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61" r:id="rId3"/>
    <p:sldId id="259" r:id="rId4"/>
    <p:sldId id="258" r:id="rId5"/>
    <p:sldId id="267" r:id="rId6"/>
    <p:sldId id="266" r:id="rId7"/>
    <p:sldId id="268" r:id="rId8"/>
    <p:sldId id="262" r:id="rId9"/>
    <p:sldId id="263" r:id="rId10"/>
    <p:sldId id="264" r:id="rId11"/>
    <p:sldId id="265" r:id="rId12"/>
    <p:sldId id="269" r:id="rId13"/>
    <p:sldId id="270" r:id="rId14"/>
    <p:sldId id="271"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00"/>
    <a:srgbClr val="993366"/>
    <a:srgbClr val="FF6699"/>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94660"/>
  </p:normalViewPr>
  <p:slideViewPr>
    <p:cSldViewPr showGuides="1">
      <p:cViewPr>
        <p:scale>
          <a:sx n="66" d="100"/>
          <a:sy n="66" d="100"/>
        </p:scale>
        <p:origin x="-1920" y="-787"/>
      </p:cViewPr>
      <p:guideLst>
        <p:guide orient="horz" pos="1484"/>
        <p:guide pos="2880"/>
        <p:guide/>
        <p:guide pos="555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58C404-741E-4C38-BF48-FDF3F2E306B6}" type="datetimeFigureOut">
              <a:rPr lang="zh-CN" altLang="en-US" smtClean="0"/>
              <a:t>2016/8/22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ED4088-F4FA-457A-B0CA-05718ECA82F2}" type="slidenum">
              <a:rPr lang="zh-CN" altLang="en-US" smtClean="0"/>
              <a:t>‹#›</a:t>
            </a:fld>
            <a:endParaRPr lang="zh-CN" altLang="en-US"/>
          </a:p>
        </p:txBody>
      </p:sp>
    </p:spTree>
    <p:extLst>
      <p:ext uri="{BB962C8B-B14F-4D97-AF65-F5344CB8AC3E}">
        <p14:creationId xmlns:p14="http://schemas.microsoft.com/office/powerpoint/2010/main" val="1464524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ED4088-F4FA-457A-B0CA-05718ECA82F2}" type="slidenum">
              <a:rPr lang="zh-CN" altLang="en-US" smtClean="0"/>
              <a:t>1</a:t>
            </a:fld>
            <a:endParaRPr lang="zh-CN" altLang="en-US"/>
          </a:p>
        </p:txBody>
      </p:sp>
    </p:spTree>
    <p:extLst>
      <p:ext uri="{BB962C8B-B14F-4D97-AF65-F5344CB8AC3E}">
        <p14:creationId xmlns:p14="http://schemas.microsoft.com/office/powerpoint/2010/main" val="3593551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Picture 2" descr="F:\新建文件夹 (7)\同学会\34479\全屏背景图 (197).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9847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5122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2" name="Picture 2" descr="F:\新建文件夹 (7)\同学会\34479\全屏背景图 (116).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8181512"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122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 name="Picture 2" descr="F:\新建文件夹 (7)\同学会\34479\全屏背景图 (116).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037512" y="0"/>
            <a:ext cx="18181512"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1226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13314" name="Picture 2" descr="F:\新建文件夹 (7)\同学会\34479\34.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9511" r="26045"/>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1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0" fill="hold"/>
                                        <p:tgtEl>
                                          <p:spTgt spid="1331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14338" name="Picture 2" descr="F:\新建文件夹 (7)\同学会\34479\全屏背景图 (14).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4444"/>
          <a:stretch/>
        </p:blipFill>
        <p:spPr bwMode="auto">
          <a:xfrm>
            <a:off x="-1981200" y="-1114425"/>
            <a:ext cx="13106400" cy="7372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1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0" fill="hold"/>
                                        <p:tgtEl>
                                          <p:spTgt spid="14338"/>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15362" name="Picture 2" descr="F:\新建文件夹 (7)\同学会\34479\全屏背景图 (113).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21715" r="2273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1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0" fill="hold"/>
                                        <p:tgtEl>
                                          <p:spTgt spid="1536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7562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descr="F:\新建文件夹 (7)\同学会\34479\30.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3775" r="9877"/>
          <a:stretch/>
        </p:blipFill>
        <p:spPr bwMode="auto">
          <a:xfrm>
            <a:off x="-1" y="0"/>
            <a:ext cx="9144001" cy="5143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2304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47989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Picture 2" descr="F:\新建文件夹 (7)\同学会\34479\40.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7008" r="25195"/>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7989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Picture 2" descr="F:\新建文件夹 (7)\同学会\34479\全屏背景图 (20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14" y="0"/>
            <a:ext cx="1795354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7989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Picture 2" descr="F:\新建文件夹 (7)\同学会\34479\全屏背景图 (20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93544" y="0"/>
            <a:ext cx="1795354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7989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12290" name="Picture 2" descr="F:\新建文件夹 (7)\同学会\34479\39.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541" r="30794"/>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798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6000" fill="hold"/>
                                        <p:tgtEl>
                                          <p:spTgt spid="1229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2" name="Picture 2" descr="F:\新建文件夹 (7)\同学会\34479\3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663" r="13148"/>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798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6000" fill="hold"/>
                                        <p:tgtEl>
                                          <p:spTgt spid="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688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2" r:id="rId1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2.png"/><Relationship Id="rId12" Type="http://schemas.openxmlformats.org/officeDocument/2006/relationships/image" Target="../media/image1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15.png"/><Relationship Id="rId5" Type="http://schemas.openxmlformats.org/officeDocument/2006/relationships/slideLayout" Target="../slideLayouts/slideLayout1.xml"/><Relationship Id="rId10" Type="http://schemas.openxmlformats.org/officeDocument/2006/relationships/image" Target="../media/image14.png"/><Relationship Id="rId4" Type="http://schemas.microsoft.com/office/2007/relationships/media" Target="../media/media2.mp3"/><Relationship Id="rId9" Type="http://schemas.openxmlformats.org/officeDocument/2006/relationships/image" Target="../media/image13.png"/><Relationship Id="rId1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2.xml"/><Relationship Id="rId4" Type="http://schemas.openxmlformats.org/officeDocument/2006/relationships/image" Target="../media/image76.jpg"/></Relationships>
</file>

<file path=ppt/slides/_rels/slide12.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78.jpeg"/><Relationship Id="rId7" Type="http://schemas.openxmlformats.org/officeDocument/2006/relationships/image" Target="../media/image58.jpeg"/><Relationship Id="rId2" Type="http://schemas.openxmlformats.org/officeDocument/2006/relationships/image" Target="../media/image77.jpg"/><Relationship Id="rId1" Type="http://schemas.openxmlformats.org/officeDocument/2006/relationships/slideLayout" Target="../slideLayouts/slideLayout13.xml"/><Relationship Id="rId6" Type="http://schemas.openxmlformats.org/officeDocument/2006/relationships/image" Target="../media/image81.jpg"/><Relationship Id="rId5" Type="http://schemas.openxmlformats.org/officeDocument/2006/relationships/image" Target="../media/image80.jpg"/><Relationship Id="rId4" Type="http://schemas.openxmlformats.org/officeDocument/2006/relationships/image" Target="../media/image79.jpeg"/><Relationship Id="rId9" Type="http://schemas.openxmlformats.org/officeDocument/2006/relationships/image" Target="../media/image83.jpg"/></Relationships>
</file>

<file path=ppt/slides/_rels/slide13.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55.jpg"/><Relationship Id="rId7" Type="http://schemas.openxmlformats.org/officeDocument/2006/relationships/image" Target="../media/image58.jpeg"/><Relationship Id="rId2" Type="http://schemas.openxmlformats.org/officeDocument/2006/relationships/audio" Target="../media/audio1.wav"/><Relationship Id="rId1" Type="http://schemas.openxmlformats.org/officeDocument/2006/relationships/slideLayout" Target="../slideLayouts/slideLayout14.xml"/><Relationship Id="rId6" Type="http://schemas.openxmlformats.org/officeDocument/2006/relationships/image" Target="../media/image57.jpg"/><Relationship Id="rId5" Type="http://schemas.openxmlformats.org/officeDocument/2006/relationships/image" Target="../media/image84.jpg"/><Relationship Id="rId10" Type="http://schemas.openxmlformats.org/officeDocument/2006/relationships/image" Target="../media/image71.jpg"/><Relationship Id="rId4" Type="http://schemas.openxmlformats.org/officeDocument/2006/relationships/image" Target="../media/image25.jpg"/><Relationship Id="rId9" Type="http://schemas.openxmlformats.org/officeDocument/2006/relationships/image" Target="../media/image8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g"/></Relationships>
</file>

<file path=ppt/slides/_rels/slide3.xml.rels><?xml version="1.0" encoding="UTF-8" standalone="yes"?>
<Relationships xmlns="http://schemas.openxmlformats.org/package/2006/relationships"><Relationship Id="rId8" Type="http://schemas.openxmlformats.org/officeDocument/2006/relationships/image" Target="../media/image29.jpeg"/><Relationship Id="rId3" Type="http://schemas.microsoft.com/office/2007/relationships/hdphoto" Target="../media/hdphoto3.wdp"/><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3" Type="http://schemas.openxmlformats.org/officeDocument/2006/relationships/image" Target="../media/image33.jpe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image" Target="../media/image32.jpeg"/><Relationship Id="rId16" Type="http://schemas.openxmlformats.org/officeDocument/2006/relationships/image" Target="../media/image46.png"/><Relationship Id="rId1" Type="http://schemas.openxmlformats.org/officeDocument/2006/relationships/slideLayout" Target="../slideLayouts/slideLayout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jpeg"/><Relationship Id="rId15" Type="http://schemas.openxmlformats.org/officeDocument/2006/relationships/image" Target="../media/image45.png"/><Relationship Id="rId10" Type="http://schemas.openxmlformats.org/officeDocument/2006/relationships/image" Target="../media/image40.png"/><Relationship Id="rId19" Type="http://schemas.openxmlformats.org/officeDocument/2006/relationships/image" Target="../media/image49.png"/><Relationship Id="rId4" Type="http://schemas.openxmlformats.org/officeDocument/2006/relationships/image" Target="../media/image34.jpeg"/><Relationship Id="rId9" Type="http://schemas.openxmlformats.org/officeDocument/2006/relationships/image" Target="../media/image39.png"/><Relationship Id="rId14" Type="http://schemas.openxmlformats.org/officeDocument/2006/relationships/image" Target="../media/image44.png"/></Relationships>
</file>

<file path=ppt/slides/_rels/slide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19.png"/><Relationship Id="rId7" Type="http://schemas.openxmlformats.org/officeDocument/2006/relationships/image" Target="../media/image52.jpeg"/><Relationship Id="rId2" Type="http://schemas.openxmlformats.org/officeDocument/2006/relationships/image" Target="../media/image50.jpeg"/><Relationship Id="rId1" Type="http://schemas.openxmlformats.org/officeDocument/2006/relationships/slideLayout" Target="../slideLayouts/slideLayout6.xml"/><Relationship Id="rId6" Type="http://schemas.openxmlformats.org/officeDocument/2006/relationships/image" Target="../media/image51.jpeg"/><Relationship Id="rId5" Type="http://schemas.openxmlformats.org/officeDocument/2006/relationships/image" Target="../media/image21.jpg"/><Relationship Id="rId4" Type="http://schemas.openxmlformats.org/officeDocument/2006/relationships/image" Target="../media/image20.png"/><Relationship Id="rId9"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58.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7.jpg"/><Relationship Id="rId5" Type="http://schemas.openxmlformats.org/officeDocument/2006/relationships/image" Target="../media/image56.jpeg"/><Relationship Id="rId4" Type="http://schemas.openxmlformats.org/officeDocument/2006/relationships/image" Target="../media/image25.jpg"/></Relationships>
</file>

<file path=ppt/slides/_rels/slide7.xml.rels><?xml version="1.0" encoding="UTF-8" standalone="yes"?>
<Relationships xmlns="http://schemas.openxmlformats.org/package/2006/relationships"><Relationship Id="rId8" Type="http://schemas.openxmlformats.org/officeDocument/2006/relationships/image" Target="../media/image65.png"/><Relationship Id="rId13" Type="http://schemas.microsoft.com/office/2007/relationships/hdphoto" Target="../media/hdphoto4.wdp"/><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6.jpeg"/><Relationship Id="rId2" Type="http://schemas.openxmlformats.org/officeDocument/2006/relationships/image" Target="../media/image59.png"/><Relationship Id="rId1" Type="http://schemas.openxmlformats.org/officeDocument/2006/relationships/slideLayout" Target="../slideLayouts/slideLayout8.xml"/><Relationship Id="rId6" Type="http://schemas.openxmlformats.org/officeDocument/2006/relationships/image" Target="../media/image63.png"/><Relationship Id="rId11" Type="http://schemas.openxmlformats.org/officeDocument/2006/relationships/image" Target="../media/image21.jpg"/><Relationship Id="rId5" Type="http://schemas.openxmlformats.org/officeDocument/2006/relationships/image" Target="../media/image62.png"/><Relationship Id="rId10" Type="http://schemas.openxmlformats.org/officeDocument/2006/relationships/image" Target="../media/image20.png"/><Relationship Id="rId4" Type="http://schemas.openxmlformats.org/officeDocument/2006/relationships/image" Target="../media/image61.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67.jpeg"/><Relationship Id="rId1" Type="http://schemas.openxmlformats.org/officeDocument/2006/relationships/slideLayout" Target="../slideLayouts/slideLayout9.xml"/><Relationship Id="rId5" Type="http://schemas.openxmlformats.org/officeDocument/2006/relationships/image" Target="../media/image69.jpeg"/><Relationship Id="rId4" Type="http://schemas.openxmlformats.org/officeDocument/2006/relationships/image" Target="../media/image68.jpeg"/></Relationships>
</file>

<file path=ppt/slides/_rels/slide9.xml.rels><?xml version="1.0" encoding="UTF-8" standalone="yes"?>
<Relationships xmlns="http://schemas.openxmlformats.org/package/2006/relationships"><Relationship Id="rId8" Type="http://schemas.openxmlformats.org/officeDocument/2006/relationships/image" Target="../media/image57.jp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70.jpg"/><Relationship Id="rId21" Type="http://schemas.openxmlformats.org/officeDocument/2006/relationships/image" Target="../media/image48.png"/><Relationship Id="rId7" Type="http://schemas.openxmlformats.org/officeDocument/2006/relationships/image" Target="../media/image68.jpe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image" Target="../media/image9.jpeg"/><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10.xml"/><Relationship Id="rId6" Type="http://schemas.openxmlformats.org/officeDocument/2006/relationships/image" Target="../media/image73.jpg"/><Relationship Id="rId11" Type="http://schemas.openxmlformats.org/officeDocument/2006/relationships/image" Target="../media/image38.png"/><Relationship Id="rId5" Type="http://schemas.openxmlformats.org/officeDocument/2006/relationships/image" Target="../media/image72.jpg"/><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71.jp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jsj\Desktop\怀旧\致青春12.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a:ext>
            </a:extLst>
          </a:blip>
          <a:srcRect/>
          <a:stretch/>
        </p:blipFill>
        <p:spPr bwMode="auto">
          <a:xfrm rot="60000">
            <a:off x="177496" y="2967348"/>
            <a:ext cx="3194576" cy="2107566"/>
          </a:xfrm>
          <a:prstGeom prst="rect">
            <a:avLst/>
          </a:prstGeom>
          <a:noFill/>
          <a:effectLst>
            <a:outerShdw blurRad="76200" dist="38100" dir="2700000" algn="tl" rotWithShape="0">
              <a:prstClr val="black">
                <a:alpha val="77000"/>
              </a:prstClr>
            </a:outerShdw>
          </a:effectLst>
          <a:extLst>
            <a:ext uri="{909E8E84-426E-40DD-AFC4-6F175D3DCCD1}">
              <a14:hiddenFill xmlns:a14="http://schemas.microsoft.com/office/drawing/2010/main">
                <a:solidFill>
                  <a:srgbClr val="FFFFFF"/>
                </a:solidFill>
              </a14:hiddenFill>
            </a:ext>
          </a:extLst>
        </p:spPr>
      </p:pic>
      <p:pic>
        <p:nvPicPr>
          <p:cNvPr id="9219" name="Picture 3" descr="C:\Users\jsj\Desktop\图片1.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27594"/>
          <a:stretch/>
        </p:blipFill>
        <p:spPr bwMode="auto">
          <a:xfrm>
            <a:off x="1885348" y="2077330"/>
            <a:ext cx="7258652" cy="3060140"/>
          </a:xfrm>
          <a:prstGeom prst="rect">
            <a:avLst/>
          </a:prstGeom>
          <a:noFill/>
          <a:effectLst>
            <a:outerShdw blurRad="76200" dist="38100" dir="2700000" algn="tl" rotWithShape="0">
              <a:prstClr val="black">
                <a:alpha val="77000"/>
              </a:prstClr>
            </a:outerShdw>
          </a:effectLst>
          <a:extLst>
            <a:ext uri="{909E8E84-426E-40DD-AFC4-6F175D3DCCD1}">
              <a14:hiddenFill xmlns:a14="http://schemas.microsoft.com/office/drawing/2010/main">
                <a:solidFill>
                  <a:srgbClr val="FFFFFF"/>
                </a:solidFill>
              </a14:hiddenFill>
            </a:ext>
          </a:extLst>
        </p:spPr>
      </p:pic>
      <p:pic>
        <p:nvPicPr>
          <p:cNvPr id="9221" name="Picture 5" descr="C:\Users\jsj\Desktop\图片3.png"/>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l="6346"/>
          <a:stretch/>
        </p:blipFill>
        <p:spPr bwMode="auto">
          <a:xfrm>
            <a:off x="-1" y="0"/>
            <a:ext cx="8528917" cy="3175156"/>
          </a:xfrm>
          <a:prstGeom prst="rect">
            <a:avLst/>
          </a:prstGeom>
          <a:noFill/>
          <a:effectLst>
            <a:outerShdw blurRad="76200" dist="38100" dir="2700000" algn="tl" rotWithShape="0">
              <a:prstClr val="black">
                <a:alpha val="77000"/>
              </a:prstClr>
            </a:outerShdw>
          </a:effectLst>
          <a:extLst>
            <a:ext uri="{909E8E84-426E-40DD-AFC4-6F175D3DCCD1}">
              <a14:hiddenFill xmlns:a14="http://schemas.microsoft.com/office/drawing/2010/main">
                <a:solidFill>
                  <a:srgbClr val="FFFFFF"/>
                </a:solidFill>
              </a14:hiddenFill>
            </a:ext>
          </a:extLst>
        </p:spPr>
      </p:pic>
      <p:pic>
        <p:nvPicPr>
          <p:cNvPr id="9222" name="Picture 6" descr="C:\Users\jsj\Desktop\图片4.png"/>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6084168" y="0"/>
            <a:ext cx="3247215" cy="1865313"/>
          </a:xfrm>
          <a:prstGeom prst="rect">
            <a:avLst/>
          </a:prstGeom>
          <a:noFill/>
          <a:effectLst>
            <a:outerShdw blurRad="76200" dist="38100" dir="2700000" algn="tl" rotWithShape="0">
              <a:prstClr val="black">
                <a:alpha val="77000"/>
              </a:prstClr>
            </a:outerShdw>
          </a:effectLst>
          <a:extLst>
            <a:ext uri="{909E8E84-426E-40DD-AFC4-6F175D3DCCD1}">
              <a14:hiddenFill xmlns:a14="http://schemas.microsoft.com/office/drawing/2010/main">
                <a:solidFill>
                  <a:srgbClr val="FFFFFF"/>
                </a:solidFill>
              </a14:hiddenFill>
            </a:ext>
          </a:extLst>
        </p:spPr>
      </p:pic>
      <p:pic>
        <p:nvPicPr>
          <p:cNvPr id="9220" name="Picture 4" descr="C:\Users\jsj\Desktop\图片2.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11960" y="2474913"/>
            <a:ext cx="4932040" cy="24390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12" name="Rectangle 6"/>
          <p:cNvSpPr>
            <a:spLocks noChangeArrowheads="1"/>
          </p:cNvSpPr>
          <p:nvPr/>
        </p:nvSpPr>
        <p:spPr bwMode="auto">
          <a:xfrm>
            <a:off x="4756069" y="1702723"/>
            <a:ext cx="86194" cy="398443"/>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3" name="Rectangle 7"/>
          <p:cNvSpPr>
            <a:spLocks noChangeArrowheads="1"/>
          </p:cNvSpPr>
          <p:nvPr/>
        </p:nvSpPr>
        <p:spPr bwMode="auto">
          <a:xfrm>
            <a:off x="5365931" y="2086529"/>
            <a:ext cx="922112" cy="65052"/>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4" name="Rectangle 8"/>
          <p:cNvSpPr>
            <a:spLocks noChangeArrowheads="1"/>
          </p:cNvSpPr>
          <p:nvPr/>
        </p:nvSpPr>
        <p:spPr bwMode="auto">
          <a:xfrm>
            <a:off x="3308661" y="1450645"/>
            <a:ext cx="465122" cy="74810"/>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5" name="Freeform 9"/>
          <p:cNvSpPr>
            <a:spLocks/>
          </p:cNvSpPr>
          <p:nvPr/>
        </p:nvSpPr>
        <p:spPr bwMode="auto">
          <a:xfrm>
            <a:off x="3341187" y="1727116"/>
            <a:ext cx="365918" cy="94326"/>
          </a:xfrm>
          <a:custGeom>
            <a:avLst/>
            <a:gdLst>
              <a:gd name="T0" fmla="*/ 43 w 1318"/>
              <a:gd name="T1" fmla="*/ 31 h 339"/>
              <a:gd name="T2" fmla="*/ 1115 w 1318"/>
              <a:gd name="T3" fmla="*/ 0 h 339"/>
              <a:gd name="T4" fmla="*/ 1318 w 1318"/>
              <a:gd name="T5" fmla="*/ 269 h 339"/>
              <a:gd name="T6" fmla="*/ 0 w 1318"/>
              <a:gd name="T7" fmla="*/ 339 h 339"/>
              <a:gd name="T8" fmla="*/ 43 w 1318"/>
              <a:gd name="T9" fmla="*/ 31 h 339"/>
            </a:gdLst>
            <a:ahLst/>
            <a:cxnLst>
              <a:cxn ang="0">
                <a:pos x="T0" y="T1"/>
              </a:cxn>
              <a:cxn ang="0">
                <a:pos x="T2" y="T3"/>
              </a:cxn>
              <a:cxn ang="0">
                <a:pos x="T4" y="T5"/>
              </a:cxn>
              <a:cxn ang="0">
                <a:pos x="T6" y="T7"/>
              </a:cxn>
              <a:cxn ang="0">
                <a:pos x="T8" y="T9"/>
              </a:cxn>
            </a:cxnLst>
            <a:rect l="0" t="0" r="r" b="b"/>
            <a:pathLst>
              <a:path w="1318" h="339">
                <a:moveTo>
                  <a:pt x="43" y="31"/>
                </a:moveTo>
                <a:lnTo>
                  <a:pt x="1115" y="0"/>
                </a:lnTo>
                <a:lnTo>
                  <a:pt x="1318" y="269"/>
                </a:lnTo>
                <a:lnTo>
                  <a:pt x="0" y="339"/>
                </a:lnTo>
                <a:lnTo>
                  <a:pt x="43" y="31"/>
                </a:ln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6" name="Freeform 10"/>
          <p:cNvSpPr>
            <a:spLocks/>
          </p:cNvSpPr>
          <p:nvPr/>
        </p:nvSpPr>
        <p:spPr bwMode="auto">
          <a:xfrm>
            <a:off x="3307035" y="1520693"/>
            <a:ext cx="273219" cy="300749"/>
          </a:xfrm>
          <a:custGeom>
            <a:avLst/>
            <a:gdLst>
              <a:gd name="T0" fmla="*/ 0 w 978"/>
              <a:gd name="T1" fmla="*/ 784 h 1064"/>
              <a:gd name="T2" fmla="*/ 513 w 978"/>
              <a:gd name="T3" fmla="*/ 0 h 1064"/>
              <a:gd name="T4" fmla="*/ 978 w 978"/>
              <a:gd name="T5" fmla="*/ 1 h 1064"/>
              <a:gd name="T6" fmla="*/ 249 w 978"/>
              <a:gd name="T7" fmla="*/ 1026 h 1064"/>
              <a:gd name="T8" fmla="*/ 120 w 978"/>
              <a:gd name="T9" fmla="*/ 1064 h 1064"/>
              <a:gd name="T10" fmla="*/ 0 w 978"/>
              <a:gd name="T11" fmla="*/ 784 h 1064"/>
            </a:gdLst>
            <a:ahLst/>
            <a:cxnLst>
              <a:cxn ang="0">
                <a:pos x="T0" y="T1"/>
              </a:cxn>
              <a:cxn ang="0">
                <a:pos x="T2" y="T3"/>
              </a:cxn>
              <a:cxn ang="0">
                <a:pos x="T4" y="T5"/>
              </a:cxn>
              <a:cxn ang="0">
                <a:pos x="T6" y="T7"/>
              </a:cxn>
              <a:cxn ang="0">
                <a:pos x="T8" y="T9"/>
              </a:cxn>
              <a:cxn ang="0">
                <a:pos x="T10" y="T11"/>
              </a:cxn>
            </a:cxnLst>
            <a:rect l="0" t="0" r="r" b="b"/>
            <a:pathLst>
              <a:path w="978" h="1064">
                <a:moveTo>
                  <a:pt x="0" y="784"/>
                </a:moveTo>
                <a:cubicBezTo>
                  <a:pt x="182" y="614"/>
                  <a:pt x="385" y="416"/>
                  <a:pt x="513" y="0"/>
                </a:cubicBezTo>
                <a:cubicBezTo>
                  <a:pt x="668" y="0"/>
                  <a:pt x="823" y="1"/>
                  <a:pt x="978" y="1"/>
                </a:cubicBezTo>
                <a:cubicBezTo>
                  <a:pt x="697" y="294"/>
                  <a:pt x="492" y="685"/>
                  <a:pt x="249" y="1026"/>
                </a:cubicBezTo>
                <a:lnTo>
                  <a:pt x="120" y="1064"/>
                </a:lnTo>
                <a:lnTo>
                  <a:pt x="0" y="784"/>
                </a:ln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7" name="Freeform 11"/>
          <p:cNvSpPr>
            <a:spLocks/>
          </p:cNvSpPr>
          <p:nvPr/>
        </p:nvSpPr>
        <p:spPr bwMode="auto">
          <a:xfrm>
            <a:off x="3573748" y="1592133"/>
            <a:ext cx="234188" cy="268340"/>
          </a:xfrm>
          <a:custGeom>
            <a:avLst/>
            <a:gdLst>
              <a:gd name="T0" fmla="*/ 255 w 843"/>
              <a:gd name="T1" fmla="*/ 0 h 962"/>
              <a:gd name="T2" fmla="*/ 843 w 843"/>
              <a:gd name="T3" fmla="*/ 906 h 962"/>
              <a:gd name="T4" fmla="*/ 544 w 843"/>
              <a:gd name="T5" fmla="*/ 962 h 962"/>
              <a:gd name="T6" fmla="*/ 0 w 843"/>
              <a:gd name="T7" fmla="*/ 124 h 962"/>
              <a:gd name="T8" fmla="*/ 255 w 843"/>
              <a:gd name="T9" fmla="*/ 0 h 962"/>
            </a:gdLst>
            <a:ahLst/>
            <a:cxnLst>
              <a:cxn ang="0">
                <a:pos x="T0" y="T1"/>
              </a:cxn>
              <a:cxn ang="0">
                <a:pos x="T2" y="T3"/>
              </a:cxn>
              <a:cxn ang="0">
                <a:pos x="T4" y="T5"/>
              </a:cxn>
              <a:cxn ang="0">
                <a:pos x="T6" y="T7"/>
              </a:cxn>
              <a:cxn ang="0">
                <a:pos x="T8" y="T9"/>
              </a:cxn>
            </a:cxnLst>
            <a:rect l="0" t="0" r="r" b="b"/>
            <a:pathLst>
              <a:path w="843" h="962">
                <a:moveTo>
                  <a:pt x="255" y="0"/>
                </a:moveTo>
                <a:cubicBezTo>
                  <a:pt x="407" y="356"/>
                  <a:pt x="622" y="614"/>
                  <a:pt x="843" y="906"/>
                </a:cubicBezTo>
                <a:cubicBezTo>
                  <a:pt x="757" y="931"/>
                  <a:pt x="627" y="951"/>
                  <a:pt x="544" y="962"/>
                </a:cubicBezTo>
                <a:cubicBezTo>
                  <a:pt x="344" y="711"/>
                  <a:pt x="181" y="487"/>
                  <a:pt x="0" y="124"/>
                </a:cubicBezTo>
                <a:cubicBezTo>
                  <a:pt x="85" y="83"/>
                  <a:pt x="170" y="42"/>
                  <a:pt x="255" y="0"/>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8" name="Rectangle 12"/>
          <p:cNvSpPr>
            <a:spLocks noChangeArrowheads="1"/>
          </p:cNvSpPr>
          <p:nvPr/>
        </p:nvSpPr>
        <p:spPr bwMode="auto">
          <a:xfrm>
            <a:off x="3500565" y="1853967"/>
            <a:ext cx="82941" cy="398443"/>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19" name="Rectangle 13"/>
          <p:cNvSpPr>
            <a:spLocks noChangeArrowheads="1"/>
          </p:cNvSpPr>
          <p:nvPr/>
        </p:nvSpPr>
        <p:spPr bwMode="auto">
          <a:xfrm>
            <a:off x="3323298" y="1959677"/>
            <a:ext cx="440727" cy="84567"/>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0" name="Freeform 14"/>
          <p:cNvSpPr>
            <a:spLocks/>
          </p:cNvSpPr>
          <p:nvPr/>
        </p:nvSpPr>
        <p:spPr bwMode="auto">
          <a:xfrm>
            <a:off x="3307035" y="2174349"/>
            <a:ext cx="466748" cy="133357"/>
          </a:xfrm>
          <a:custGeom>
            <a:avLst/>
            <a:gdLst>
              <a:gd name="T0" fmla="*/ 0 w 1670"/>
              <a:gd name="T1" fmla="*/ 139 h 476"/>
              <a:gd name="T2" fmla="*/ 1670 w 1670"/>
              <a:gd name="T3" fmla="*/ 0 h 476"/>
              <a:gd name="T4" fmla="*/ 1614 w 1670"/>
              <a:gd name="T5" fmla="*/ 262 h 476"/>
              <a:gd name="T6" fmla="*/ 0 w 1670"/>
              <a:gd name="T7" fmla="*/ 440 h 476"/>
              <a:gd name="T8" fmla="*/ 0 w 1670"/>
              <a:gd name="T9" fmla="*/ 139 h 476"/>
            </a:gdLst>
            <a:ahLst/>
            <a:cxnLst>
              <a:cxn ang="0">
                <a:pos x="T0" y="T1"/>
              </a:cxn>
              <a:cxn ang="0">
                <a:pos x="T2" y="T3"/>
              </a:cxn>
              <a:cxn ang="0">
                <a:pos x="T4" y="T5"/>
              </a:cxn>
              <a:cxn ang="0">
                <a:pos x="T6" y="T7"/>
              </a:cxn>
              <a:cxn ang="0">
                <a:pos x="T8" y="T9"/>
              </a:cxn>
            </a:cxnLst>
            <a:rect l="0" t="0" r="r" b="b"/>
            <a:pathLst>
              <a:path w="1670" h="476">
                <a:moveTo>
                  <a:pt x="0" y="139"/>
                </a:moveTo>
                <a:cubicBezTo>
                  <a:pt x="557" y="93"/>
                  <a:pt x="988" y="106"/>
                  <a:pt x="1670" y="0"/>
                </a:cubicBezTo>
                <a:lnTo>
                  <a:pt x="1614" y="262"/>
                </a:lnTo>
                <a:cubicBezTo>
                  <a:pt x="1252" y="227"/>
                  <a:pt x="271" y="476"/>
                  <a:pt x="0" y="440"/>
                </a:cubicBezTo>
                <a:cubicBezTo>
                  <a:pt x="0" y="340"/>
                  <a:pt x="0" y="239"/>
                  <a:pt x="0" y="139"/>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1" name="Freeform 15"/>
          <p:cNvSpPr>
            <a:spLocks/>
          </p:cNvSpPr>
          <p:nvPr/>
        </p:nvSpPr>
        <p:spPr bwMode="auto">
          <a:xfrm>
            <a:off x="3736378" y="1392099"/>
            <a:ext cx="269965" cy="452112"/>
          </a:xfrm>
          <a:custGeom>
            <a:avLst/>
            <a:gdLst>
              <a:gd name="T0" fmla="*/ 624 w 966"/>
              <a:gd name="T1" fmla="*/ 0 h 1622"/>
              <a:gd name="T2" fmla="*/ 20 w 966"/>
              <a:gd name="T3" fmla="*/ 1340 h 1622"/>
              <a:gd name="T4" fmla="*/ 256 w 966"/>
              <a:gd name="T5" fmla="*/ 1622 h 1622"/>
              <a:gd name="T6" fmla="*/ 966 w 966"/>
              <a:gd name="T7" fmla="*/ 23 h 1622"/>
              <a:gd name="T8" fmla="*/ 624 w 966"/>
              <a:gd name="T9" fmla="*/ 0 h 1622"/>
            </a:gdLst>
            <a:ahLst/>
            <a:cxnLst>
              <a:cxn ang="0">
                <a:pos x="T0" y="T1"/>
              </a:cxn>
              <a:cxn ang="0">
                <a:pos x="T2" y="T3"/>
              </a:cxn>
              <a:cxn ang="0">
                <a:pos x="T4" y="T5"/>
              </a:cxn>
              <a:cxn ang="0">
                <a:pos x="T6" y="T7"/>
              </a:cxn>
              <a:cxn ang="0">
                <a:pos x="T8" y="T9"/>
              </a:cxn>
            </a:cxnLst>
            <a:rect l="0" t="0" r="r" b="b"/>
            <a:pathLst>
              <a:path w="966" h="1622">
                <a:moveTo>
                  <a:pt x="624" y="0"/>
                </a:moveTo>
                <a:cubicBezTo>
                  <a:pt x="544" y="372"/>
                  <a:pt x="343" y="1198"/>
                  <a:pt x="20" y="1340"/>
                </a:cubicBezTo>
                <a:cubicBezTo>
                  <a:pt x="0" y="1400"/>
                  <a:pt x="173" y="1611"/>
                  <a:pt x="256" y="1622"/>
                </a:cubicBezTo>
                <a:cubicBezTo>
                  <a:pt x="552" y="1201"/>
                  <a:pt x="752" y="717"/>
                  <a:pt x="966" y="23"/>
                </a:cubicBezTo>
                <a:cubicBezTo>
                  <a:pt x="904" y="33"/>
                  <a:pt x="827" y="38"/>
                  <a:pt x="624" y="0"/>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2" name="Rectangle 16"/>
          <p:cNvSpPr>
            <a:spLocks noChangeArrowheads="1"/>
          </p:cNvSpPr>
          <p:nvPr/>
        </p:nvSpPr>
        <p:spPr bwMode="auto">
          <a:xfrm>
            <a:off x="3897383" y="1564486"/>
            <a:ext cx="357785" cy="87821"/>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3" name="Freeform 17"/>
          <p:cNvSpPr>
            <a:spLocks/>
          </p:cNvSpPr>
          <p:nvPr/>
        </p:nvSpPr>
        <p:spPr bwMode="auto">
          <a:xfrm>
            <a:off x="3718489" y="1645801"/>
            <a:ext cx="476506" cy="707441"/>
          </a:xfrm>
          <a:custGeom>
            <a:avLst/>
            <a:gdLst>
              <a:gd name="T0" fmla="*/ 1362 w 1708"/>
              <a:gd name="T1" fmla="*/ 27 h 2542"/>
              <a:gd name="T2" fmla="*/ 20 w 1708"/>
              <a:gd name="T3" fmla="*/ 2286 h 2542"/>
              <a:gd name="T4" fmla="*/ 251 w 1708"/>
              <a:gd name="T5" fmla="*/ 2542 h 2542"/>
              <a:gd name="T6" fmla="*/ 1708 w 1708"/>
              <a:gd name="T7" fmla="*/ 21 h 2542"/>
              <a:gd name="T8" fmla="*/ 1362 w 1708"/>
              <a:gd name="T9" fmla="*/ 27 h 2542"/>
            </a:gdLst>
            <a:ahLst/>
            <a:cxnLst>
              <a:cxn ang="0">
                <a:pos x="T0" y="T1"/>
              </a:cxn>
              <a:cxn ang="0">
                <a:pos x="T2" y="T3"/>
              </a:cxn>
              <a:cxn ang="0">
                <a:pos x="T4" y="T5"/>
              </a:cxn>
              <a:cxn ang="0">
                <a:pos x="T6" y="T7"/>
              </a:cxn>
              <a:cxn ang="0">
                <a:pos x="T8" y="T9"/>
              </a:cxn>
            </a:cxnLst>
            <a:rect l="0" t="0" r="r" b="b"/>
            <a:pathLst>
              <a:path w="1708" h="2542">
                <a:moveTo>
                  <a:pt x="1362" y="27"/>
                </a:moveTo>
                <a:cubicBezTo>
                  <a:pt x="1240" y="1480"/>
                  <a:pt x="762" y="1878"/>
                  <a:pt x="20" y="2286"/>
                </a:cubicBezTo>
                <a:cubicBezTo>
                  <a:pt x="0" y="2347"/>
                  <a:pt x="251" y="2542"/>
                  <a:pt x="251" y="2542"/>
                </a:cubicBezTo>
                <a:cubicBezTo>
                  <a:pt x="1041" y="2047"/>
                  <a:pt x="1666" y="1313"/>
                  <a:pt x="1708" y="21"/>
                </a:cubicBezTo>
                <a:cubicBezTo>
                  <a:pt x="1630" y="5"/>
                  <a:pt x="1541" y="0"/>
                  <a:pt x="1362" y="27"/>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4" name="Freeform 18"/>
          <p:cNvSpPr>
            <a:spLocks/>
          </p:cNvSpPr>
          <p:nvPr/>
        </p:nvSpPr>
        <p:spPr bwMode="auto">
          <a:xfrm>
            <a:off x="3838836" y="1652307"/>
            <a:ext cx="1187199" cy="913981"/>
          </a:xfrm>
          <a:custGeom>
            <a:avLst/>
            <a:gdLst>
              <a:gd name="T0" fmla="*/ 270 w 4262"/>
              <a:gd name="T1" fmla="*/ 0 h 3278"/>
              <a:gd name="T2" fmla="*/ 4242 w 4262"/>
              <a:gd name="T3" fmla="*/ 2431 h 3278"/>
              <a:gd name="T4" fmla="*/ 4241 w 4262"/>
              <a:gd name="T5" fmla="*/ 2743 h 3278"/>
              <a:gd name="T6" fmla="*/ 0 w 4262"/>
              <a:gd name="T7" fmla="*/ 107 h 3278"/>
              <a:gd name="T8" fmla="*/ 270 w 4262"/>
              <a:gd name="T9" fmla="*/ 0 h 3278"/>
            </a:gdLst>
            <a:ahLst/>
            <a:cxnLst>
              <a:cxn ang="0">
                <a:pos x="T0" y="T1"/>
              </a:cxn>
              <a:cxn ang="0">
                <a:pos x="T2" y="T3"/>
              </a:cxn>
              <a:cxn ang="0">
                <a:pos x="T4" y="T5"/>
              </a:cxn>
              <a:cxn ang="0">
                <a:pos x="T6" y="T7"/>
              </a:cxn>
              <a:cxn ang="0">
                <a:pos x="T8" y="T9"/>
              </a:cxn>
            </a:cxnLst>
            <a:rect l="0" t="0" r="r" b="b"/>
            <a:pathLst>
              <a:path w="4262" h="3278">
                <a:moveTo>
                  <a:pt x="270" y="0"/>
                </a:moveTo>
                <a:cubicBezTo>
                  <a:pt x="392" y="1453"/>
                  <a:pt x="1146" y="2926"/>
                  <a:pt x="4242" y="2431"/>
                </a:cubicBezTo>
                <a:cubicBezTo>
                  <a:pt x="4262" y="2492"/>
                  <a:pt x="4242" y="2587"/>
                  <a:pt x="4241" y="2743"/>
                </a:cubicBezTo>
                <a:cubicBezTo>
                  <a:pt x="787" y="3278"/>
                  <a:pt x="42" y="1400"/>
                  <a:pt x="0" y="107"/>
                </a:cubicBezTo>
                <a:cubicBezTo>
                  <a:pt x="82" y="70"/>
                  <a:pt x="122" y="20"/>
                  <a:pt x="270" y="0"/>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5" name="Rectangle 19"/>
          <p:cNvSpPr>
            <a:spLocks noChangeArrowheads="1"/>
          </p:cNvSpPr>
          <p:nvPr/>
        </p:nvSpPr>
        <p:spPr bwMode="auto">
          <a:xfrm>
            <a:off x="4352746" y="1790542"/>
            <a:ext cx="894465" cy="60173"/>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6" name="Rectangle 20"/>
          <p:cNvSpPr>
            <a:spLocks noChangeArrowheads="1"/>
          </p:cNvSpPr>
          <p:nvPr/>
        </p:nvSpPr>
        <p:spPr bwMode="auto">
          <a:xfrm>
            <a:off x="4401536" y="1919020"/>
            <a:ext cx="806645" cy="60173"/>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7" name="Rectangle 21"/>
          <p:cNvSpPr>
            <a:spLocks noChangeArrowheads="1"/>
          </p:cNvSpPr>
          <p:nvPr/>
        </p:nvSpPr>
        <p:spPr bwMode="auto">
          <a:xfrm>
            <a:off x="4334857" y="2045871"/>
            <a:ext cx="941628" cy="61799"/>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8" name="Rectangle 22"/>
          <p:cNvSpPr>
            <a:spLocks noChangeArrowheads="1"/>
          </p:cNvSpPr>
          <p:nvPr/>
        </p:nvSpPr>
        <p:spPr bwMode="auto">
          <a:xfrm>
            <a:off x="4443820" y="2177602"/>
            <a:ext cx="715572" cy="84567"/>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29" name="Rectangle 23"/>
          <p:cNvSpPr>
            <a:spLocks noChangeArrowheads="1"/>
          </p:cNvSpPr>
          <p:nvPr/>
        </p:nvSpPr>
        <p:spPr bwMode="auto">
          <a:xfrm>
            <a:off x="4440566" y="2180854"/>
            <a:ext cx="97578" cy="473254"/>
          </a:xfrm>
          <a:prstGeom prst="rect">
            <a:avLst/>
          </a:pr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0" name="Freeform 24"/>
          <p:cNvSpPr>
            <a:spLocks/>
          </p:cNvSpPr>
          <p:nvPr/>
        </p:nvSpPr>
        <p:spPr bwMode="auto">
          <a:xfrm>
            <a:off x="4874788" y="2174349"/>
            <a:ext cx="287856" cy="470001"/>
          </a:xfrm>
          <a:custGeom>
            <a:avLst/>
            <a:gdLst>
              <a:gd name="T0" fmla="*/ 0 w 1035"/>
              <a:gd name="T1" fmla="*/ 1440 h 1687"/>
              <a:gd name="T2" fmla="*/ 622 w 1035"/>
              <a:gd name="T3" fmla="*/ 1439 h 1687"/>
              <a:gd name="T4" fmla="*/ 699 w 1035"/>
              <a:gd name="T5" fmla="*/ 1282 h 1687"/>
              <a:gd name="T6" fmla="*/ 686 w 1035"/>
              <a:gd name="T7" fmla="*/ 0 h 1687"/>
              <a:gd name="T8" fmla="*/ 1035 w 1035"/>
              <a:gd name="T9" fmla="*/ 0 h 1687"/>
              <a:gd name="T10" fmla="*/ 1035 w 1035"/>
              <a:gd name="T11" fmla="*/ 1337 h 1687"/>
              <a:gd name="T12" fmla="*/ 708 w 1035"/>
              <a:gd name="T13" fmla="*/ 1679 h 1687"/>
              <a:gd name="T14" fmla="*/ 0 w 1035"/>
              <a:gd name="T15" fmla="*/ 1687 h 1687"/>
              <a:gd name="T16" fmla="*/ 0 w 1035"/>
              <a:gd name="T17" fmla="*/ 1440 h 1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5" h="1687">
                <a:moveTo>
                  <a:pt x="0" y="1440"/>
                </a:moveTo>
                <a:cubicBezTo>
                  <a:pt x="194" y="1435"/>
                  <a:pt x="421" y="1457"/>
                  <a:pt x="622" y="1439"/>
                </a:cubicBezTo>
                <a:cubicBezTo>
                  <a:pt x="649" y="1437"/>
                  <a:pt x="693" y="1389"/>
                  <a:pt x="699" y="1282"/>
                </a:cubicBezTo>
                <a:lnTo>
                  <a:pt x="686" y="0"/>
                </a:lnTo>
                <a:lnTo>
                  <a:pt x="1035" y="0"/>
                </a:lnTo>
                <a:lnTo>
                  <a:pt x="1035" y="1337"/>
                </a:lnTo>
                <a:cubicBezTo>
                  <a:pt x="1028" y="1508"/>
                  <a:pt x="901" y="1655"/>
                  <a:pt x="708" y="1679"/>
                </a:cubicBezTo>
                <a:lnTo>
                  <a:pt x="0" y="1687"/>
                </a:lnTo>
                <a:lnTo>
                  <a:pt x="0" y="1440"/>
                </a:lnTo>
                <a:close/>
              </a:path>
            </a:pathLst>
          </a:custGeom>
          <a:solidFill>
            <a:srgbClr val="6699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1" name="Freeform 25"/>
          <p:cNvSpPr>
            <a:spLocks/>
          </p:cNvSpPr>
          <p:nvPr/>
        </p:nvSpPr>
        <p:spPr bwMode="auto">
          <a:xfrm>
            <a:off x="4530013" y="1702723"/>
            <a:ext cx="1344951" cy="892839"/>
          </a:xfrm>
          <a:custGeom>
            <a:avLst/>
            <a:gdLst>
              <a:gd name="T0" fmla="*/ 4466 w 4825"/>
              <a:gd name="T1" fmla="*/ 34 h 3208"/>
              <a:gd name="T2" fmla="*/ 20 w 4825"/>
              <a:gd name="T3" fmla="*/ 2964 h 3208"/>
              <a:gd name="T4" fmla="*/ 25 w 4825"/>
              <a:gd name="T5" fmla="*/ 3208 h 3208"/>
              <a:gd name="T6" fmla="*/ 4825 w 4825"/>
              <a:gd name="T7" fmla="*/ 37 h 3208"/>
              <a:gd name="T8" fmla="*/ 4466 w 4825"/>
              <a:gd name="T9" fmla="*/ 34 h 3208"/>
            </a:gdLst>
            <a:ahLst/>
            <a:cxnLst>
              <a:cxn ang="0">
                <a:pos x="T0" y="T1"/>
              </a:cxn>
              <a:cxn ang="0">
                <a:pos x="T2" y="T3"/>
              </a:cxn>
              <a:cxn ang="0">
                <a:pos x="T4" y="T5"/>
              </a:cxn>
              <a:cxn ang="0">
                <a:pos x="T6" y="T7"/>
              </a:cxn>
              <a:cxn ang="0">
                <a:pos x="T8" y="T9"/>
              </a:cxn>
            </a:cxnLst>
            <a:rect l="0" t="0" r="r" b="b"/>
            <a:pathLst>
              <a:path w="4825" h="3208">
                <a:moveTo>
                  <a:pt x="4466" y="34"/>
                </a:moveTo>
                <a:cubicBezTo>
                  <a:pt x="4414" y="1777"/>
                  <a:pt x="2839" y="2605"/>
                  <a:pt x="20" y="2964"/>
                </a:cubicBezTo>
                <a:cubicBezTo>
                  <a:pt x="0" y="3024"/>
                  <a:pt x="25" y="3052"/>
                  <a:pt x="25" y="3208"/>
                </a:cubicBezTo>
                <a:cubicBezTo>
                  <a:pt x="3290" y="2960"/>
                  <a:pt x="4698" y="1745"/>
                  <a:pt x="4825" y="37"/>
                </a:cubicBezTo>
                <a:cubicBezTo>
                  <a:pt x="4742" y="0"/>
                  <a:pt x="4613" y="55"/>
                  <a:pt x="4466" y="34"/>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2" name="Rectangle 26"/>
          <p:cNvSpPr>
            <a:spLocks noChangeArrowheads="1"/>
          </p:cNvSpPr>
          <p:nvPr/>
        </p:nvSpPr>
        <p:spPr bwMode="auto">
          <a:xfrm>
            <a:off x="5404962" y="1803552"/>
            <a:ext cx="844050" cy="66679"/>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3" name="Rectangle 27"/>
          <p:cNvSpPr>
            <a:spLocks noChangeArrowheads="1"/>
          </p:cNvSpPr>
          <p:nvPr/>
        </p:nvSpPr>
        <p:spPr bwMode="auto">
          <a:xfrm>
            <a:off x="5435862" y="1940161"/>
            <a:ext cx="774119" cy="66679"/>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4" name="Freeform 28"/>
          <p:cNvSpPr>
            <a:spLocks/>
          </p:cNvSpPr>
          <p:nvPr/>
        </p:nvSpPr>
        <p:spPr bwMode="auto">
          <a:xfrm>
            <a:off x="5917354" y="2081650"/>
            <a:ext cx="409827" cy="326887"/>
          </a:xfrm>
          <a:custGeom>
            <a:avLst/>
            <a:gdLst>
              <a:gd name="T0" fmla="*/ 346 w 1471"/>
              <a:gd name="T1" fmla="*/ 26 h 1172"/>
              <a:gd name="T2" fmla="*/ 1471 w 1471"/>
              <a:gd name="T3" fmla="*/ 863 h 1172"/>
              <a:gd name="T4" fmla="*/ 1281 w 1471"/>
              <a:gd name="T5" fmla="*/ 1172 h 1172"/>
              <a:gd name="T6" fmla="*/ 0 w 1471"/>
              <a:gd name="T7" fmla="*/ 20 h 1172"/>
              <a:gd name="T8" fmla="*/ 346 w 1471"/>
              <a:gd name="T9" fmla="*/ 26 h 1172"/>
            </a:gdLst>
            <a:ahLst/>
            <a:cxnLst>
              <a:cxn ang="0">
                <a:pos x="T0" y="T1"/>
              </a:cxn>
              <a:cxn ang="0">
                <a:pos x="T2" y="T3"/>
              </a:cxn>
              <a:cxn ang="0">
                <a:pos x="T4" y="T5"/>
              </a:cxn>
              <a:cxn ang="0">
                <a:pos x="T6" y="T7"/>
              </a:cxn>
              <a:cxn ang="0">
                <a:pos x="T8" y="T9"/>
              </a:cxn>
            </a:cxnLst>
            <a:rect l="0" t="0" r="r" b="b"/>
            <a:pathLst>
              <a:path w="1471" h="1172">
                <a:moveTo>
                  <a:pt x="346" y="26"/>
                </a:moveTo>
                <a:cubicBezTo>
                  <a:pt x="591" y="477"/>
                  <a:pt x="982" y="744"/>
                  <a:pt x="1471" y="863"/>
                </a:cubicBezTo>
                <a:cubicBezTo>
                  <a:pt x="1420" y="902"/>
                  <a:pt x="1281" y="1172"/>
                  <a:pt x="1281" y="1172"/>
                </a:cubicBezTo>
                <a:cubicBezTo>
                  <a:pt x="958" y="962"/>
                  <a:pt x="304" y="687"/>
                  <a:pt x="0" y="20"/>
                </a:cubicBezTo>
                <a:cubicBezTo>
                  <a:pt x="78" y="5"/>
                  <a:pt x="168" y="0"/>
                  <a:pt x="346" y="26"/>
                </a:cubicBezTo>
                <a:close/>
              </a:path>
            </a:pathLst>
          </a:cu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5" name="Rectangle 29"/>
          <p:cNvSpPr>
            <a:spLocks noChangeArrowheads="1"/>
          </p:cNvSpPr>
          <p:nvPr/>
        </p:nvSpPr>
        <p:spPr bwMode="auto">
          <a:xfrm>
            <a:off x="5526935" y="2247533"/>
            <a:ext cx="604984" cy="66679"/>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6" name="Rectangle 30"/>
          <p:cNvSpPr>
            <a:spLocks noChangeArrowheads="1"/>
          </p:cNvSpPr>
          <p:nvPr/>
        </p:nvSpPr>
        <p:spPr bwMode="auto">
          <a:xfrm>
            <a:off x="5526935" y="2392274"/>
            <a:ext cx="604984" cy="66679"/>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7" name="Rectangle 31"/>
          <p:cNvSpPr>
            <a:spLocks noChangeArrowheads="1"/>
          </p:cNvSpPr>
          <p:nvPr/>
        </p:nvSpPr>
        <p:spPr bwMode="auto">
          <a:xfrm>
            <a:off x="5526935" y="2543520"/>
            <a:ext cx="604984" cy="66679"/>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8" name="Rectangle 32"/>
          <p:cNvSpPr>
            <a:spLocks noChangeArrowheads="1"/>
          </p:cNvSpPr>
          <p:nvPr/>
        </p:nvSpPr>
        <p:spPr bwMode="auto">
          <a:xfrm>
            <a:off x="5525308" y="2237775"/>
            <a:ext cx="86194" cy="426091"/>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39" name="Rectangle 33"/>
          <p:cNvSpPr>
            <a:spLocks noChangeArrowheads="1"/>
          </p:cNvSpPr>
          <p:nvPr/>
        </p:nvSpPr>
        <p:spPr bwMode="auto">
          <a:xfrm>
            <a:off x="6045725" y="2237775"/>
            <a:ext cx="87820" cy="426091"/>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900"/>
          </a:p>
        </p:txBody>
      </p:sp>
      <p:sp>
        <p:nvSpPr>
          <p:cNvPr id="40" name="矩形 39"/>
          <p:cNvSpPr/>
          <p:nvPr/>
        </p:nvSpPr>
        <p:spPr>
          <a:xfrm>
            <a:off x="4359239" y="1347614"/>
            <a:ext cx="2012961" cy="40011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2000" spc="-150" smtClean="0">
                <a:solidFill>
                  <a:schemeClr val="bg1"/>
                </a:solidFill>
                <a:latin typeface="方正行楷简体" panose="03000509000000000000" pitchFamily="65" charset="-122"/>
                <a:ea typeface="方正行楷简体" panose="03000509000000000000" pitchFamily="65" charset="-122"/>
              </a:rPr>
              <a:t>我们终将逝去的</a:t>
            </a:r>
            <a:endParaRPr lang="zh-CN" altLang="en-US" sz="2000" spc="-150">
              <a:solidFill>
                <a:schemeClr val="bg1"/>
              </a:solidFill>
              <a:latin typeface="方正行楷简体" panose="03000509000000000000" pitchFamily="65" charset="-122"/>
              <a:ea typeface="方正行楷简体" panose="03000509000000000000" pitchFamily="65" charset="-122"/>
            </a:endParaRPr>
          </a:p>
        </p:txBody>
      </p:sp>
      <p:sp>
        <p:nvSpPr>
          <p:cNvPr id="41" name="TextBox 40"/>
          <p:cNvSpPr txBox="1"/>
          <p:nvPr/>
        </p:nvSpPr>
        <p:spPr>
          <a:xfrm>
            <a:off x="2915816" y="2939106"/>
            <a:ext cx="3690156" cy="424732"/>
          </a:xfrm>
          <a:prstGeom prst="rect">
            <a:avLst/>
          </a:prstGeom>
        </p:spPr>
        <p:txBody>
          <a:bodyPr wrap="square">
            <a:spAutoFit/>
          </a:bodyPr>
          <a:lstStyle>
            <a:defPPr>
              <a:defRPr lang="zh-CN"/>
            </a:defPPr>
            <a:lvl1pPr>
              <a:lnSpc>
                <a:spcPct val="120000"/>
              </a:lnSpc>
              <a:defRPr sz="1600">
                <a:solidFill>
                  <a:schemeClr val="bg1"/>
                </a:solidFill>
                <a:latin typeface="方正细圆简体" panose="03000509000000000000" pitchFamily="65" charset="-122"/>
                <a:ea typeface="方正细圆简体" panose="03000509000000000000" pitchFamily="65" charset="-122"/>
              </a:defRPr>
            </a:lvl1pPr>
          </a:lstStyle>
          <a:p>
            <a:pPr algn="ctr"/>
            <a:r>
              <a:rPr lang="zh-CN" altLang="en-US" sz="1800">
                <a:effectLst>
                  <a:outerShdw blurRad="38100" dist="38100" dir="2700000" algn="tl">
                    <a:srgbClr val="000000">
                      <a:alpha val="43137"/>
                    </a:srgbClr>
                  </a:outerShdw>
                </a:effectLst>
              </a:rPr>
              <a:t>华中科技大学光电</a:t>
            </a:r>
            <a:r>
              <a:rPr lang="en-US" altLang="zh-CN" sz="1800">
                <a:effectLst>
                  <a:outerShdw blurRad="38100" dist="38100" dir="2700000" algn="tl">
                    <a:srgbClr val="000000">
                      <a:alpha val="43137"/>
                    </a:srgbClr>
                  </a:outerShdw>
                </a:effectLst>
              </a:rPr>
              <a:t>1995</a:t>
            </a:r>
            <a:r>
              <a:rPr lang="zh-CN" altLang="en-US" sz="1800">
                <a:effectLst>
                  <a:outerShdw blurRad="38100" dist="38100" dir="2700000" algn="tl">
                    <a:srgbClr val="000000">
                      <a:alpha val="43137"/>
                    </a:srgbClr>
                  </a:outerShdw>
                </a:effectLst>
              </a:rPr>
              <a:t>届毕业生</a:t>
            </a:r>
            <a:endParaRPr lang="en-US" altLang="zh-CN" sz="1800">
              <a:effectLst>
                <a:outerShdw blurRad="38100" dist="38100" dir="2700000" algn="tl">
                  <a:srgbClr val="000000">
                    <a:alpha val="43137"/>
                  </a:srgbClr>
                </a:outerShdw>
              </a:effectLst>
            </a:endParaRPr>
          </a:p>
        </p:txBody>
      </p:sp>
      <p:sp>
        <p:nvSpPr>
          <p:cNvPr id="55" name="Rectangle 10"/>
          <p:cNvSpPr>
            <a:spLocks noChangeArrowheads="1"/>
          </p:cNvSpPr>
          <p:nvPr/>
        </p:nvSpPr>
        <p:spPr bwMode="auto">
          <a:xfrm>
            <a:off x="7889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6" name="Rectangle 11"/>
          <p:cNvSpPr>
            <a:spLocks noChangeArrowheads="1"/>
          </p:cNvSpPr>
          <p:nvPr/>
        </p:nvSpPr>
        <p:spPr bwMode="auto">
          <a:xfrm>
            <a:off x="8265385" y="0"/>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7" name="Rectangle 12"/>
          <p:cNvSpPr>
            <a:spLocks noChangeArrowheads="1"/>
          </p:cNvSpPr>
          <p:nvPr/>
        </p:nvSpPr>
        <p:spPr bwMode="auto">
          <a:xfrm>
            <a:off x="8748464"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8" name="Rectangle 13"/>
          <p:cNvSpPr>
            <a:spLocks noChangeArrowheads="1"/>
          </p:cNvSpPr>
          <p:nvPr/>
        </p:nvSpPr>
        <p:spPr bwMode="auto">
          <a:xfrm>
            <a:off x="276225"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9" name="Rectangle 14"/>
          <p:cNvSpPr>
            <a:spLocks noChangeArrowheads="1"/>
          </p:cNvSpPr>
          <p:nvPr/>
        </p:nvSpPr>
        <p:spPr bwMode="auto">
          <a:xfrm>
            <a:off x="41402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60" name="Rectangle 15"/>
          <p:cNvSpPr>
            <a:spLocks noChangeArrowheads="1"/>
          </p:cNvSpPr>
          <p:nvPr/>
        </p:nvSpPr>
        <p:spPr bwMode="auto">
          <a:xfrm>
            <a:off x="65547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61" name="Rectangle 16"/>
          <p:cNvSpPr>
            <a:spLocks noChangeArrowheads="1"/>
          </p:cNvSpPr>
          <p:nvPr/>
        </p:nvSpPr>
        <p:spPr bwMode="auto">
          <a:xfrm>
            <a:off x="5803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62" name="Rectangle 17"/>
          <p:cNvSpPr>
            <a:spLocks noChangeArrowheads="1"/>
          </p:cNvSpPr>
          <p:nvPr/>
        </p:nvSpPr>
        <p:spPr bwMode="auto">
          <a:xfrm>
            <a:off x="4787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pic>
        <p:nvPicPr>
          <p:cNvPr id="63" name="群星 - 北京东路的日子.mp3">
            <a:hlinkClick r:id="" action="ppaction://media"/>
          </p:cNvPr>
          <p:cNvPicPr>
            <a:picLocks noChangeAspect="1"/>
          </p:cNvPicPr>
          <p:nvPr>
            <a:audioFile r:link="rId2"/>
            <p:extLst>
              <p:ext uri="{DAA4B4D4-6D71-4841-9C94-3DE7FCFB9230}">
                <p14:media xmlns:p14="http://schemas.microsoft.com/office/powerpoint/2010/main" r:embed="rId1">
                  <p14:fade in="4000" out="5000"/>
                </p14:media>
              </p:ext>
            </p:extLst>
          </p:nvPr>
        </p:nvPicPr>
        <p:blipFill>
          <a:blip r:embed="rId13"/>
          <a:stretch>
            <a:fillRect/>
          </a:stretch>
        </p:blipFill>
        <p:spPr>
          <a:xfrm>
            <a:off x="13861032" y="-5565154"/>
            <a:ext cx="609600" cy="609600"/>
          </a:xfrm>
          <a:prstGeom prst="rect">
            <a:avLst/>
          </a:prstGeom>
        </p:spPr>
      </p:pic>
      <p:pic>
        <p:nvPicPr>
          <p:cNvPr id="2" name="群星 - 北京东路的日子.mp3">
            <a:hlinkClick r:id="" action="ppaction://media"/>
          </p:cNvPr>
          <p:cNvPicPr>
            <a:picLocks noChangeAspect="1"/>
          </p:cNvPicPr>
          <p:nvPr>
            <a:audioFile r:link="rId3"/>
            <p:extLst>
              <p:ext uri="{DAA4B4D4-6D71-4841-9C94-3DE7FCFB9230}">
                <p14:media xmlns:p14="http://schemas.microsoft.com/office/powerpoint/2010/main" r:embed="rId4">
                  <p14:trim end="2683.975"/>
                </p14:media>
              </p:ext>
            </p:extLst>
          </p:nvPr>
        </p:nvPicPr>
        <p:blipFill>
          <a:blip r:embed="rId14"/>
          <a:stretch>
            <a:fillRect/>
          </a:stretch>
        </p:blipFill>
        <p:spPr>
          <a:xfrm>
            <a:off x="-862212" y="1901945"/>
            <a:ext cx="737000" cy="737000"/>
          </a:xfrm>
          <a:prstGeom prst="rect">
            <a:avLst/>
          </a:prstGeom>
        </p:spPr>
      </p:pic>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par>
                                <p:cTn id="7" presetID="47" presetClass="entr" presetSubtype="0" fill="hold" nodeType="withEffect">
                                  <p:stCondLst>
                                    <p:cond delay="0"/>
                                  </p:stCondLst>
                                  <p:childTnLst>
                                    <p:set>
                                      <p:cBhvr>
                                        <p:cTn id="8" dur="1" fill="hold">
                                          <p:stCondLst>
                                            <p:cond delay="0"/>
                                          </p:stCondLst>
                                        </p:cTn>
                                        <p:tgtEl>
                                          <p:spTgt spid="9221"/>
                                        </p:tgtEl>
                                        <p:attrNameLst>
                                          <p:attrName>style.visibility</p:attrName>
                                        </p:attrNameLst>
                                      </p:cBhvr>
                                      <p:to>
                                        <p:strVal val="visible"/>
                                      </p:to>
                                    </p:set>
                                    <p:animEffect transition="in" filter="fade">
                                      <p:cBhvr>
                                        <p:cTn id="9" dur="750"/>
                                        <p:tgtEl>
                                          <p:spTgt spid="9221"/>
                                        </p:tgtEl>
                                      </p:cBhvr>
                                    </p:animEffect>
                                    <p:anim calcmode="lin" valueType="num">
                                      <p:cBhvr>
                                        <p:cTn id="10" dur="750" fill="hold"/>
                                        <p:tgtEl>
                                          <p:spTgt spid="9221"/>
                                        </p:tgtEl>
                                        <p:attrNameLst>
                                          <p:attrName>ppt_x</p:attrName>
                                        </p:attrNameLst>
                                      </p:cBhvr>
                                      <p:tavLst>
                                        <p:tav tm="0">
                                          <p:val>
                                            <p:strVal val="#ppt_x"/>
                                          </p:val>
                                        </p:tav>
                                        <p:tav tm="100000">
                                          <p:val>
                                            <p:strVal val="#ppt_x"/>
                                          </p:val>
                                        </p:tav>
                                      </p:tavLst>
                                    </p:anim>
                                    <p:anim calcmode="lin" valueType="num">
                                      <p:cBhvr>
                                        <p:cTn id="11" dur="750" fill="hold"/>
                                        <p:tgtEl>
                                          <p:spTgt spid="9221"/>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500"/>
                                  </p:stCondLst>
                                  <p:childTnLst>
                                    <p:set>
                                      <p:cBhvr>
                                        <p:cTn id="13" dur="1" fill="hold">
                                          <p:stCondLst>
                                            <p:cond delay="0"/>
                                          </p:stCondLst>
                                        </p:cTn>
                                        <p:tgtEl>
                                          <p:spTgt spid="9222"/>
                                        </p:tgtEl>
                                        <p:attrNameLst>
                                          <p:attrName>style.visibility</p:attrName>
                                        </p:attrNameLst>
                                      </p:cBhvr>
                                      <p:to>
                                        <p:strVal val="visible"/>
                                      </p:to>
                                    </p:set>
                                    <p:animEffect transition="in" filter="fade">
                                      <p:cBhvr>
                                        <p:cTn id="14" dur="750"/>
                                        <p:tgtEl>
                                          <p:spTgt spid="9222"/>
                                        </p:tgtEl>
                                      </p:cBhvr>
                                    </p:animEffect>
                                    <p:anim calcmode="lin" valueType="num">
                                      <p:cBhvr>
                                        <p:cTn id="15" dur="750" fill="hold"/>
                                        <p:tgtEl>
                                          <p:spTgt spid="9222"/>
                                        </p:tgtEl>
                                        <p:attrNameLst>
                                          <p:attrName>ppt_x</p:attrName>
                                        </p:attrNameLst>
                                      </p:cBhvr>
                                      <p:tavLst>
                                        <p:tav tm="0">
                                          <p:val>
                                            <p:strVal val="#ppt_x"/>
                                          </p:val>
                                        </p:tav>
                                        <p:tav tm="100000">
                                          <p:val>
                                            <p:strVal val="#ppt_x"/>
                                          </p:val>
                                        </p:tav>
                                      </p:tavLst>
                                    </p:anim>
                                    <p:anim calcmode="lin" valueType="num">
                                      <p:cBhvr>
                                        <p:cTn id="16" dur="750" fill="hold"/>
                                        <p:tgtEl>
                                          <p:spTgt spid="9222"/>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1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2250"/>
                                  </p:stCondLst>
                                  <p:childTnLst>
                                    <p:set>
                                      <p:cBhvr>
                                        <p:cTn id="22" dur="1" fill="hold">
                                          <p:stCondLst>
                                            <p:cond delay="0"/>
                                          </p:stCondLst>
                                        </p:cTn>
                                        <p:tgtEl>
                                          <p:spTgt spid="9219"/>
                                        </p:tgtEl>
                                        <p:attrNameLst>
                                          <p:attrName>style.visibility</p:attrName>
                                        </p:attrNameLst>
                                      </p:cBhvr>
                                      <p:to>
                                        <p:strVal val="visible"/>
                                      </p:to>
                                    </p:set>
                                    <p:animEffect transition="in" filter="fade">
                                      <p:cBhvr>
                                        <p:cTn id="23" dur="750"/>
                                        <p:tgtEl>
                                          <p:spTgt spid="9219"/>
                                        </p:tgtEl>
                                      </p:cBhvr>
                                    </p:animEffect>
                                    <p:anim calcmode="lin" valueType="num">
                                      <p:cBhvr>
                                        <p:cTn id="24" dur="750" fill="hold"/>
                                        <p:tgtEl>
                                          <p:spTgt spid="9219"/>
                                        </p:tgtEl>
                                        <p:attrNameLst>
                                          <p:attrName>ppt_x</p:attrName>
                                        </p:attrNameLst>
                                      </p:cBhvr>
                                      <p:tavLst>
                                        <p:tav tm="0">
                                          <p:val>
                                            <p:strVal val="#ppt_x"/>
                                          </p:val>
                                        </p:tav>
                                        <p:tav tm="100000">
                                          <p:val>
                                            <p:strVal val="#ppt_x"/>
                                          </p:val>
                                        </p:tav>
                                      </p:tavLst>
                                    </p:anim>
                                    <p:anim calcmode="lin" valueType="num">
                                      <p:cBhvr>
                                        <p:cTn id="25" dur="750" fill="hold"/>
                                        <p:tgtEl>
                                          <p:spTgt spid="9219"/>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3000"/>
                                  </p:stCondLst>
                                  <p:childTnLst>
                                    <p:set>
                                      <p:cBhvr>
                                        <p:cTn id="27" dur="1" fill="hold">
                                          <p:stCondLst>
                                            <p:cond delay="0"/>
                                          </p:stCondLst>
                                        </p:cTn>
                                        <p:tgtEl>
                                          <p:spTgt spid="9220"/>
                                        </p:tgtEl>
                                        <p:attrNameLst>
                                          <p:attrName>style.visibility</p:attrName>
                                        </p:attrNameLst>
                                      </p:cBhvr>
                                      <p:to>
                                        <p:strVal val="visible"/>
                                      </p:to>
                                    </p:set>
                                    <p:animEffect transition="in" filter="wipe(down)">
                                      <p:cBhvr>
                                        <p:cTn id="28" dur="500"/>
                                        <p:tgtEl>
                                          <p:spTgt spid="9220"/>
                                        </p:tgtEl>
                                      </p:cBhvr>
                                    </p:animEffect>
                                  </p:childTnLst>
                                </p:cTn>
                              </p:par>
                              <p:par>
                                <p:cTn id="29" presetID="22" presetClass="entr" presetSubtype="8" fill="hold" grpId="0" nodeType="withEffect">
                                  <p:stCondLst>
                                    <p:cond delay="325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250"/>
                                        <p:tgtEl>
                                          <p:spTgt spid="14"/>
                                        </p:tgtEl>
                                      </p:cBhvr>
                                    </p:animEffect>
                                  </p:childTnLst>
                                </p:cTn>
                              </p:par>
                              <p:par>
                                <p:cTn id="32" presetID="22" presetClass="entr" presetSubtype="1" fill="hold" grpId="0" nodeType="withEffect">
                                  <p:stCondLst>
                                    <p:cond delay="350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250"/>
                                        <p:tgtEl>
                                          <p:spTgt spid="16"/>
                                        </p:tgtEl>
                                      </p:cBhvr>
                                    </p:animEffect>
                                  </p:childTnLst>
                                </p:cTn>
                              </p:par>
                              <p:par>
                                <p:cTn id="35" presetID="22" presetClass="entr" presetSubtype="8" fill="hold" grpId="0" nodeType="withEffect">
                                  <p:stCondLst>
                                    <p:cond delay="375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50"/>
                                        <p:tgtEl>
                                          <p:spTgt spid="15"/>
                                        </p:tgtEl>
                                      </p:cBhvr>
                                    </p:animEffect>
                                  </p:childTnLst>
                                </p:cTn>
                              </p:par>
                              <p:par>
                                <p:cTn id="38" presetID="22" presetClass="entr" presetSubtype="1" fill="hold" grpId="0" nodeType="withEffect">
                                  <p:stCondLst>
                                    <p:cond delay="400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250"/>
                                        <p:tgtEl>
                                          <p:spTgt spid="17"/>
                                        </p:tgtEl>
                                      </p:cBhvr>
                                    </p:animEffect>
                                  </p:childTnLst>
                                </p:cTn>
                              </p:par>
                              <p:par>
                                <p:cTn id="41" presetID="22" presetClass="entr" presetSubtype="8" fill="hold" grpId="0" nodeType="withEffect">
                                  <p:stCondLst>
                                    <p:cond delay="4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250"/>
                                        <p:tgtEl>
                                          <p:spTgt spid="19"/>
                                        </p:tgtEl>
                                      </p:cBhvr>
                                    </p:animEffect>
                                  </p:childTnLst>
                                </p:cTn>
                              </p:par>
                              <p:par>
                                <p:cTn id="44" presetID="22" presetClass="entr" presetSubtype="1" fill="hold" grpId="0" nodeType="withEffect">
                                  <p:stCondLst>
                                    <p:cond delay="450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250"/>
                                        <p:tgtEl>
                                          <p:spTgt spid="18"/>
                                        </p:tgtEl>
                                      </p:cBhvr>
                                    </p:animEffect>
                                  </p:childTnLst>
                                </p:cTn>
                              </p:par>
                              <p:par>
                                <p:cTn id="47" presetID="22" presetClass="entr" presetSubtype="8" fill="hold" grpId="0" nodeType="withEffect">
                                  <p:stCondLst>
                                    <p:cond delay="475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250"/>
                                        <p:tgtEl>
                                          <p:spTgt spid="20"/>
                                        </p:tgtEl>
                                      </p:cBhvr>
                                    </p:animEffect>
                                  </p:childTnLst>
                                </p:cTn>
                              </p:par>
                              <p:par>
                                <p:cTn id="50" presetID="22" presetClass="entr" presetSubtype="1" fill="hold" grpId="0" nodeType="withEffect">
                                  <p:stCondLst>
                                    <p:cond delay="500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250"/>
                                        <p:tgtEl>
                                          <p:spTgt spid="21"/>
                                        </p:tgtEl>
                                      </p:cBhvr>
                                    </p:animEffect>
                                  </p:childTnLst>
                                </p:cTn>
                              </p:par>
                              <p:par>
                                <p:cTn id="53" presetID="22" presetClass="entr" presetSubtype="8" fill="hold" grpId="0" nodeType="withEffect">
                                  <p:stCondLst>
                                    <p:cond delay="525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250"/>
                                        <p:tgtEl>
                                          <p:spTgt spid="22"/>
                                        </p:tgtEl>
                                      </p:cBhvr>
                                    </p:animEffect>
                                  </p:childTnLst>
                                </p:cTn>
                              </p:par>
                              <p:par>
                                <p:cTn id="56" presetID="22" presetClass="entr" presetSubtype="1" fill="hold" grpId="0" nodeType="withEffect">
                                  <p:stCondLst>
                                    <p:cond delay="550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250"/>
                                        <p:tgtEl>
                                          <p:spTgt spid="23"/>
                                        </p:tgtEl>
                                      </p:cBhvr>
                                    </p:animEffect>
                                  </p:childTnLst>
                                </p:cTn>
                              </p:par>
                              <p:par>
                                <p:cTn id="59" presetID="22" presetClass="entr" presetSubtype="8" fill="hold" grpId="0" nodeType="withEffect">
                                  <p:stCondLst>
                                    <p:cond delay="575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450"/>
                                        <p:tgtEl>
                                          <p:spTgt spid="24"/>
                                        </p:tgtEl>
                                      </p:cBhvr>
                                    </p:animEffect>
                                  </p:childTnLst>
                                </p:cTn>
                              </p:par>
                              <p:par>
                                <p:cTn id="62" presetID="22" presetClass="entr" presetSubtype="8" fill="hold" grpId="0" nodeType="withEffect">
                                  <p:stCondLst>
                                    <p:cond delay="615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250"/>
                                        <p:tgtEl>
                                          <p:spTgt spid="25"/>
                                        </p:tgtEl>
                                      </p:cBhvr>
                                    </p:animEffect>
                                  </p:childTnLst>
                                </p:cTn>
                              </p:par>
                              <p:par>
                                <p:cTn id="65" presetID="22" presetClass="entr" presetSubtype="8" fill="hold" grpId="0" nodeType="withEffect">
                                  <p:stCondLst>
                                    <p:cond delay="635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250"/>
                                        <p:tgtEl>
                                          <p:spTgt spid="26"/>
                                        </p:tgtEl>
                                      </p:cBhvr>
                                    </p:animEffect>
                                  </p:childTnLst>
                                </p:cTn>
                              </p:par>
                              <p:par>
                                <p:cTn id="68" presetID="22" presetClass="entr" presetSubtype="1" fill="hold" grpId="0" nodeType="withEffect">
                                  <p:stCondLst>
                                    <p:cond delay="6600"/>
                                  </p:stCondLst>
                                  <p:childTnLst>
                                    <p:set>
                                      <p:cBhvr>
                                        <p:cTn id="69" dur="1" fill="hold">
                                          <p:stCondLst>
                                            <p:cond delay="0"/>
                                          </p:stCondLst>
                                        </p:cTn>
                                        <p:tgtEl>
                                          <p:spTgt spid="12"/>
                                        </p:tgtEl>
                                        <p:attrNameLst>
                                          <p:attrName>style.visibility</p:attrName>
                                        </p:attrNameLst>
                                      </p:cBhvr>
                                      <p:to>
                                        <p:strVal val="visible"/>
                                      </p:to>
                                    </p:set>
                                    <p:animEffect transition="in" filter="wipe(up)">
                                      <p:cBhvr>
                                        <p:cTn id="70" dur="250"/>
                                        <p:tgtEl>
                                          <p:spTgt spid="12"/>
                                        </p:tgtEl>
                                      </p:cBhvr>
                                    </p:animEffect>
                                  </p:childTnLst>
                                </p:cTn>
                              </p:par>
                              <p:par>
                                <p:cTn id="71" presetID="22" presetClass="entr" presetSubtype="8" fill="hold" grpId="0" nodeType="withEffect">
                                  <p:stCondLst>
                                    <p:cond delay="675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250"/>
                                        <p:tgtEl>
                                          <p:spTgt spid="27"/>
                                        </p:tgtEl>
                                      </p:cBhvr>
                                    </p:animEffect>
                                  </p:childTnLst>
                                </p:cTn>
                              </p:par>
                              <p:par>
                                <p:cTn id="74" presetID="22" presetClass="entr" presetSubtype="1" fill="hold" grpId="0" nodeType="withEffect">
                                  <p:stCondLst>
                                    <p:cond delay="7000"/>
                                  </p:stCondLst>
                                  <p:childTnLst>
                                    <p:set>
                                      <p:cBhvr>
                                        <p:cTn id="75" dur="1" fill="hold">
                                          <p:stCondLst>
                                            <p:cond delay="0"/>
                                          </p:stCondLst>
                                        </p:cTn>
                                        <p:tgtEl>
                                          <p:spTgt spid="29"/>
                                        </p:tgtEl>
                                        <p:attrNameLst>
                                          <p:attrName>style.visibility</p:attrName>
                                        </p:attrNameLst>
                                      </p:cBhvr>
                                      <p:to>
                                        <p:strVal val="visible"/>
                                      </p:to>
                                    </p:set>
                                    <p:animEffect transition="in" filter="wipe(up)">
                                      <p:cBhvr>
                                        <p:cTn id="76" dur="250"/>
                                        <p:tgtEl>
                                          <p:spTgt spid="29"/>
                                        </p:tgtEl>
                                      </p:cBhvr>
                                    </p:animEffect>
                                  </p:childTnLst>
                                </p:cTn>
                              </p:par>
                              <p:par>
                                <p:cTn id="77" presetID="22" presetClass="entr" presetSubtype="8" fill="hold" grpId="0" nodeType="withEffect">
                                  <p:stCondLst>
                                    <p:cond delay="725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250"/>
                                        <p:tgtEl>
                                          <p:spTgt spid="28"/>
                                        </p:tgtEl>
                                      </p:cBhvr>
                                    </p:animEffect>
                                  </p:childTnLst>
                                </p:cTn>
                              </p:par>
                              <p:par>
                                <p:cTn id="80" presetID="22" presetClass="entr" presetSubtype="1" fill="hold" grpId="0" nodeType="withEffect">
                                  <p:stCondLst>
                                    <p:cond delay="7500"/>
                                  </p:stCondLst>
                                  <p:childTnLst>
                                    <p:set>
                                      <p:cBhvr>
                                        <p:cTn id="81" dur="1" fill="hold">
                                          <p:stCondLst>
                                            <p:cond delay="0"/>
                                          </p:stCondLst>
                                        </p:cTn>
                                        <p:tgtEl>
                                          <p:spTgt spid="30"/>
                                        </p:tgtEl>
                                        <p:attrNameLst>
                                          <p:attrName>style.visibility</p:attrName>
                                        </p:attrNameLst>
                                      </p:cBhvr>
                                      <p:to>
                                        <p:strVal val="visible"/>
                                      </p:to>
                                    </p:set>
                                    <p:animEffect transition="in" filter="wipe(up)">
                                      <p:cBhvr>
                                        <p:cTn id="82" dur="200"/>
                                        <p:tgtEl>
                                          <p:spTgt spid="30"/>
                                        </p:tgtEl>
                                      </p:cBhvr>
                                    </p:animEffect>
                                  </p:childTnLst>
                                </p:cTn>
                              </p:par>
                              <p:par>
                                <p:cTn id="83" presetID="22" presetClass="entr" presetSubtype="8" fill="hold" grpId="0" nodeType="withEffect">
                                  <p:stCondLst>
                                    <p:cond delay="775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250"/>
                                        <p:tgtEl>
                                          <p:spTgt spid="32"/>
                                        </p:tgtEl>
                                      </p:cBhvr>
                                    </p:animEffect>
                                  </p:childTnLst>
                                </p:cTn>
                              </p:par>
                              <p:par>
                                <p:cTn id="86" presetID="22" presetClass="entr" presetSubtype="8" fill="hold" grpId="0" nodeType="withEffect">
                                  <p:stCondLst>
                                    <p:cond delay="800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250"/>
                                        <p:tgtEl>
                                          <p:spTgt spid="33"/>
                                        </p:tgtEl>
                                      </p:cBhvr>
                                    </p:animEffect>
                                  </p:childTnLst>
                                </p:cTn>
                              </p:par>
                              <p:par>
                                <p:cTn id="89" presetID="22" presetClass="entr" presetSubtype="8" fill="hold" grpId="0" nodeType="withEffect">
                                  <p:stCondLst>
                                    <p:cond delay="8250"/>
                                  </p:stCondLst>
                                  <p:childTnLst>
                                    <p:set>
                                      <p:cBhvr>
                                        <p:cTn id="90" dur="1" fill="hold">
                                          <p:stCondLst>
                                            <p:cond delay="0"/>
                                          </p:stCondLst>
                                        </p:cTn>
                                        <p:tgtEl>
                                          <p:spTgt spid="13"/>
                                        </p:tgtEl>
                                        <p:attrNameLst>
                                          <p:attrName>style.visibility</p:attrName>
                                        </p:attrNameLst>
                                      </p:cBhvr>
                                      <p:to>
                                        <p:strVal val="visible"/>
                                      </p:to>
                                    </p:set>
                                    <p:animEffect transition="in" filter="wipe(left)">
                                      <p:cBhvr>
                                        <p:cTn id="91" dur="250"/>
                                        <p:tgtEl>
                                          <p:spTgt spid="13"/>
                                        </p:tgtEl>
                                      </p:cBhvr>
                                    </p:animEffect>
                                  </p:childTnLst>
                                </p:cTn>
                              </p:par>
                              <p:par>
                                <p:cTn id="92" presetID="22" presetClass="entr" presetSubtype="2" fill="hold" grpId="0" nodeType="withEffect">
                                  <p:stCondLst>
                                    <p:cond delay="8500"/>
                                  </p:stCondLst>
                                  <p:childTnLst>
                                    <p:set>
                                      <p:cBhvr>
                                        <p:cTn id="93" dur="1" fill="hold">
                                          <p:stCondLst>
                                            <p:cond delay="0"/>
                                          </p:stCondLst>
                                        </p:cTn>
                                        <p:tgtEl>
                                          <p:spTgt spid="31"/>
                                        </p:tgtEl>
                                        <p:attrNameLst>
                                          <p:attrName>style.visibility</p:attrName>
                                        </p:attrNameLst>
                                      </p:cBhvr>
                                      <p:to>
                                        <p:strVal val="visible"/>
                                      </p:to>
                                    </p:set>
                                    <p:animEffect transition="in" filter="wipe(right)">
                                      <p:cBhvr>
                                        <p:cTn id="94" dur="450"/>
                                        <p:tgtEl>
                                          <p:spTgt spid="31"/>
                                        </p:tgtEl>
                                      </p:cBhvr>
                                    </p:animEffect>
                                  </p:childTnLst>
                                </p:cTn>
                              </p:par>
                              <p:par>
                                <p:cTn id="95" presetID="22" presetClass="entr" presetSubtype="1" fill="hold" grpId="0" nodeType="withEffect">
                                  <p:stCondLst>
                                    <p:cond delay="9000"/>
                                  </p:stCondLst>
                                  <p:childTnLst>
                                    <p:set>
                                      <p:cBhvr>
                                        <p:cTn id="96" dur="1" fill="hold">
                                          <p:stCondLst>
                                            <p:cond delay="0"/>
                                          </p:stCondLst>
                                        </p:cTn>
                                        <p:tgtEl>
                                          <p:spTgt spid="34"/>
                                        </p:tgtEl>
                                        <p:attrNameLst>
                                          <p:attrName>style.visibility</p:attrName>
                                        </p:attrNameLst>
                                      </p:cBhvr>
                                      <p:to>
                                        <p:strVal val="visible"/>
                                      </p:to>
                                    </p:set>
                                    <p:animEffect transition="in" filter="wipe(up)">
                                      <p:cBhvr>
                                        <p:cTn id="97" dur="250"/>
                                        <p:tgtEl>
                                          <p:spTgt spid="34"/>
                                        </p:tgtEl>
                                      </p:cBhvr>
                                    </p:animEffect>
                                  </p:childTnLst>
                                </p:cTn>
                              </p:par>
                              <p:par>
                                <p:cTn id="98" presetID="22" presetClass="entr" presetSubtype="1" fill="hold" grpId="0" nodeType="withEffect">
                                  <p:stCondLst>
                                    <p:cond delay="9250"/>
                                  </p:stCondLst>
                                  <p:childTnLst>
                                    <p:set>
                                      <p:cBhvr>
                                        <p:cTn id="99" dur="1" fill="hold">
                                          <p:stCondLst>
                                            <p:cond delay="0"/>
                                          </p:stCondLst>
                                        </p:cTn>
                                        <p:tgtEl>
                                          <p:spTgt spid="38"/>
                                        </p:tgtEl>
                                        <p:attrNameLst>
                                          <p:attrName>style.visibility</p:attrName>
                                        </p:attrNameLst>
                                      </p:cBhvr>
                                      <p:to>
                                        <p:strVal val="visible"/>
                                      </p:to>
                                    </p:set>
                                    <p:animEffect transition="in" filter="wipe(up)">
                                      <p:cBhvr>
                                        <p:cTn id="100" dur="250"/>
                                        <p:tgtEl>
                                          <p:spTgt spid="38"/>
                                        </p:tgtEl>
                                      </p:cBhvr>
                                    </p:animEffect>
                                  </p:childTnLst>
                                </p:cTn>
                              </p:par>
                              <p:par>
                                <p:cTn id="101" presetID="22" presetClass="entr" presetSubtype="8" fill="hold" grpId="0" nodeType="withEffect">
                                  <p:stCondLst>
                                    <p:cond delay="9500"/>
                                  </p:stCondLst>
                                  <p:childTnLst>
                                    <p:set>
                                      <p:cBhvr>
                                        <p:cTn id="102" dur="1" fill="hold">
                                          <p:stCondLst>
                                            <p:cond delay="0"/>
                                          </p:stCondLst>
                                        </p:cTn>
                                        <p:tgtEl>
                                          <p:spTgt spid="35"/>
                                        </p:tgtEl>
                                        <p:attrNameLst>
                                          <p:attrName>style.visibility</p:attrName>
                                        </p:attrNameLst>
                                      </p:cBhvr>
                                      <p:to>
                                        <p:strVal val="visible"/>
                                      </p:to>
                                    </p:set>
                                    <p:animEffect transition="in" filter="wipe(left)">
                                      <p:cBhvr>
                                        <p:cTn id="103" dur="250"/>
                                        <p:tgtEl>
                                          <p:spTgt spid="35"/>
                                        </p:tgtEl>
                                      </p:cBhvr>
                                    </p:animEffect>
                                  </p:childTnLst>
                                </p:cTn>
                              </p:par>
                              <p:par>
                                <p:cTn id="104" presetID="22" presetClass="entr" presetSubtype="1" fill="hold" grpId="0" nodeType="withEffect">
                                  <p:stCondLst>
                                    <p:cond delay="9750"/>
                                  </p:stCondLst>
                                  <p:childTnLst>
                                    <p:set>
                                      <p:cBhvr>
                                        <p:cTn id="105" dur="1" fill="hold">
                                          <p:stCondLst>
                                            <p:cond delay="0"/>
                                          </p:stCondLst>
                                        </p:cTn>
                                        <p:tgtEl>
                                          <p:spTgt spid="39"/>
                                        </p:tgtEl>
                                        <p:attrNameLst>
                                          <p:attrName>style.visibility</p:attrName>
                                        </p:attrNameLst>
                                      </p:cBhvr>
                                      <p:to>
                                        <p:strVal val="visible"/>
                                      </p:to>
                                    </p:set>
                                    <p:animEffect transition="in" filter="wipe(up)">
                                      <p:cBhvr>
                                        <p:cTn id="106" dur="250"/>
                                        <p:tgtEl>
                                          <p:spTgt spid="39"/>
                                        </p:tgtEl>
                                      </p:cBhvr>
                                    </p:animEffect>
                                  </p:childTnLst>
                                </p:cTn>
                              </p:par>
                              <p:par>
                                <p:cTn id="107" presetID="22" presetClass="entr" presetSubtype="8" fill="hold" grpId="0" nodeType="withEffect">
                                  <p:stCondLst>
                                    <p:cond delay="1000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250"/>
                                        <p:tgtEl>
                                          <p:spTgt spid="36"/>
                                        </p:tgtEl>
                                      </p:cBhvr>
                                    </p:animEffect>
                                  </p:childTnLst>
                                </p:cTn>
                              </p:par>
                              <p:par>
                                <p:cTn id="110" presetID="22" presetClass="entr" presetSubtype="8" fill="hold" grpId="0" nodeType="withEffect">
                                  <p:stCondLst>
                                    <p:cond delay="10250"/>
                                  </p:stCondLst>
                                  <p:childTnLst>
                                    <p:set>
                                      <p:cBhvr>
                                        <p:cTn id="111" dur="1" fill="hold">
                                          <p:stCondLst>
                                            <p:cond delay="0"/>
                                          </p:stCondLst>
                                        </p:cTn>
                                        <p:tgtEl>
                                          <p:spTgt spid="37"/>
                                        </p:tgtEl>
                                        <p:attrNameLst>
                                          <p:attrName>style.visibility</p:attrName>
                                        </p:attrNameLst>
                                      </p:cBhvr>
                                      <p:to>
                                        <p:strVal val="visible"/>
                                      </p:to>
                                    </p:set>
                                    <p:animEffect transition="in" filter="wipe(left)">
                                      <p:cBhvr>
                                        <p:cTn id="112" dur="250"/>
                                        <p:tgtEl>
                                          <p:spTgt spid="37"/>
                                        </p:tgtEl>
                                      </p:cBhvr>
                                    </p:animEffect>
                                  </p:childTnLst>
                                </p:cTn>
                              </p:par>
                              <p:par>
                                <p:cTn id="113" presetID="53" presetClass="entr" presetSubtype="16" fill="hold" grpId="0" nodeType="withEffect">
                                  <p:stCondLst>
                                    <p:cond delay="10500"/>
                                  </p:st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par>
                                <p:cTn id="118" presetID="56" presetClass="entr" presetSubtype="0" fill="hold" grpId="0" nodeType="withEffect">
                                  <p:stCondLst>
                                    <p:cond delay="11250"/>
                                  </p:stCondLst>
                                  <p:iterate type="lt">
                                    <p:tmPct val="10000"/>
                                  </p:iterate>
                                  <p:childTnLst>
                                    <p:set>
                                      <p:cBhvr>
                                        <p:cTn id="119" dur="1" fill="hold">
                                          <p:stCondLst>
                                            <p:cond delay="0"/>
                                          </p:stCondLst>
                                        </p:cTn>
                                        <p:tgtEl>
                                          <p:spTgt spid="41"/>
                                        </p:tgtEl>
                                        <p:attrNameLst>
                                          <p:attrName>style.visibility</p:attrName>
                                        </p:attrNameLst>
                                      </p:cBhvr>
                                      <p:to>
                                        <p:strVal val="visible"/>
                                      </p:to>
                                    </p:set>
                                    <p:anim by="(-#ppt_w*2)" calcmode="lin" valueType="num">
                                      <p:cBhvr rctx="PPT">
                                        <p:cTn id="120" dur="500" autoRev="1" fill="hold">
                                          <p:stCondLst>
                                            <p:cond delay="0"/>
                                          </p:stCondLst>
                                        </p:cTn>
                                        <p:tgtEl>
                                          <p:spTgt spid="41"/>
                                        </p:tgtEl>
                                        <p:attrNameLst>
                                          <p:attrName>ppt_w</p:attrName>
                                        </p:attrNameLst>
                                      </p:cBhvr>
                                    </p:anim>
                                    <p:anim by="(#ppt_w*0.50)" calcmode="lin" valueType="num">
                                      <p:cBhvr>
                                        <p:cTn id="121" dur="500" decel="50000" autoRev="1" fill="hold">
                                          <p:stCondLst>
                                            <p:cond delay="0"/>
                                          </p:stCondLst>
                                        </p:cTn>
                                        <p:tgtEl>
                                          <p:spTgt spid="41"/>
                                        </p:tgtEl>
                                        <p:attrNameLst>
                                          <p:attrName>ppt_x</p:attrName>
                                        </p:attrNameLst>
                                      </p:cBhvr>
                                    </p:anim>
                                    <p:anim from="(-#ppt_h/2)" to="(#ppt_y)" calcmode="lin" valueType="num">
                                      <p:cBhvr>
                                        <p:cTn id="122" dur="1000" fill="hold">
                                          <p:stCondLst>
                                            <p:cond delay="0"/>
                                          </p:stCondLst>
                                        </p:cTn>
                                        <p:tgtEl>
                                          <p:spTgt spid="41"/>
                                        </p:tgtEl>
                                        <p:attrNameLst>
                                          <p:attrName>ppt_y</p:attrName>
                                        </p:attrNameLst>
                                      </p:cBhvr>
                                    </p:anim>
                                    <p:animRot by="21600000">
                                      <p:cBhvr>
                                        <p:cTn id="123" dur="1000" fill="hold">
                                          <p:stCondLst>
                                            <p:cond delay="0"/>
                                          </p:stCondLst>
                                        </p:cTn>
                                        <p:tgtEl>
                                          <p:spTgt spid="41"/>
                                        </p:tgtEl>
                                        <p:attrNameLst>
                                          <p:attrName>r</p:attrName>
                                        </p:attrNameLst>
                                      </p:cBhvr>
                                    </p:animRot>
                                  </p:childTnLst>
                                </p:cTn>
                              </p:par>
                              <p:par>
                                <p:cTn id="124" presetID="10"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4000"/>
                                        <p:tgtEl>
                                          <p:spTgt spid="55"/>
                                        </p:tgtEl>
                                      </p:cBhvr>
                                    </p:animEffect>
                                  </p:childTnLst>
                                </p:cTn>
                              </p:par>
                              <p:par>
                                <p:cTn id="127" presetID="2" presetClass="exit" presetSubtype="2" repeatCount="indefinite" fill="hold" grpId="1" nodeType="withEffect">
                                  <p:stCondLst>
                                    <p:cond delay="1500"/>
                                  </p:stCondLst>
                                  <p:childTnLst>
                                    <p:anim calcmode="lin" valueType="num">
                                      <p:cBhvr additive="base">
                                        <p:cTn id="128" dur="4000"/>
                                        <p:tgtEl>
                                          <p:spTgt spid="55"/>
                                        </p:tgtEl>
                                        <p:attrNameLst>
                                          <p:attrName>ppt_x</p:attrName>
                                        </p:attrNameLst>
                                      </p:cBhvr>
                                      <p:tavLst>
                                        <p:tav tm="0">
                                          <p:val>
                                            <p:strVal val="ppt_x"/>
                                          </p:val>
                                        </p:tav>
                                        <p:tav tm="100000">
                                          <p:val>
                                            <p:strVal val="1+ppt_w/2"/>
                                          </p:val>
                                        </p:tav>
                                      </p:tavLst>
                                    </p:anim>
                                    <p:anim calcmode="lin" valueType="num">
                                      <p:cBhvr additive="base">
                                        <p:cTn id="129" dur="4000"/>
                                        <p:tgtEl>
                                          <p:spTgt spid="55"/>
                                        </p:tgtEl>
                                        <p:attrNameLst>
                                          <p:attrName>ppt_y</p:attrName>
                                        </p:attrNameLst>
                                      </p:cBhvr>
                                      <p:tavLst>
                                        <p:tav tm="0">
                                          <p:val>
                                            <p:strVal val="ppt_y"/>
                                          </p:val>
                                        </p:tav>
                                        <p:tav tm="100000">
                                          <p:val>
                                            <p:strVal val="ppt_y"/>
                                          </p:val>
                                        </p:tav>
                                      </p:tavLst>
                                    </p:anim>
                                    <p:set>
                                      <p:cBhvr>
                                        <p:cTn id="130" dur="1" fill="hold">
                                          <p:stCondLst>
                                            <p:cond delay="3991"/>
                                          </p:stCondLst>
                                        </p:cTn>
                                        <p:tgtEl>
                                          <p:spTgt spid="55"/>
                                        </p:tgtEl>
                                        <p:attrNameLst>
                                          <p:attrName>style.visibility</p:attrName>
                                        </p:attrNameLst>
                                      </p:cBhvr>
                                      <p:to>
                                        <p:strVal val="hidden"/>
                                      </p:to>
                                    </p:set>
                                  </p:childTnLst>
                                </p:cTn>
                              </p:par>
                              <p:par>
                                <p:cTn id="131" presetID="10" presetClass="entr" presetSubtype="0" fill="hold" grpId="0" nodeType="withEffect">
                                  <p:stCondLst>
                                    <p:cond delay="200"/>
                                  </p:stCondLst>
                                  <p:childTnLst>
                                    <p:set>
                                      <p:cBhvr>
                                        <p:cTn id="132" dur="1" fill="hold">
                                          <p:stCondLst>
                                            <p:cond delay="0"/>
                                          </p:stCondLst>
                                        </p:cTn>
                                        <p:tgtEl>
                                          <p:spTgt spid="56"/>
                                        </p:tgtEl>
                                        <p:attrNameLst>
                                          <p:attrName>style.visibility</p:attrName>
                                        </p:attrNameLst>
                                      </p:cBhvr>
                                      <p:to>
                                        <p:strVal val="visible"/>
                                      </p:to>
                                    </p:set>
                                    <p:animEffect transition="in" filter="fade">
                                      <p:cBhvr>
                                        <p:cTn id="133" dur="4000"/>
                                        <p:tgtEl>
                                          <p:spTgt spid="56"/>
                                        </p:tgtEl>
                                      </p:cBhvr>
                                    </p:animEffect>
                                  </p:childTnLst>
                                </p:cTn>
                              </p:par>
                              <p:par>
                                <p:cTn id="134" presetID="2" presetClass="exit" presetSubtype="8" repeatCount="indefinite" fill="hold" grpId="1" nodeType="withEffect">
                                  <p:stCondLst>
                                    <p:cond delay="2000"/>
                                  </p:stCondLst>
                                  <p:childTnLst>
                                    <p:anim calcmode="lin" valueType="num">
                                      <p:cBhvr additive="base">
                                        <p:cTn id="135" dur="4000"/>
                                        <p:tgtEl>
                                          <p:spTgt spid="56"/>
                                        </p:tgtEl>
                                        <p:attrNameLst>
                                          <p:attrName>ppt_x</p:attrName>
                                        </p:attrNameLst>
                                      </p:cBhvr>
                                      <p:tavLst>
                                        <p:tav tm="0">
                                          <p:val>
                                            <p:strVal val="ppt_x"/>
                                          </p:val>
                                        </p:tav>
                                        <p:tav tm="100000">
                                          <p:val>
                                            <p:strVal val="0-ppt_w/2"/>
                                          </p:val>
                                        </p:tav>
                                      </p:tavLst>
                                    </p:anim>
                                    <p:anim calcmode="lin" valueType="num">
                                      <p:cBhvr additive="base">
                                        <p:cTn id="136" dur="4000"/>
                                        <p:tgtEl>
                                          <p:spTgt spid="56"/>
                                        </p:tgtEl>
                                        <p:attrNameLst>
                                          <p:attrName>ppt_y</p:attrName>
                                        </p:attrNameLst>
                                      </p:cBhvr>
                                      <p:tavLst>
                                        <p:tav tm="0">
                                          <p:val>
                                            <p:strVal val="ppt_y"/>
                                          </p:val>
                                        </p:tav>
                                        <p:tav tm="100000">
                                          <p:val>
                                            <p:strVal val="ppt_y"/>
                                          </p:val>
                                        </p:tav>
                                      </p:tavLst>
                                    </p:anim>
                                    <p:set>
                                      <p:cBhvr>
                                        <p:cTn id="137" dur="1" fill="hold">
                                          <p:stCondLst>
                                            <p:cond delay="3990"/>
                                          </p:stCondLst>
                                        </p:cTn>
                                        <p:tgtEl>
                                          <p:spTgt spid="56"/>
                                        </p:tgtEl>
                                        <p:attrNameLst>
                                          <p:attrName>style.visibility</p:attrName>
                                        </p:attrNameLst>
                                      </p:cBhvr>
                                      <p:to>
                                        <p:strVal val="hidden"/>
                                      </p:to>
                                    </p:set>
                                  </p:childTnLst>
                                </p:cTn>
                              </p:par>
                              <p:par>
                                <p:cTn id="138" presetID="10" presetClass="entr" presetSubtype="0" fill="hold" grpId="0" nodeType="withEffect">
                                  <p:stCondLst>
                                    <p:cond delay="300"/>
                                  </p:stCondLst>
                                  <p:childTnLst>
                                    <p:set>
                                      <p:cBhvr>
                                        <p:cTn id="139" dur="1" fill="hold">
                                          <p:stCondLst>
                                            <p:cond delay="0"/>
                                          </p:stCondLst>
                                        </p:cTn>
                                        <p:tgtEl>
                                          <p:spTgt spid="57"/>
                                        </p:tgtEl>
                                        <p:attrNameLst>
                                          <p:attrName>style.visibility</p:attrName>
                                        </p:attrNameLst>
                                      </p:cBhvr>
                                      <p:to>
                                        <p:strVal val="visible"/>
                                      </p:to>
                                    </p:set>
                                    <p:animEffect transition="in" filter="fade">
                                      <p:cBhvr>
                                        <p:cTn id="140" dur="4000"/>
                                        <p:tgtEl>
                                          <p:spTgt spid="57"/>
                                        </p:tgtEl>
                                      </p:cBhvr>
                                    </p:animEffect>
                                  </p:childTnLst>
                                </p:cTn>
                              </p:par>
                              <p:par>
                                <p:cTn id="141" presetID="2" presetClass="exit" presetSubtype="8" repeatCount="indefinite" fill="hold" grpId="1" nodeType="withEffect">
                                  <p:stCondLst>
                                    <p:cond delay="1500"/>
                                  </p:stCondLst>
                                  <p:childTnLst>
                                    <p:anim calcmode="lin" valueType="num">
                                      <p:cBhvr additive="base">
                                        <p:cTn id="142" dur="4000"/>
                                        <p:tgtEl>
                                          <p:spTgt spid="57"/>
                                        </p:tgtEl>
                                        <p:attrNameLst>
                                          <p:attrName>ppt_x</p:attrName>
                                        </p:attrNameLst>
                                      </p:cBhvr>
                                      <p:tavLst>
                                        <p:tav tm="0">
                                          <p:val>
                                            <p:strVal val="ppt_x"/>
                                          </p:val>
                                        </p:tav>
                                        <p:tav tm="100000">
                                          <p:val>
                                            <p:strVal val="0-ppt_w/2"/>
                                          </p:val>
                                        </p:tav>
                                      </p:tavLst>
                                    </p:anim>
                                    <p:anim calcmode="lin" valueType="num">
                                      <p:cBhvr additive="base">
                                        <p:cTn id="143" dur="4000"/>
                                        <p:tgtEl>
                                          <p:spTgt spid="57"/>
                                        </p:tgtEl>
                                        <p:attrNameLst>
                                          <p:attrName>ppt_y</p:attrName>
                                        </p:attrNameLst>
                                      </p:cBhvr>
                                      <p:tavLst>
                                        <p:tav tm="0">
                                          <p:val>
                                            <p:strVal val="ppt_y"/>
                                          </p:val>
                                        </p:tav>
                                        <p:tav tm="100000">
                                          <p:val>
                                            <p:strVal val="ppt_y"/>
                                          </p:val>
                                        </p:tav>
                                      </p:tavLst>
                                    </p:anim>
                                    <p:set>
                                      <p:cBhvr>
                                        <p:cTn id="144" dur="1" fill="hold">
                                          <p:stCondLst>
                                            <p:cond delay="3992"/>
                                          </p:stCondLst>
                                        </p:cTn>
                                        <p:tgtEl>
                                          <p:spTgt spid="57"/>
                                        </p:tgtEl>
                                        <p:attrNameLst>
                                          <p:attrName>style.visibility</p:attrName>
                                        </p:attrNameLst>
                                      </p:cBhvr>
                                      <p:to>
                                        <p:strVal val="hidden"/>
                                      </p:to>
                                    </p:set>
                                  </p:childTnLst>
                                </p:cTn>
                              </p:par>
                              <p:par>
                                <p:cTn id="145" presetID="10" presetClass="entr" presetSubtype="0" fill="hold" grpId="0" nodeType="withEffect">
                                  <p:stCondLst>
                                    <p:cond delay="2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4000"/>
                                        <p:tgtEl>
                                          <p:spTgt spid="58"/>
                                        </p:tgtEl>
                                      </p:cBhvr>
                                    </p:animEffect>
                                  </p:childTnLst>
                                </p:cTn>
                              </p:par>
                              <p:par>
                                <p:cTn id="148" presetID="2" presetClass="exit" presetSubtype="2" repeatCount="indefinite" fill="hold" grpId="1" nodeType="withEffect">
                                  <p:stCondLst>
                                    <p:cond delay="3000"/>
                                  </p:stCondLst>
                                  <p:childTnLst>
                                    <p:anim calcmode="lin" valueType="num">
                                      <p:cBhvr additive="base">
                                        <p:cTn id="149" dur="4000"/>
                                        <p:tgtEl>
                                          <p:spTgt spid="58"/>
                                        </p:tgtEl>
                                        <p:attrNameLst>
                                          <p:attrName>ppt_x</p:attrName>
                                        </p:attrNameLst>
                                      </p:cBhvr>
                                      <p:tavLst>
                                        <p:tav tm="0">
                                          <p:val>
                                            <p:strVal val="ppt_x"/>
                                          </p:val>
                                        </p:tav>
                                        <p:tav tm="100000">
                                          <p:val>
                                            <p:strVal val="1+ppt_w/2"/>
                                          </p:val>
                                        </p:tav>
                                      </p:tavLst>
                                    </p:anim>
                                    <p:anim calcmode="lin" valueType="num">
                                      <p:cBhvr additive="base">
                                        <p:cTn id="150" dur="4000"/>
                                        <p:tgtEl>
                                          <p:spTgt spid="58"/>
                                        </p:tgtEl>
                                        <p:attrNameLst>
                                          <p:attrName>ppt_y</p:attrName>
                                        </p:attrNameLst>
                                      </p:cBhvr>
                                      <p:tavLst>
                                        <p:tav tm="0">
                                          <p:val>
                                            <p:strVal val="ppt_y"/>
                                          </p:val>
                                        </p:tav>
                                        <p:tav tm="100000">
                                          <p:val>
                                            <p:strVal val="ppt_y"/>
                                          </p:val>
                                        </p:tav>
                                      </p:tavLst>
                                    </p:anim>
                                    <p:set>
                                      <p:cBhvr>
                                        <p:cTn id="151" dur="1" fill="hold">
                                          <p:stCondLst>
                                            <p:cond delay="3991"/>
                                          </p:stCondLst>
                                        </p:cTn>
                                        <p:tgtEl>
                                          <p:spTgt spid="58"/>
                                        </p:tgtEl>
                                        <p:attrNameLst>
                                          <p:attrName>style.visibility</p:attrName>
                                        </p:attrNameLst>
                                      </p:cBhvr>
                                      <p:to>
                                        <p:strVal val="hidden"/>
                                      </p:to>
                                    </p:set>
                                  </p:childTnLst>
                                </p:cTn>
                              </p:par>
                              <p:par>
                                <p:cTn id="152" presetID="10" presetClass="entr" presetSubtype="0" fill="hold" grpId="0" nodeType="withEffect">
                                  <p:stCondLst>
                                    <p:cond delay="800"/>
                                  </p:stCondLst>
                                  <p:childTnLst>
                                    <p:set>
                                      <p:cBhvr>
                                        <p:cTn id="153" dur="1" fill="hold">
                                          <p:stCondLst>
                                            <p:cond delay="0"/>
                                          </p:stCondLst>
                                        </p:cTn>
                                        <p:tgtEl>
                                          <p:spTgt spid="59"/>
                                        </p:tgtEl>
                                        <p:attrNameLst>
                                          <p:attrName>style.visibility</p:attrName>
                                        </p:attrNameLst>
                                      </p:cBhvr>
                                      <p:to>
                                        <p:strVal val="visible"/>
                                      </p:to>
                                    </p:set>
                                    <p:animEffect transition="in" filter="fade">
                                      <p:cBhvr>
                                        <p:cTn id="154" dur="4000"/>
                                        <p:tgtEl>
                                          <p:spTgt spid="59"/>
                                        </p:tgtEl>
                                      </p:cBhvr>
                                    </p:animEffect>
                                  </p:childTnLst>
                                </p:cTn>
                              </p:par>
                              <p:par>
                                <p:cTn id="155" presetID="2" presetClass="exit" presetSubtype="8" repeatCount="indefinite" fill="hold" grpId="1" nodeType="withEffect">
                                  <p:stCondLst>
                                    <p:cond delay="3500"/>
                                  </p:stCondLst>
                                  <p:childTnLst>
                                    <p:anim calcmode="lin" valueType="num">
                                      <p:cBhvr additive="base">
                                        <p:cTn id="156" dur="4000"/>
                                        <p:tgtEl>
                                          <p:spTgt spid="59"/>
                                        </p:tgtEl>
                                        <p:attrNameLst>
                                          <p:attrName>ppt_x</p:attrName>
                                        </p:attrNameLst>
                                      </p:cBhvr>
                                      <p:tavLst>
                                        <p:tav tm="0">
                                          <p:val>
                                            <p:strVal val="ppt_x"/>
                                          </p:val>
                                        </p:tav>
                                        <p:tav tm="100000">
                                          <p:val>
                                            <p:strVal val="0-ppt_w/2"/>
                                          </p:val>
                                        </p:tav>
                                      </p:tavLst>
                                    </p:anim>
                                    <p:anim calcmode="lin" valueType="num">
                                      <p:cBhvr additive="base">
                                        <p:cTn id="157" dur="4000"/>
                                        <p:tgtEl>
                                          <p:spTgt spid="59"/>
                                        </p:tgtEl>
                                        <p:attrNameLst>
                                          <p:attrName>ppt_y</p:attrName>
                                        </p:attrNameLst>
                                      </p:cBhvr>
                                      <p:tavLst>
                                        <p:tav tm="0">
                                          <p:val>
                                            <p:strVal val="ppt_y"/>
                                          </p:val>
                                        </p:tav>
                                        <p:tav tm="100000">
                                          <p:val>
                                            <p:strVal val="ppt_y"/>
                                          </p:val>
                                        </p:tav>
                                      </p:tavLst>
                                    </p:anim>
                                    <p:set>
                                      <p:cBhvr>
                                        <p:cTn id="158" dur="1" fill="hold">
                                          <p:stCondLst>
                                            <p:cond delay="3992"/>
                                          </p:stCondLst>
                                        </p:cTn>
                                        <p:tgtEl>
                                          <p:spTgt spid="59"/>
                                        </p:tgtEl>
                                        <p:attrNameLst>
                                          <p:attrName>style.visibility</p:attrName>
                                        </p:attrNameLst>
                                      </p:cBhvr>
                                      <p:to>
                                        <p:strVal val="hidden"/>
                                      </p:to>
                                    </p:set>
                                  </p:childTnLst>
                                </p:cTn>
                              </p:par>
                              <p:par>
                                <p:cTn id="159" presetID="10" presetClass="entr" presetSubtype="0" fill="hold" grpId="0" nodeType="withEffect">
                                  <p:stCondLst>
                                    <p:cond delay="300"/>
                                  </p:stCondLst>
                                  <p:childTnLst>
                                    <p:set>
                                      <p:cBhvr>
                                        <p:cTn id="160" dur="1" fill="hold">
                                          <p:stCondLst>
                                            <p:cond delay="0"/>
                                          </p:stCondLst>
                                        </p:cTn>
                                        <p:tgtEl>
                                          <p:spTgt spid="60"/>
                                        </p:tgtEl>
                                        <p:attrNameLst>
                                          <p:attrName>style.visibility</p:attrName>
                                        </p:attrNameLst>
                                      </p:cBhvr>
                                      <p:to>
                                        <p:strVal val="visible"/>
                                      </p:to>
                                    </p:set>
                                    <p:animEffect transition="in" filter="fade">
                                      <p:cBhvr>
                                        <p:cTn id="161" dur="4000"/>
                                        <p:tgtEl>
                                          <p:spTgt spid="60"/>
                                        </p:tgtEl>
                                      </p:cBhvr>
                                    </p:animEffect>
                                  </p:childTnLst>
                                </p:cTn>
                              </p:par>
                              <p:par>
                                <p:cTn id="162" presetID="2" presetClass="exit" presetSubtype="8" repeatCount="indefinite" fill="hold" grpId="1" nodeType="withEffect">
                                  <p:stCondLst>
                                    <p:cond delay="1100"/>
                                  </p:stCondLst>
                                  <p:childTnLst>
                                    <p:anim calcmode="lin" valueType="num">
                                      <p:cBhvr additive="base">
                                        <p:cTn id="163" dur="4000"/>
                                        <p:tgtEl>
                                          <p:spTgt spid="60"/>
                                        </p:tgtEl>
                                        <p:attrNameLst>
                                          <p:attrName>ppt_x</p:attrName>
                                        </p:attrNameLst>
                                      </p:cBhvr>
                                      <p:tavLst>
                                        <p:tav tm="0">
                                          <p:val>
                                            <p:strVal val="ppt_x"/>
                                          </p:val>
                                        </p:tav>
                                        <p:tav tm="100000">
                                          <p:val>
                                            <p:strVal val="0-ppt_w/2"/>
                                          </p:val>
                                        </p:tav>
                                      </p:tavLst>
                                    </p:anim>
                                    <p:anim calcmode="lin" valueType="num">
                                      <p:cBhvr additive="base">
                                        <p:cTn id="164" dur="4000"/>
                                        <p:tgtEl>
                                          <p:spTgt spid="60"/>
                                        </p:tgtEl>
                                        <p:attrNameLst>
                                          <p:attrName>ppt_y</p:attrName>
                                        </p:attrNameLst>
                                      </p:cBhvr>
                                      <p:tavLst>
                                        <p:tav tm="0">
                                          <p:val>
                                            <p:strVal val="ppt_y"/>
                                          </p:val>
                                        </p:tav>
                                        <p:tav tm="100000">
                                          <p:val>
                                            <p:strVal val="ppt_y"/>
                                          </p:val>
                                        </p:tav>
                                      </p:tavLst>
                                    </p:anim>
                                    <p:set>
                                      <p:cBhvr>
                                        <p:cTn id="165" dur="1" fill="hold">
                                          <p:stCondLst>
                                            <p:cond delay="3992"/>
                                          </p:stCondLst>
                                        </p:cTn>
                                        <p:tgtEl>
                                          <p:spTgt spid="60"/>
                                        </p:tgtEl>
                                        <p:attrNameLst>
                                          <p:attrName>style.visibility</p:attrName>
                                        </p:attrNameLst>
                                      </p:cBhvr>
                                      <p:to>
                                        <p:strVal val="hidden"/>
                                      </p:to>
                                    </p:set>
                                  </p:childTnLst>
                                </p:cTn>
                              </p:par>
                              <p:par>
                                <p:cTn id="166" presetID="10" presetClass="entr" presetSubtype="0" fill="hold" grpId="0" nodeType="withEffect">
                                  <p:stCondLst>
                                    <p:cond delay="0"/>
                                  </p:stCondLst>
                                  <p:childTnLst>
                                    <p:set>
                                      <p:cBhvr>
                                        <p:cTn id="167" dur="1" fill="hold">
                                          <p:stCondLst>
                                            <p:cond delay="0"/>
                                          </p:stCondLst>
                                        </p:cTn>
                                        <p:tgtEl>
                                          <p:spTgt spid="61"/>
                                        </p:tgtEl>
                                        <p:attrNameLst>
                                          <p:attrName>style.visibility</p:attrName>
                                        </p:attrNameLst>
                                      </p:cBhvr>
                                      <p:to>
                                        <p:strVal val="visible"/>
                                      </p:to>
                                    </p:set>
                                    <p:animEffect transition="in" filter="fade">
                                      <p:cBhvr>
                                        <p:cTn id="168" dur="4000"/>
                                        <p:tgtEl>
                                          <p:spTgt spid="61"/>
                                        </p:tgtEl>
                                      </p:cBhvr>
                                    </p:animEffect>
                                  </p:childTnLst>
                                </p:cTn>
                              </p:par>
                              <p:par>
                                <p:cTn id="169" presetID="2" presetClass="exit" presetSubtype="2" repeatCount="indefinite" fill="hold" grpId="1" nodeType="withEffect">
                                  <p:stCondLst>
                                    <p:cond delay="800"/>
                                  </p:stCondLst>
                                  <p:childTnLst>
                                    <p:anim calcmode="lin" valueType="num">
                                      <p:cBhvr additive="base">
                                        <p:cTn id="170" dur="4000"/>
                                        <p:tgtEl>
                                          <p:spTgt spid="61"/>
                                        </p:tgtEl>
                                        <p:attrNameLst>
                                          <p:attrName>ppt_x</p:attrName>
                                        </p:attrNameLst>
                                      </p:cBhvr>
                                      <p:tavLst>
                                        <p:tav tm="0">
                                          <p:val>
                                            <p:strVal val="ppt_x"/>
                                          </p:val>
                                        </p:tav>
                                        <p:tav tm="100000">
                                          <p:val>
                                            <p:strVal val="1+ppt_w/2"/>
                                          </p:val>
                                        </p:tav>
                                      </p:tavLst>
                                    </p:anim>
                                    <p:anim calcmode="lin" valueType="num">
                                      <p:cBhvr additive="base">
                                        <p:cTn id="171" dur="4000"/>
                                        <p:tgtEl>
                                          <p:spTgt spid="61"/>
                                        </p:tgtEl>
                                        <p:attrNameLst>
                                          <p:attrName>ppt_y</p:attrName>
                                        </p:attrNameLst>
                                      </p:cBhvr>
                                      <p:tavLst>
                                        <p:tav tm="0">
                                          <p:val>
                                            <p:strVal val="ppt_y"/>
                                          </p:val>
                                        </p:tav>
                                        <p:tav tm="100000">
                                          <p:val>
                                            <p:strVal val="ppt_y"/>
                                          </p:val>
                                        </p:tav>
                                      </p:tavLst>
                                    </p:anim>
                                    <p:set>
                                      <p:cBhvr>
                                        <p:cTn id="172" dur="1" fill="hold">
                                          <p:stCondLst>
                                            <p:cond delay="3990"/>
                                          </p:stCondLst>
                                        </p:cTn>
                                        <p:tgtEl>
                                          <p:spTgt spid="61"/>
                                        </p:tgtEl>
                                        <p:attrNameLst>
                                          <p:attrName>style.visibility</p:attrName>
                                        </p:attrNameLst>
                                      </p:cBhvr>
                                      <p:to>
                                        <p:strVal val="hidden"/>
                                      </p:to>
                                    </p:set>
                                  </p:childTnLst>
                                </p:cTn>
                              </p:par>
                              <p:par>
                                <p:cTn id="173" presetID="10" presetClass="entr" presetSubtype="0" fill="hold" grpId="0" nodeType="withEffect">
                                  <p:stCondLst>
                                    <p:cond delay="1000"/>
                                  </p:stCondLst>
                                  <p:childTnLst>
                                    <p:set>
                                      <p:cBhvr>
                                        <p:cTn id="174" dur="1" fill="hold">
                                          <p:stCondLst>
                                            <p:cond delay="0"/>
                                          </p:stCondLst>
                                        </p:cTn>
                                        <p:tgtEl>
                                          <p:spTgt spid="62"/>
                                        </p:tgtEl>
                                        <p:attrNameLst>
                                          <p:attrName>style.visibility</p:attrName>
                                        </p:attrNameLst>
                                      </p:cBhvr>
                                      <p:to>
                                        <p:strVal val="visible"/>
                                      </p:to>
                                    </p:set>
                                    <p:animEffect transition="in" filter="fade">
                                      <p:cBhvr>
                                        <p:cTn id="175" dur="4000"/>
                                        <p:tgtEl>
                                          <p:spTgt spid="62"/>
                                        </p:tgtEl>
                                      </p:cBhvr>
                                    </p:animEffect>
                                  </p:childTnLst>
                                </p:cTn>
                              </p:par>
                              <p:par>
                                <p:cTn id="176" presetID="2" presetClass="exit" presetSubtype="2" repeatCount="indefinite" fill="hold" grpId="1" nodeType="withEffect">
                                  <p:stCondLst>
                                    <p:cond delay="2000"/>
                                  </p:stCondLst>
                                  <p:childTnLst>
                                    <p:anim calcmode="lin" valueType="num">
                                      <p:cBhvr additive="base">
                                        <p:cTn id="177" dur="4000"/>
                                        <p:tgtEl>
                                          <p:spTgt spid="62"/>
                                        </p:tgtEl>
                                        <p:attrNameLst>
                                          <p:attrName>ppt_x</p:attrName>
                                        </p:attrNameLst>
                                      </p:cBhvr>
                                      <p:tavLst>
                                        <p:tav tm="0">
                                          <p:val>
                                            <p:strVal val="ppt_x"/>
                                          </p:val>
                                        </p:tav>
                                        <p:tav tm="100000">
                                          <p:val>
                                            <p:strVal val="1+ppt_w/2"/>
                                          </p:val>
                                        </p:tav>
                                      </p:tavLst>
                                    </p:anim>
                                    <p:anim calcmode="lin" valueType="num">
                                      <p:cBhvr additive="base">
                                        <p:cTn id="178" dur="4000"/>
                                        <p:tgtEl>
                                          <p:spTgt spid="62"/>
                                        </p:tgtEl>
                                        <p:attrNameLst>
                                          <p:attrName>ppt_y</p:attrName>
                                        </p:attrNameLst>
                                      </p:cBhvr>
                                      <p:tavLst>
                                        <p:tav tm="0">
                                          <p:val>
                                            <p:strVal val="ppt_y"/>
                                          </p:val>
                                        </p:tav>
                                        <p:tav tm="100000">
                                          <p:val>
                                            <p:strVal val="ppt_y"/>
                                          </p:val>
                                        </p:tav>
                                      </p:tavLst>
                                    </p:anim>
                                    <p:set>
                                      <p:cBhvr>
                                        <p:cTn id="179" dur="1" fill="hold">
                                          <p:stCondLst>
                                            <p:cond delay="3991"/>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180" repeatCount="indefinite" fill="remove" display="0">
                  <p:stCondLst>
                    <p:cond delay="indefinite"/>
                  </p:stCondLst>
                  <p:endCondLst>
                    <p:cond evt="onStopAudio" delay="0">
                      <p:tgtEl>
                        <p:sldTgt/>
                      </p:tgtEl>
                    </p:cond>
                  </p:endCondLst>
                </p:cTn>
                <p:tgtEl>
                  <p:spTgt spid="63"/>
                </p:tgtEl>
              </p:cMediaNode>
            </p:audio>
            <p:audio>
              <p:cMediaNode vol="80000" numSld="999">
                <p:cTn id="181" repeatCount="indefinite" fill="hold" display="0">
                  <p:stCondLst>
                    <p:cond delay="indefinite"/>
                  </p:stCondLst>
                  <p:endCondLst>
                    <p:cond evt="onStopAudio" delay="0">
                      <p:tgtEl>
                        <p:sldTgt/>
                      </p:tgtEl>
                    </p:cond>
                  </p:endCondLst>
                </p:cTn>
                <p:tgtEl>
                  <p:spTgt spid="2"/>
                </p:tgtEl>
              </p:cMediaNode>
            </p:audio>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平行四边形 11"/>
          <p:cNvSpPr/>
          <p:nvPr/>
        </p:nvSpPr>
        <p:spPr>
          <a:xfrm flipH="1">
            <a:off x="1115616" y="3255052"/>
            <a:ext cx="8712968" cy="1347613"/>
          </a:xfrm>
          <a:prstGeom prst="parallelogram">
            <a:avLst>
              <a:gd name="adj" fmla="val 51084"/>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5" name="平行四边形 4"/>
          <p:cNvSpPr/>
          <p:nvPr/>
        </p:nvSpPr>
        <p:spPr>
          <a:xfrm flipH="1">
            <a:off x="-7021288" y="3255052"/>
            <a:ext cx="7704856" cy="1347613"/>
          </a:xfrm>
          <a:prstGeom prst="parallelogram">
            <a:avLst>
              <a:gd name="adj" fmla="val 51084"/>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pic>
        <p:nvPicPr>
          <p:cNvPr id="6" name="Picture 3" descr="C:\Users\jsj\Desktop\新建文件夹\42166d224f4a20a49dab566b90529822730ed0e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627534"/>
            <a:ext cx="3211751" cy="2090954"/>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8" name="Picture 5" descr="C:\Users\jsj\Desktop\新建文件夹\20553GQ9-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627534"/>
            <a:ext cx="3278893" cy="2090954"/>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3974899" y="3439493"/>
            <a:ext cx="4478643" cy="978729"/>
          </a:xfrm>
          <a:prstGeom prst="rect">
            <a:avLst/>
          </a:prstGeom>
          <a:noFill/>
        </p:spPr>
        <p:txBody>
          <a:bodyPr wrap="square">
            <a:spAutoFit/>
          </a:bodyPr>
          <a:lstStyle/>
          <a:p>
            <a:pPr algn="just">
              <a:lnSpc>
                <a:spcPct val="120000"/>
              </a:lnSpc>
            </a:pPr>
            <a:r>
              <a:rPr lang="zh-CN" altLang="en-US" sz="1600" b="1" smtClean="0">
                <a:solidFill>
                  <a:srgbClr val="993366"/>
                </a:solidFill>
                <a:latin typeface="方正细圆简体" panose="03000509000000000000" pitchFamily="65" charset="-122"/>
                <a:ea typeface="方正细圆简体" panose="03000509000000000000" pitchFamily="65" charset="-122"/>
              </a:rPr>
              <a:t>这个年代的青春，无法被发掘，无法被品味，无法被正值青春的孩子们深深地印在脑里，刻在心里。</a:t>
            </a:r>
            <a:endParaRPr lang="zh-CN" altLang="en-US" sz="1600" b="1">
              <a:solidFill>
                <a:srgbClr val="993366"/>
              </a:solidFill>
              <a:latin typeface="方正细圆简体" panose="03000509000000000000" pitchFamily="65" charset="-122"/>
              <a:ea typeface="方正细圆简体" panose="03000509000000000000" pitchFamily="65" charset="-122"/>
            </a:endParaRPr>
          </a:p>
        </p:txBody>
      </p:sp>
      <p:sp>
        <p:nvSpPr>
          <p:cNvPr id="11" name="矩形 10"/>
          <p:cNvSpPr/>
          <p:nvPr/>
        </p:nvSpPr>
        <p:spPr>
          <a:xfrm>
            <a:off x="2123728" y="3291781"/>
            <a:ext cx="2547516" cy="1008161"/>
          </a:xfrm>
          <a:prstGeom prst="rect">
            <a:avLst/>
          </a:prstGeom>
          <a:noFill/>
        </p:spPr>
        <p:txBody>
          <a:bodyPr wrap="square">
            <a:spAutoFit/>
          </a:bodyPr>
          <a:lstStyle/>
          <a:p>
            <a:pPr algn="just">
              <a:lnSpc>
                <a:spcPct val="120000"/>
              </a:lnSpc>
            </a:pPr>
            <a:r>
              <a:rPr lang="zh-CN" altLang="en-US" sz="5400">
                <a:solidFill>
                  <a:srgbClr val="993366"/>
                </a:solidFill>
                <a:latin typeface="方正毡笔黑简体" panose="03000509000000000000" pitchFamily="65" charset="-122"/>
                <a:ea typeface="方正毡笔黑简体" panose="03000509000000000000" pitchFamily="65" charset="-122"/>
              </a:rPr>
              <a:t>爱情</a:t>
            </a:r>
          </a:p>
        </p:txBody>
      </p:sp>
      <p:sp>
        <p:nvSpPr>
          <p:cNvPr id="4" name="矩形 3"/>
          <p:cNvSpPr/>
          <p:nvPr/>
        </p:nvSpPr>
        <p:spPr>
          <a:xfrm>
            <a:off x="1331640" y="627534"/>
            <a:ext cx="3240360" cy="2090954"/>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04047" y="627534"/>
            <a:ext cx="3278893" cy="2090954"/>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2"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
                                        <p:tgtEl>
                                          <p:spTgt spid="4"/>
                                        </p:tgtEl>
                                      </p:cBhvr>
                                    </p:animEffect>
                                  </p:childTnLst>
                                </p:cTn>
                              </p:par>
                              <p:par>
                                <p:cTn id="8" presetID="53" presetClass="exit" presetSubtype="32" fill="hold" grpId="1" nodeType="withEffect">
                                  <p:stCondLst>
                                    <p:cond delay="500"/>
                                  </p:stCondLst>
                                  <p:childTnLst>
                                    <p:anim calcmode="lin" valueType="num">
                                      <p:cBhvr>
                                        <p:cTn id="9" dur="500"/>
                                        <p:tgtEl>
                                          <p:spTgt spid="4"/>
                                        </p:tgtEl>
                                        <p:attrNameLst>
                                          <p:attrName>ppt_w</p:attrName>
                                        </p:attrNameLst>
                                      </p:cBhvr>
                                      <p:tavLst>
                                        <p:tav tm="0">
                                          <p:val>
                                            <p:strVal val="ppt_w"/>
                                          </p:val>
                                        </p:tav>
                                        <p:tav tm="100000">
                                          <p:val>
                                            <p:fltVal val="0"/>
                                          </p:val>
                                        </p:tav>
                                      </p:tavLst>
                                    </p:anim>
                                    <p:anim calcmode="lin" valueType="num">
                                      <p:cBhvr>
                                        <p:cTn id="10" dur="500"/>
                                        <p:tgtEl>
                                          <p:spTgt spid="4"/>
                                        </p:tgtEl>
                                        <p:attrNameLst>
                                          <p:attrName>ppt_h</p:attrName>
                                        </p:attrNameLst>
                                      </p:cBhvr>
                                      <p:tavLst>
                                        <p:tav tm="0">
                                          <p:val>
                                            <p:strVal val="ppt_h"/>
                                          </p:val>
                                        </p:tav>
                                        <p:tav tm="100000">
                                          <p:val>
                                            <p:fltVal val="0"/>
                                          </p:val>
                                        </p:tav>
                                      </p:tavLst>
                                    </p:anim>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53" presetClass="entr" presetSubtype="16" fill="hold" nodeType="withEffect">
                                  <p:stCondLst>
                                    <p:cond delay="75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10" presetClass="entr" presetSubtype="0" fill="hold" grpId="2" nodeType="withEffect">
                                  <p:stCondLst>
                                    <p:cond delay="27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
                                        <p:tgtEl>
                                          <p:spTgt spid="15"/>
                                        </p:tgtEl>
                                      </p:cBhvr>
                                    </p:animEffect>
                                  </p:childTnLst>
                                </p:cTn>
                              </p:par>
                              <p:par>
                                <p:cTn id="21" presetID="53" presetClass="exit" presetSubtype="32" fill="hold" grpId="1" nodeType="withEffect">
                                  <p:stCondLst>
                                    <p:cond delay="2750"/>
                                  </p:stCondLst>
                                  <p:childTnLst>
                                    <p:anim calcmode="lin" valueType="num">
                                      <p:cBhvr>
                                        <p:cTn id="22" dur="500"/>
                                        <p:tgtEl>
                                          <p:spTgt spid="15"/>
                                        </p:tgtEl>
                                        <p:attrNameLst>
                                          <p:attrName>ppt_w</p:attrName>
                                        </p:attrNameLst>
                                      </p:cBhvr>
                                      <p:tavLst>
                                        <p:tav tm="0">
                                          <p:val>
                                            <p:strVal val="ppt_w"/>
                                          </p:val>
                                        </p:tav>
                                        <p:tav tm="100000">
                                          <p:val>
                                            <p:fltVal val="0"/>
                                          </p:val>
                                        </p:tav>
                                      </p:tavLst>
                                    </p:anim>
                                    <p:anim calcmode="lin" valueType="num">
                                      <p:cBhvr>
                                        <p:cTn id="23" dur="500"/>
                                        <p:tgtEl>
                                          <p:spTgt spid="15"/>
                                        </p:tgtEl>
                                        <p:attrNameLst>
                                          <p:attrName>ppt_h</p:attrName>
                                        </p:attrNameLst>
                                      </p:cBhvr>
                                      <p:tavLst>
                                        <p:tav tm="0">
                                          <p:val>
                                            <p:strVal val="ppt_h"/>
                                          </p:val>
                                        </p:tav>
                                        <p:tav tm="100000">
                                          <p:val>
                                            <p:fltVal val="0"/>
                                          </p:val>
                                        </p:tav>
                                      </p:tavLst>
                                    </p:anim>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53" presetClass="entr" presetSubtype="16" fill="hold" nodeType="withEffect">
                                  <p:stCondLst>
                                    <p:cond delay="3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38" presetClass="entr" presetSubtype="0" accel="50000" fill="hold" grpId="0" nodeType="withEffect">
                                  <p:stCondLst>
                                    <p:cond delay="3750"/>
                                  </p:stCondLst>
                                  <p:iterate type="lt">
                                    <p:tmPct val="50000"/>
                                  </p:iterate>
                                  <p:childTnLst>
                                    <p:set>
                                      <p:cBhvr>
                                        <p:cTn id="32" dur="1" fill="hold">
                                          <p:stCondLst>
                                            <p:cond delay="0"/>
                                          </p:stCondLst>
                                        </p:cTn>
                                        <p:tgtEl>
                                          <p:spTgt spid="10"/>
                                        </p:tgtEl>
                                        <p:attrNameLst>
                                          <p:attrName>style.visibility</p:attrName>
                                        </p:attrNameLst>
                                      </p:cBhvr>
                                      <p:to>
                                        <p:strVal val="visible"/>
                                      </p:to>
                                    </p:set>
                                    <p:set>
                                      <p:cBhvr>
                                        <p:cTn id="33" dur="114" fill="hold">
                                          <p:stCondLst>
                                            <p:cond delay="0"/>
                                          </p:stCondLst>
                                        </p:cTn>
                                        <p:tgtEl>
                                          <p:spTgt spid="10"/>
                                        </p:tgtEl>
                                        <p:attrNameLst>
                                          <p:attrName>style.rotation</p:attrName>
                                        </p:attrNameLst>
                                      </p:cBhvr>
                                      <p:to>
                                        <p:strVal val="-45.0"/>
                                      </p:to>
                                    </p:set>
                                    <p:anim calcmode="lin" valueType="num">
                                      <p:cBhvr>
                                        <p:cTn id="34" dur="114" fill="hold">
                                          <p:stCondLst>
                                            <p:cond delay="114"/>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35" dur="114"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36" dur="39" decel="50000" autoRev="1" fill="hold">
                                          <p:stCondLst>
                                            <p:cond delay="114"/>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37" dur="34" fill="hold">
                                          <p:stCondLst>
                                            <p:cond delay="216"/>
                                          </p:stCondLst>
                                        </p:cTn>
                                        <p:tgtEl>
                                          <p:spTgt spid="10"/>
                                        </p:tgtEl>
                                        <p:attrNameLst>
                                          <p:attrName>ppt_y</p:attrName>
                                        </p:attrNameLst>
                                      </p:cBhvr>
                                      <p:tavLst>
                                        <p:tav tm="0">
                                          <p:val>
                                            <p:strVal val="#ppt_y-(0.354*#ppt_w-0.172*#ppt_h)"/>
                                          </p:val>
                                        </p:tav>
                                        <p:tav tm="100000">
                                          <p:val>
                                            <p:strVal val="#ppt_y"/>
                                          </p:val>
                                        </p:tav>
                                      </p:tavLst>
                                    </p:anim>
                                  </p:childTnLst>
                                </p:cTn>
                              </p:par>
                              <p:par>
                                <p:cTn id="38" presetID="38" presetClass="entr" presetSubtype="0" accel="50000" fill="hold" grpId="0" nodeType="withEffect">
                                  <p:stCondLst>
                                    <p:cond delay="4250"/>
                                  </p:stCondLst>
                                  <p:iterate type="lt">
                                    <p:tmPct val="50000"/>
                                  </p:iterate>
                                  <p:childTnLst>
                                    <p:set>
                                      <p:cBhvr>
                                        <p:cTn id="39" dur="1" fill="hold">
                                          <p:stCondLst>
                                            <p:cond delay="0"/>
                                          </p:stCondLst>
                                        </p:cTn>
                                        <p:tgtEl>
                                          <p:spTgt spid="11"/>
                                        </p:tgtEl>
                                        <p:attrNameLst>
                                          <p:attrName>style.visibility</p:attrName>
                                        </p:attrNameLst>
                                      </p:cBhvr>
                                      <p:to>
                                        <p:strVal val="visible"/>
                                      </p:to>
                                    </p:set>
                                    <p:set>
                                      <p:cBhvr>
                                        <p:cTn id="40" dur="114" fill="hold">
                                          <p:stCondLst>
                                            <p:cond delay="0"/>
                                          </p:stCondLst>
                                        </p:cTn>
                                        <p:tgtEl>
                                          <p:spTgt spid="11"/>
                                        </p:tgtEl>
                                        <p:attrNameLst>
                                          <p:attrName>style.rotation</p:attrName>
                                        </p:attrNameLst>
                                      </p:cBhvr>
                                      <p:to>
                                        <p:strVal val="-45.0"/>
                                      </p:to>
                                    </p:set>
                                    <p:anim calcmode="lin" valueType="num">
                                      <p:cBhvr>
                                        <p:cTn id="41" dur="114" fill="hold">
                                          <p:stCondLst>
                                            <p:cond delay="11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2" dur="11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3" dur="39" decel="50000" autoRev="1" fill="hold">
                                          <p:stCondLst>
                                            <p:cond delay="11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4" dur="34" fill="hold">
                                          <p:stCondLst>
                                            <p:cond delay="216"/>
                                          </p:stCondLst>
                                        </p:cTn>
                                        <p:tgtEl>
                                          <p:spTgt spid="11"/>
                                        </p:tgtEl>
                                        <p:attrNameLst>
                                          <p:attrName>ppt_y</p:attrName>
                                        </p:attrNameLst>
                                      </p:cBhvr>
                                      <p:tavLst>
                                        <p:tav tm="0">
                                          <p:val>
                                            <p:strVal val="#ppt_y-(0.354*#ppt_w-0.172*#ppt_h)"/>
                                          </p:val>
                                        </p:tav>
                                        <p:tav tm="100000">
                                          <p:val>
                                            <p:strVal val="#ppt_y"/>
                                          </p:val>
                                        </p:tav>
                                      </p:tavLst>
                                    </p:anim>
                                  </p:childTnLst>
                                </p:cTn>
                              </p:par>
                              <p:par>
                                <p:cTn id="45" presetID="2" presetClass="entr" presetSubtype="9" fill="hold" grpId="0" nodeType="withEffect">
                                  <p:stCondLst>
                                    <p:cond delay="37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375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0-#ppt_w/2"/>
                                          </p:val>
                                        </p:tav>
                                        <p:tav tm="100000">
                                          <p:val>
                                            <p:strVal val="#ppt_x"/>
                                          </p:val>
                                        </p:tav>
                                      </p:tavLst>
                                    </p:anim>
                                    <p:anim calcmode="lin" valueType="num">
                                      <p:cBhvr additive="base">
                                        <p:cTn id="52" dur="500" fill="hold"/>
                                        <p:tgtEl>
                                          <p:spTgt spid="5"/>
                                        </p:tgtEl>
                                        <p:attrNameLst>
                                          <p:attrName>ppt_y</p:attrName>
                                        </p:attrNameLst>
                                      </p:cBhvr>
                                      <p:tavLst>
                                        <p:tav tm="0">
                                          <p:val>
                                            <p:strVal val="0-#ppt_h/2"/>
                                          </p:val>
                                        </p:tav>
                                        <p:tav tm="100000">
                                          <p:val>
                                            <p:strVal val="#ppt_y"/>
                                          </p:val>
                                        </p:tav>
                                      </p:tavLst>
                                    </p:anim>
                                  </p:childTnLst>
                                </p:cTn>
                              </p:par>
                              <p:par>
                                <p:cTn id="53" presetID="6" presetClass="emph" presetSubtype="0" repeatCount="indefinite" autoRev="1" fill="hold" nodeType="withEffect">
                                  <p:stCondLst>
                                    <p:cond delay="4500"/>
                                  </p:stCondLst>
                                  <p:childTnLst>
                                    <p:animScale>
                                      <p:cBhvr>
                                        <p:cTn id="54" dur="2250" fill="hold"/>
                                        <p:tgtEl>
                                          <p:spTgt spid="6"/>
                                        </p:tgtEl>
                                      </p:cBhvr>
                                      <p:by x="104000" y="104000"/>
                                    </p:animScale>
                                  </p:childTnLst>
                                </p:cTn>
                              </p:par>
                              <p:par>
                                <p:cTn id="55" presetID="6" presetClass="emph" presetSubtype="0" repeatCount="indefinite" autoRev="1" fill="hold" nodeType="withEffect">
                                  <p:stCondLst>
                                    <p:cond delay="6000"/>
                                  </p:stCondLst>
                                  <p:childTnLst>
                                    <p:animScale>
                                      <p:cBhvr>
                                        <p:cTn id="56" dur="2250" fill="hold"/>
                                        <p:tgtEl>
                                          <p:spTgt spid="8"/>
                                        </p:tgtEl>
                                      </p:cBhvr>
                                      <p:by x="104000" y="104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0" grpId="0"/>
      <p:bldP spid="11" grpId="0"/>
      <p:bldP spid="4" grpId="1" animBg="1"/>
      <p:bldP spid="4" grpId="2" animBg="1"/>
      <p:bldP spid="15" grpId="1" animBg="1"/>
      <p:bldP spid="15"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20886908">
            <a:off x="978638" y="675949"/>
            <a:ext cx="2600227" cy="1732808"/>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9"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21286328">
            <a:off x="3454493" y="673304"/>
            <a:ext cx="2597846" cy="1732810"/>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841631">
            <a:off x="5963346" y="712457"/>
            <a:ext cx="2591338" cy="1732810"/>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3195397" y="3814096"/>
            <a:ext cx="4977003" cy="978729"/>
          </a:xfrm>
          <a:prstGeom prst="rect">
            <a:avLst/>
          </a:prstGeom>
          <a:noFill/>
        </p:spPr>
        <p:txBody>
          <a:bodyPr wrap="square">
            <a:spAutoFit/>
          </a:bodyPr>
          <a:lstStyle/>
          <a:p>
            <a:pPr algn="just">
              <a:lnSpc>
                <a:spcPct val="120000"/>
              </a:lnSpc>
            </a:pPr>
            <a:r>
              <a:rPr lang="zh-CN" altLang="en-US" sz="1600" b="1" smtClean="0">
                <a:solidFill>
                  <a:schemeClr val="bg1"/>
                </a:solidFill>
                <a:latin typeface="方正细圆简体" panose="03000509000000000000" pitchFamily="65" charset="-122"/>
                <a:ea typeface="方正细圆简体" panose="03000509000000000000" pitchFamily="65" charset="-122"/>
              </a:rPr>
              <a:t>青春中没有等待的果实，只有昂扬的斗志去收获，青春里的我们虽没有指点江山的豪迈壮举但也不乏为了薄发而厚积的深沉。</a:t>
            </a:r>
            <a:endParaRPr lang="zh-CN" altLang="en-US" sz="1600" b="1">
              <a:solidFill>
                <a:schemeClr val="bg1"/>
              </a:solidFill>
              <a:latin typeface="方正细圆简体" panose="03000509000000000000" pitchFamily="65" charset="-122"/>
              <a:ea typeface="方正细圆简体" panose="03000509000000000000" pitchFamily="65" charset="-122"/>
            </a:endParaRPr>
          </a:p>
        </p:txBody>
      </p:sp>
      <p:sp>
        <p:nvSpPr>
          <p:cNvPr id="12" name="矩形 11"/>
          <p:cNvSpPr/>
          <p:nvPr/>
        </p:nvSpPr>
        <p:spPr>
          <a:xfrm>
            <a:off x="1475656" y="3651870"/>
            <a:ext cx="2547516" cy="1008161"/>
          </a:xfrm>
          <a:prstGeom prst="rect">
            <a:avLst/>
          </a:prstGeom>
          <a:noFill/>
        </p:spPr>
        <p:txBody>
          <a:bodyPr wrap="square">
            <a:spAutoFit/>
          </a:bodyPr>
          <a:lstStyle/>
          <a:p>
            <a:pPr algn="just">
              <a:lnSpc>
                <a:spcPct val="120000"/>
              </a:lnSpc>
            </a:pPr>
            <a:r>
              <a:rPr lang="zh-CN" altLang="en-US" sz="5400">
                <a:solidFill>
                  <a:schemeClr val="bg1"/>
                </a:solidFill>
                <a:latin typeface="方正毡笔黑简体" panose="03000509000000000000" pitchFamily="65" charset="-122"/>
                <a:ea typeface="方正毡笔黑简体" panose="03000509000000000000" pitchFamily="65" charset="-122"/>
              </a:rPr>
              <a:t>梦想</a:t>
            </a:r>
          </a:p>
        </p:txBody>
      </p:sp>
    </p:spTree>
    <p:extLst>
      <p:ext uri="{BB962C8B-B14F-4D97-AF65-F5344CB8AC3E}">
        <p14:creationId xmlns:p14="http://schemas.microsoft.com/office/powerpoint/2010/main" val="1365095214"/>
      </p:ext>
    </p:extLst>
  </p:cSld>
  <p:clrMapOvr>
    <a:masterClrMapping/>
  </p:clrMapOvr>
  <p:transition spd="slow" advTm="1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par>
                                <p:cTn id="13" presetID="26" presetClass="emph" presetSubtype="0" fill="hold" nodeType="withEffect">
                                  <p:stCondLst>
                                    <p:cond delay="125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par>
                                <p:cTn id="16" presetID="30" presetClass="entr" presetSubtype="0" fill="hold" nodeType="withEffect">
                                  <p:stCondLst>
                                    <p:cond delay="27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800" decel="100000"/>
                                        <p:tgtEl>
                                          <p:spTgt spid="9"/>
                                        </p:tgtEl>
                                      </p:cBhvr>
                                    </p:animEffect>
                                    <p:anim calcmode="lin" valueType="num">
                                      <p:cBhvr>
                                        <p:cTn id="19" dur="800" decel="100000" fill="hold"/>
                                        <p:tgtEl>
                                          <p:spTgt spid="9"/>
                                        </p:tgtEl>
                                        <p:attrNameLst>
                                          <p:attrName>style.rotation</p:attrName>
                                        </p:attrNameLst>
                                      </p:cBhvr>
                                      <p:tavLst>
                                        <p:tav tm="0">
                                          <p:val>
                                            <p:fltVal val="-90"/>
                                          </p:val>
                                        </p:tav>
                                        <p:tav tm="100000">
                                          <p:val>
                                            <p:fltVal val="0"/>
                                          </p:val>
                                        </p:tav>
                                      </p:tavLst>
                                    </p:anim>
                                    <p:anim calcmode="lin" valueType="num">
                                      <p:cBhvr>
                                        <p:cTn id="20" dur="800" decel="100000" fill="hold"/>
                                        <p:tgtEl>
                                          <p:spTgt spid="9"/>
                                        </p:tgtEl>
                                        <p:attrNameLst>
                                          <p:attrName>ppt_x</p:attrName>
                                        </p:attrNameLst>
                                      </p:cBhvr>
                                      <p:tavLst>
                                        <p:tav tm="0">
                                          <p:val>
                                            <p:strVal val="#ppt_x+0.4"/>
                                          </p:val>
                                        </p:tav>
                                        <p:tav tm="100000">
                                          <p:val>
                                            <p:strVal val="#ppt_x-0.05"/>
                                          </p:val>
                                        </p:tav>
                                      </p:tavLst>
                                    </p:anim>
                                    <p:anim calcmode="lin" valueType="num">
                                      <p:cBhvr>
                                        <p:cTn id="21" dur="800" decel="100000" fill="hold"/>
                                        <p:tgtEl>
                                          <p:spTgt spid="9"/>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24" presetID="26" presetClass="emph" presetSubtype="0" fill="hold" nodeType="withEffect">
                                  <p:stCondLst>
                                    <p:cond delay="4000"/>
                                  </p:stCondLst>
                                  <p:childTnLst>
                                    <p:animEffect transition="out" filter="fade">
                                      <p:cBhvr>
                                        <p:cTn id="25" dur="500" tmFilter="0, 0; .2, .5; .8, .5; 1, 0"/>
                                        <p:tgtEl>
                                          <p:spTgt spid="9"/>
                                        </p:tgtEl>
                                      </p:cBhvr>
                                    </p:animEffect>
                                    <p:animScale>
                                      <p:cBhvr>
                                        <p:cTn id="26" dur="250" autoRev="1" fill="hold"/>
                                        <p:tgtEl>
                                          <p:spTgt spid="9"/>
                                        </p:tgtEl>
                                      </p:cBhvr>
                                      <p:by x="105000" y="105000"/>
                                    </p:animScale>
                                  </p:childTnLst>
                                </p:cTn>
                              </p:par>
                              <p:par>
                                <p:cTn id="27" presetID="30" presetClass="entr" presetSubtype="0" fill="hold" nodeType="withEffect">
                                  <p:stCondLst>
                                    <p:cond delay="5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800" decel="100000"/>
                                        <p:tgtEl>
                                          <p:spTgt spid="10"/>
                                        </p:tgtEl>
                                      </p:cBhvr>
                                    </p:animEffect>
                                    <p:anim calcmode="lin" valueType="num">
                                      <p:cBhvr>
                                        <p:cTn id="30" dur="800" decel="100000" fill="hold"/>
                                        <p:tgtEl>
                                          <p:spTgt spid="10"/>
                                        </p:tgtEl>
                                        <p:attrNameLst>
                                          <p:attrName>style.rotation</p:attrName>
                                        </p:attrNameLst>
                                      </p:cBhvr>
                                      <p:tavLst>
                                        <p:tav tm="0">
                                          <p:val>
                                            <p:fltVal val="-90"/>
                                          </p:val>
                                        </p:tav>
                                        <p:tav tm="100000">
                                          <p:val>
                                            <p:fltVal val="0"/>
                                          </p:val>
                                        </p:tav>
                                      </p:tavLst>
                                    </p:anim>
                                    <p:anim calcmode="lin" valueType="num">
                                      <p:cBhvr>
                                        <p:cTn id="31" dur="800" decel="100000" fill="hold"/>
                                        <p:tgtEl>
                                          <p:spTgt spid="10"/>
                                        </p:tgtEl>
                                        <p:attrNameLst>
                                          <p:attrName>ppt_x</p:attrName>
                                        </p:attrNameLst>
                                      </p:cBhvr>
                                      <p:tavLst>
                                        <p:tav tm="0">
                                          <p:val>
                                            <p:strVal val="#ppt_x+0.4"/>
                                          </p:val>
                                        </p:tav>
                                        <p:tav tm="100000">
                                          <p:val>
                                            <p:strVal val="#ppt_x-0.05"/>
                                          </p:val>
                                        </p:tav>
                                      </p:tavLst>
                                    </p:anim>
                                    <p:anim calcmode="lin" valueType="num">
                                      <p:cBhvr>
                                        <p:cTn id="32" dur="800" decel="100000" fill="hold"/>
                                        <p:tgtEl>
                                          <p:spTgt spid="1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35" presetID="26" presetClass="emph" presetSubtype="0" fill="hold" nodeType="withEffect">
                                  <p:stCondLst>
                                    <p:cond delay="6750"/>
                                  </p:stCondLst>
                                  <p:childTnLst>
                                    <p:animEffect transition="out" filter="fade">
                                      <p:cBhvr>
                                        <p:cTn id="36" dur="500" tmFilter="0, 0; .2, .5; .8, .5; 1, 0"/>
                                        <p:tgtEl>
                                          <p:spTgt spid="10"/>
                                        </p:tgtEl>
                                      </p:cBhvr>
                                    </p:animEffect>
                                    <p:animScale>
                                      <p:cBhvr>
                                        <p:cTn id="37" dur="250" autoRev="1" fill="hold"/>
                                        <p:tgtEl>
                                          <p:spTgt spid="10"/>
                                        </p:tgtEl>
                                      </p:cBhvr>
                                      <p:by x="105000" y="105000"/>
                                    </p:animScale>
                                  </p:childTnLst>
                                </p:cTn>
                              </p:par>
                              <p:par>
                                <p:cTn id="38" presetID="38" presetClass="entr" presetSubtype="0" accel="50000" fill="hold" grpId="0" nodeType="withEffect">
                                  <p:stCondLst>
                                    <p:cond delay="8250"/>
                                  </p:stCondLst>
                                  <p:iterate type="lt">
                                    <p:tmPct val="50000"/>
                                  </p:iterate>
                                  <p:childTnLst>
                                    <p:set>
                                      <p:cBhvr>
                                        <p:cTn id="39" dur="1" fill="hold">
                                          <p:stCondLst>
                                            <p:cond delay="0"/>
                                          </p:stCondLst>
                                        </p:cTn>
                                        <p:tgtEl>
                                          <p:spTgt spid="11"/>
                                        </p:tgtEl>
                                        <p:attrNameLst>
                                          <p:attrName>style.visibility</p:attrName>
                                        </p:attrNameLst>
                                      </p:cBhvr>
                                      <p:to>
                                        <p:strVal val="visible"/>
                                      </p:to>
                                    </p:set>
                                    <p:set>
                                      <p:cBhvr>
                                        <p:cTn id="40" dur="114" fill="hold">
                                          <p:stCondLst>
                                            <p:cond delay="0"/>
                                          </p:stCondLst>
                                        </p:cTn>
                                        <p:tgtEl>
                                          <p:spTgt spid="11"/>
                                        </p:tgtEl>
                                        <p:attrNameLst>
                                          <p:attrName>style.rotation</p:attrName>
                                        </p:attrNameLst>
                                      </p:cBhvr>
                                      <p:to>
                                        <p:strVal val="-45.0"/>
                                      </p:to>
                                    </p:set>
                                    <p:anim calcmode="lin" valueType="num">
                                      <p:cBhvr>
                                        <p:cTn id="41" dur="114" fill="hold">
                                          <p:stCondLst>
                                            <p:cond delay="11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2" dur="11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3" dur="39" decel="50000" autoRev="1" fill="hold">
                                          <p:stCondLst>
                                            <p:cond delay="11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4" dur="34" fill="hold">
                                          <p:stCondLst>
                                            <p:cond delay="216"/>
                                          </p:stCondLst>
                                        </p:cTn>
                                        <p:tgtEl>
                                          <p:spTgt spid="11"/>
                                        </p:tgtEl>
                                        <p:attrNameLst>
                                          <p:attrName>ppt_y</p:attrName>
                                        </p:attrNameLst>
                                      </p:cBhvr>
                                      <p:tavLst>
                                        <p:tav tm="0">
                                          <p:val>
                                            <p:strVal val="#ppt_y-(0.354*#ppt_w-0.172*#ppt_h)"/>
                                          </p:val>
                                        </p:tav>
                                        <p:tav tm="100000">
                                          <p:val>
                                            <p:strVal val="#ppt_y"/>
                                          </p:val>
                                        </p:tav>
                                      </p:tavLst>
                                    </p:anim>
                                  </p:childTnLst>
                                </p:cTn>
                              </p:par>
                              <p:par>
                                <p:cTn id="45" presetID="38" presetClass="entr" presetSubtype="0" accel="50000" fill="hold" grpId="0" nodeType="withEffect">
                                  <p:stCondLst>
                                    <p:cond delay="7750"/>
                                  </p:stCondLst>
                                  <p:iterate type="lt">
                                    <p:tmPct val="50000"/>
                                  </p:iterate>
                                  <p:childTnLst>
                                    <p:set>
                                      <p:cBhvr>
                                        <p:cTn id="46" dur="1" fill="hold">
                                          <p:stCondLst>
                                            <p:cond delay="0"/>
                                          </p:stCondLst>
                                        </p:cTn>
                                        <p:tgtEl>
                                          <p:spTgt spid="12"/>
                                        </p:tgtEl>
                                        <p:attrNameLst>
                                          <p:attrName>style.visibility</p:attrName>
                                        </p:attrNameLst>
                                      </p:cBhvr>
                                      <p:to>
                                        <p:strVal val="visible"/>
                                      </p:to>
                                    </p:set>
                                    <p:set>
                                      <p:cBhvr>
                                        <p:cTn id="47" dur="114" fill="hold">
                                          <p:stCondLst>
                                            <p:cond delay="0"/>
                                          </p:stCondLst>
                                        </p:cTn>
                                        <p:tgtEl>
                                          <p:spTgt spid="12"/>
                                        </p:tgtEl>
                                        <p:attrNameLst>
                                          <p:attrName>style.rotation</p:attrName>
                                        </p:attrNameLst>
                                      </p:cBhvr>
                                      <p:to>
                                        <p:strVal val="-45.0"/>
                                      </p:to>
                                    </p:set>
                                    <p:anim calcmode="lin" valueType="num">
                                      <p:cBhvr>
                                        <p:cTn id="48" dur="114" fill="hold">
                                          <p:stCondLst>
                                            <p:cond delay="114"/>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49" dur="114"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50" dur="39" decel="50000" autoRev="1" fill="hold">
                                          <p:stCondLst>
                                            <p:cond delay="114"/>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51" dur="34" fill="hold">
                                          <p:stCondLst>
                                            <p:cond delay="216"/>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95936" y="483518"/>
            <a:ext cx="4152674" cy="3228847"/>
            <a:chOff x="2285161" y="1235574"/>
            <a:chExt cx="4547440" cy="3330361"/>
          </a:xfrm>
        </p:grpSpPr>
        <p:pic>
          <p:nvPicPr>
            <p:cNvPr id="3" name="Picture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90606" y="1235574"/>
              <a:ext cx="4536550" cy="2850152"/>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4" name="矩形 3"/>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5" name="组合 4"/>
          <p:cNvGrpSpPr/>
          <p:nvPr/>
        </p:nvGrpSpPr>
        <p:grpSpPr>
          <a:xfrm>
            <a:off x="3992054" y="529694"/>
            <a:ext cx="4160438" cy="3136494"/>
            <a:chOff x="2285160" y="1330831"/>
            <a:chExt cx="4547442" cy="3235104"/>
          </a:xfrm>
        </p:grpSpPr>
        <p:pic>
          <p:nvPicPr>
            <p:cNvPr id="6"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85160" y="1330831"/>
              <a:ext cx="4547442" cy="2814776"/>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7" name="矩形 6"/>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8" name="组合 7"/>
          <p:cNvGrpSpPr/>
          <p:nvPr/>
        </p:nvGrpSpPr>
        <p:grpSpPr>
          <a:xfrm>
            <a:off x="3867860" y="483518"/>
            <a:ext cx="4408827" cy="3228847"/>
            <a:chOff x="2285161" y="1235574"/>
            <a:chExt cx="4547440" cy="3330361"/>
          </a:xfrm>
        </p:grpSpPr>
        <p:pic>
          <p:nvPicPr>
            <p:cNvPr id="9" name="Picture 9"/>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420431" y="1235574"/>
              <a:ext cx="4276898" cy="2808281"/>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10" name="矩形 9"/>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11" name="组合 10"/>
          <p:cNvGrpSpPr/>
          <p:nvPr/>
        </p:nvGrpSpPr>
        <p:grpSpPr>
          <a:xfrm>
            <a:off x="3992054" y="532260"/>
            <a:ext cx="4160438" cy="3131363"/>
            <a:chOff x="2285160" y="1336123"/>
            <a:chExt cx="4547442" cy="3229812"/>
          </a:xfrm>
        </p:grpSpPr>
        <p:pic>
          <p:nvPicPr>
            <p:cNvPr id="12" name="Picture 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85160" y="1336123"/>
              <a:ext cx="4547442" cy="2796765"/>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13" name="矩形 12"/>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14" name="组合 13"/>
          <p:cNvGrpSpPr/>
          <p:nvPr/>
        </p:nvGrpSpPr>
        <p:grpSpPr>
          <a:xfrm>
            <a:off x="3867860" y="521513"/>
            <a:ext cx="4408827" cy="3152856"/>
            <a:chOff x="2285161" y="1313953"/>
            <a:chExt cx="4547440" cy="3251982"/>
          </a:xfrm>
        </p:grpSpPr>
        <p:pic>
          <p:nvPicPr>
            <p:cNvPr id="15" name="Picture 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421267" y="1313953"/>
              <a:ext cx="4275228" cy="2814777"/>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16" name="矩形 15"/>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17" name="组合 16"/>
          <p:cNvGrpSpPr/>
          <p:nvPr/>
        </p:nvGrpSpPr>
        <p:grpSpPr>
          <a:xfrm>
            <a:off x="3867860" y="483518"/>
            <a:ext cx="4408827" cy="3228847"/>
            <a:chOff x="2285161" y="1235574"/>
            <a:chExt cx="4547440" cy="3330361"/>
          </a:xfrm>
        </p:grpSpPr>
        <p:pic>
          <p:nvPicPr>
            <p:cNvPr id="18" name="Picture 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421267" y="1235574"/>
              <a:ext cx="4283233" cy="2830914"/>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19" name="矩形 18"/>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20" name="组合 19"/>
          <p:cNvGrpSpPr/>
          <p:nvPr/>
        </p:nvGrpSpPr>
        <p:grpSpPr>
          <a:xfrm>
            <a:off x="3867860" y="488663"/>
            <a:ext cx="4408827" cy="3218557"/>
            <a:chOff x="2285161" y="1246187"/>
            <a:chExt cx="4547440" cy="3319748"/>
          </a:xfrm>
        </p:grpSpPr>
        <p:pic>
          <p:nvPicPr>
            <p:cNvPr id="21" name="Picture 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2421267" y="1246187"/>
              <a:ext cx="4275227" cy="2861233"/>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22" name="矩形 21"/>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p>
          </p:txBody>
        </p:sp>
      </p:grpSp>
      <p:grpSp>
        <p:nvGrpSpPr>
          <p:cNvPr id="23" name="组合 22"/>
          <p:cNvGrpSpPr/>
          <p:nvPr/>
        </p:nvGrpSpPr>
        <p:grpSpPr>
          <a:xfrm>
            <a:off x="3867860" y="483518"/>
            <a:ext cx="4408827" cy="3228846"/>
            <a:chOff x="2285161" y="1235575"/>
            <a:chExt cx="4547440" cy="3330360"/>
          </a:xfrm>
        </p:grpSpPr>
        <p:pic>
          <p:nvPicPr>
            <p:cNvPr id="24" name="Picture 9"/>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421267" y="1235575"/>
              <a:ext cx="4275228" cy="2850150"/>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a:extLst/>
          </p:spPr>
        </p:pic>
        <p:sp>
          <p:nvSpPr>
            <p:cNvPr id="25" name="矩形 24"/>
            <p:cNvSpPr/>
            <p:nvPr/>
          </p:nvSpPr>
          <p:spPr>
            <a:xfrm>
              <a:off x="2285161" y="4248482"/>
              <a:ext cx="4547440" cy="317453"/>
            </a:xfrm>
            <a:prstGeom prst="rect">
              <a:avLst/>
            </a:prstGeom>
          </p:spPr>
          <p:txBody>
            <a:bodyPr wrap="square">
              <a:spAutoFit/>
              <a:scene3d>
                <a:camera prst="orthographicFront"/>
                <a:lightRig rig="balanced" dir="t">
                  <a:rot lat="0" lon="0" rev="2100000"/>
                </a:lightRig>
              </a:scene3d>
              <a:sp3d extrusionH="25400" prstMaterial="metal">
                <a:bevelT w="12700" h="25400"/>
                <a:contourClr>
                  <a:schemeClr val="bg2"/>
                </a:contourClr>
              </a:sp3d>
            </a:bodyPr>
            <a:lstStyle/>
            <a:p>
              <a:pPr algn="ctr"/>
              <a:r>
                <a:rPr lang="zh-CN" altLang="en-US" sz="1400">
                  <a:ln w="50800"/>
                  <a:solidFill>
                    <a:schemeClr val="bg1"/>
                  </a:solidFill>
                  <a:latin typeface="微软雅黑" panose="020B0503020204020204" pitchFamily="34" charset="-122"/>
                  <a:ea typeface="微软雅黑" panose="020B0503020204020204" pitchFamily="34" charset="-122"/>
                </a:rPr>
                <a:t>青春并不忧伤、却被我们演绎的如此凄凉。</a:t>
              </a:r>
              <a:endParaRPr lang="zh-CN" altLang="en-US" sz="1400" dirty="0">
                <a:ln w="50800"/>
                <a:solidFill>
                  <a:schemeClr val="bg1"/>
                </a:solidFill>
                <a:latin typeface="微软雅黑" panose="020B0503020204020204" pitchFamily="34" charset="-122"/>
                <a:ea typeface="微软雅黑" panose="020B0503020204020204" pitchFamily="34" charset="-122"/>
              </a:endParaRPr>
            </a:p>
          </p:txBody>
        </p:sp>
      </p:grpSp>
      <p:sp>
        <p:nvSpPr>
          <p:cNvPr id="26" name="Rectangle 10"/>
          <p:cNvSpPr>
            <a:spLocks noChangeArrowheads="1"/>
          </p:cNvSpPr>
          <p:nvPr/>
        </p:nvSpPr>
        <p:spPr bwMode="auto">
          <a:xfrm>
            <a:off x="7889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27" name="Rectangle 11"/>
          <p:cNvSpPr>
            <a:spLocks noChangeArrowheads="1"/>
          </p:cNvSpPr>
          <p:nvPr/>
        </p:nvSpPr>
        <p:spPr bwMode="auto">
          <a:xfrm>
            <a:off x="8265385" y="0"/>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28" name="Rectangle 12"/>
          <p:cNvSpPr>
            <a:spLocks noChangeArrowheads="1"/>
          </p:cNvSpPr>
          <p:nvPr/>
        </p:nvSpPr>
        <p:spPr bwMode="auto">
          <a:xfrm>
            <a:off x="8748464"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29" name="Rectangle 13"/>
          <p:cNvSpPr>
            <a:spLocks noChangeArrowheads="1"/>
          </p:cNvSpPr>
          <p:nvPr/>
        </p:nvSpPr>
        <p:spPr bwMode="auto">
          <a:xfrm>
            <a:off x="276225"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30" name="Rectangle 14"/>
          <p:cNvSpPr>
            <a:spLocks noChangeArrowheads="1"/>
          </p:cNvSpPr>
          <p:nvPr/>
        </p:nvSpPr>
        <p:spPr bwMode="auto">
          <a:xfrm>
            <a:off x="41402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31" name="Rectangle 15"/>
          <p:cNvSpPr>
            <a:spLocks noChangeArrowheads="1"/>
          </p:cNvSpPr>
          <p:nvPr/>
        </p:nvSpPr>
        <p:spPr bwMode="auto">
          <a:xfrm>
            <a:off x="65547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32" name="Rectangle 16"/>
          <p:cNvSpPr>
            <a:spLocks noChangeArrowheads="1"/>
          </p:cNvSpPr>
          <p:nvPr/>
        </p:nvSpPr>
        <p:spPr bwMode="auto">
          <a:xfrm>
            <a:off x="5803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33" name="Rectangle 17"/>
          <p:cNvSpPr>
            <a:spLocks noChangeArrowheads="1"/>
          </p:cNvSpPr>
          <p:nvPr/>
        </p:nvSpPr>
        <p:spPr bwMode="auto">
          <a:xfrm>
            <a:off x="4787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Tree>
    <p:extLst>
      <p:ext uri="{BB962C8B-B14F-4D97-AF65-F5344CB8AC3E}">
        <p14:creationId xmlns:p14="http://schemas.microsoft.com/office/powerpoint/2010/main" val="3788825910"/>
      </p:ext>
    </p:extLst>
  </p:cSld>
  <p:clrMapOvr>
    <a:masterClrMapping/>
  </p:clrMapOvr>
  <mc:AlternateContent xmlns:mc="http://schemas.openxmlformats.org/markup-compatibility/2006" xmlns:p14="http://schemas.microsoft.com/office/powerpoint/2010/main">
    <mc:Choice Requires="p14">
      <p:transition spd="slow" p14:dur="2000" advTm="24000"/>
    </mc:Choice>
    <mc:Fallback xmlns="">
      <p:transition spd="slow" advTm="2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175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par>
                                <p:cTn id="11" presetID="23" presetClass="exit" presetSubtype="544" fill="hold" nodeType="withEffect">
                                  <p:stCondLst>
                                    <p:cond delay="4000"/>
                                  </p:stCondLst>
                                  <p:childTnLst>
                                    <p:anim calcmode="lin" valueType="num">
                                      <p:cBhvr>
                                        <p:cTn id="12" dur="750"/>
                                        <p:tgtEl>
                                          <p:spTgt spid="2"/>
                                        </p:tgtEl>
                                        <p:attrNameLst>
                                          <p:attrName>ppt_w</p:attrName>
                                        </p:attrNameLst>
                                      </p:cBhvr>
                                      <p:tavLst>
                                        <p:tav tm="0">
                                          <p:val>
                                            <p:strVal val="ppt_w"/>
                                          </p:val>
                                        </p:tav>
                                        <p:tav tm="100000">
                                          <p:val>
                                            <p:fltVal val="0"/>
                                          </p:val>
                                        </p:tav>
                                      </p:tavLst>
                                    </p:anim>
                                    <p:anim calcmode="lin" valueType="num">
                                      <p:cBhvr>
                                        <p:cTn id="13" dur="750"/>
                                        <p:tgtEl>
                                          <p:spTgt spid="2"/>
                                        </p:tgtEl>
                                        <p:attrNameLst>
                                          <p:attrName>ppt_h</p:attrName>
                                        </p:attrNameLst>
                                      </p:cBhvr>
                                      <p:tavLst>
                                        <p:tav tm="0">
                                          <p:val>
                                            <p:strVal val="ppt_h"/>
                                          </p:val>
                                        </p:tav>
                                        <p:tav tm="100000">
                                          <p:val>
                                            <p:fltVal val="0"/>
                                          </p:val>
                                        </p:tav>
                                      </p:tavLst>
                                    </p:anim>
                                    <p:anim calcmode="lin" valueType="num">
                                      <p:cBhvr>
                                        <p:cTn id="14" dur="750"/>
                                        <p:tgtEl>
                                          <p:spTgt spid="2"/>
                                        </p:tgtEl>
                                        <p:attrNameLst>
                                          <p:attrName>ppt_x</p:attrName>
                                        </p:attrNameLst>
                                      </p:cBhvr>
                                      <p:tavLst>
                                        <p:tav tm="0">
                                          <p:val>
                                            <p:strVal val="ppt_x"/>
                                          </p:val>
                                        </p:tav>
                                        <p:tav tm="100000">
                                          <p:val>
                                            <p:fltVal val="0.5"/>
                                          </p:val>
                                        </p:tav>
                                      </p:tavLst>
                                    </p:anim>
                                    <p:anim calcmode="lin" valueType="num">
                                      <p:cBhvr>
                                        <p:cTn id="15" dur="750"/>
                                        <p:tgtEl>
                                          <p:spTgt spid="2"/>
                                        </p:tgtEl>
                                        <p:attrNameLst>
                                          <p:attrName>ppt_y</p:attrName>
                                        </p:attrNameLst>
                                      </p:cBhvr>
                                      <p:tavLst>
                                        <p:tav tm="0">
                                          <p:val>
                                            <p:strVal val="ppt_y"/>
                                          </p:val>
                                        </p:tav>
                                        <p:tav tm="100000">
                                          <p:val>
                                            <p:fltVal val="0.5"/>
                                          </p:val>
                                        </p:tav>
                                      </p:tavLst>
                                    </p:anim>
                                    <p:set>
                                      <p:cBhvr>
                                        <p:cTn id="16" dur="1" fill="hold">
                                          <p:stCondLst>
                                            <p:cond delay="749"/>
                                          </p:stCondLst>
                                        </p:cTn>
                                        <p:tgtEl>
                                          <p:spTgt spid="2"/>
                                        </p:tgtEl>
                                        <p:attrNameLst>
                                          <p:attrName>style.visibility</p:attrName>
                                        </p:attrNameLst>
                                      </p:cBhvr>
                                      <p:to>
                                        <p:strVal val="hidden"/>
                                      </p:to>
                                    </p:set>
                                  </p:childTnLst>
                                </p:cTn>
                              </p:par>
                              <p:par>
                                <p:cTn id="17" presetID="23" presetClass="entr" presetSubtype="36" fill="hold" nodeType="withEffect">
                                  <p:stCondLst>
                                    <p:cond delay="4000"/>
                                  </p:stCondLst>
                                  <p:childTnLst>
                                    <p:set>
                                      <p:cBhvr>
                                        <p:cTn id="18" dur="1" fill="hold">
                                          <p:stCondLst>
                                            <p:cond delay="0"/>
                                          </p:stCondLst>
                                        </p:cTn>
                                        <p:tgtEl>
                                          <p:spTgt spid="5"/>
                                        </p:tgtEl>
                                        <p:attrNameLst>
                                          <p:attrName>style.visibility</p:attrName>
                                        </p:attrNameLst>
                                      </p:cBhvr>
                                      <p:to>
                                        <p:strVal val="visible"/>
                                      </p:to>
                                    </p:set>
                                    <p:anim calcmode="lin" valueType="num">
                                      <p:cBhvr>
                                        <p:cTn id="19" dur="750" fill="hold"/>
                                        <p:tgtEl>
                                          <p:spTgt spid="5"/>
                                        </p:tgtEl>
                                        <p:attrNameLst>
                                          <p:attrName>ppt_w</p:attrName>
                                        </p:attrNameLst>
                                      </p:cBhvr>
                                      <p:tavLst>
                                        <p:tav tm="0">
                                          <p:val>
                                            <p:strVal val="(6*min(max(#ppt_w*#ppt_h,.3),1)-7.4)/-.7*#ppt_w"/>
                                          </p:val>
                                        </p:tav>
                                        <p:tav tm="100000">
                                          <p:val>
                                            <p:strVal val="#ppt_w"/>
                                          </p:val>
                                        </p:tav>
                                      </p:tavLst>
                                    </p:anim>
                                    <p:anim calcmode="lin" valueType="num">
                                      <p:cBhvr>
                                        <p:cTn id="20" dur="750" fill="hold"/>
                                        <p:tgtEl>
                                          <p:spTgt spid="5"/>
                                        </p:tgtEl>
                                        <p:attrNameLst>
                                          <p:attrName>ppt_h</p:attrName>
                                        </p:attrNameLst>
                                      </p:cBhvr>
                                      <p:tavLst>
                                        <p:tav tm="0">
                                          <p:val>
                                            <p:strVal val="(6*min(max(#ppt_w*#ppt_h,.3),1)-7.4)/-.7*#ppt_h"/>
                                          </p:val>
                                        </p:tav>
                                        <p:tav tm="100000">
                                          <p:val>
                                            <p:strVal val="#ppt_h"/>
                                          </p:val>
                                        </p:tav>
                                      </p:tavLst>
                                    </p:anim>
                                    <p:anim calcmode="lin" valueType="num">
                                      <p:cBhvr>
                                        <p:cTn id="21" dur="750" fill="hold"/>
                                        <p:tgtEl>
                                          <p:spTgt spid="5"/>
                                        </p:tgtEl>
                                        <p:attrNameLst>
                                          <p:attrName>ppt_x</p:attrName>
                                        </p:attrNameLst>
                                      </p:cBhvr>
                                      <p:tavLst>
                                        <p:tav tm="0">
                                          <p:val>
                                            <p:fltVal val="0.5"/>
                                          </p:val>
                                        </p:tav>
                                        <p:tav tm="100000">
                                          <p:val>
                                            <p:strVal val="#ppt_x"/>
                                          </p:val>
                                        </p:tav>
                                      </p:tavLst>
                                    </p:anim>
                                    <p:anim calcmode="lin" valueType="num">
                                      <p:cBhvr>
                                        <p:cTn id="22" dur="750" fill="hold"/>
                                        <p:tgtEl>
                                          <p:spTgt spid="5"/>
                                        </p:tgtEl>
                                        <p:attrNameLst>
                                          <p:attrName>ppt_y</p:attrName>
                                        </p:attrNameLst>
                                      </p:cBhvr>
                                      <p:tavLst>
                                        <p:tav tm="0">
                                          <p:val>
                                            <p:strVal val="1+(6*min(max(#ppt_w*#ppt_h,.3),1)-7.4)/-.7*#ppt_h/2"/>
                                          </p:val>
                                        </p:tav>
                                        <p:tav tm="100000">
                                          <p:val>
                                            <p:strVal val="#ppt_y"/>
                                          </p:val>
                                        </p:tav>
                                      </p:tavLst>
                                    </p:anim>
                                  </p:childTnLst>
                                </p:cTn>
                              </p:par>
                              <p:par>
                                <p:cTn id="23" presetID="23" presetClass="exit" presetSubtype="544" fill="hold" nodeType="withEffect">
                                  <p:stCondLst>
                                    <p:cond delay="6250"/>
                                  </p:stCondLst>
                                  <p:childTnLst>
                                    <p:anim calcmode="lin" valueType="num">
                                      <p:cBhvr>
                                        <p:cTn id="24" dur="750"/>
                                        <p:tgtEl>
                                          <p:spTgt spid="5"/>
                                        </p:tgtEl>
                                        <p:attrNameLst>
                                          <p:attrName>ppt_w</p:attrName>
                                        </p:attrNameLst>
                                      </p:cBhvr>
                                      <p:tavLst>
                                        <p:tav tm="0">
                                          <p:val>
                                            <p:strVal val="ppt_w"/>
                                          </p:val>
                                        </p:tav>
                                        <p:tav tm="100000">
                                          <p:val>
                                            <p:fltVal val="0"/>
                                          </p:val>
                                        </p:tav>
                                      </p:tavLst>
                                    </p:anim>
                                    <p:anim calcmode="lin" valueType="num">
                                      <p:cBhvr>
                                        <p:cTn id="25" dur="750"/>
                                        <p:tgtEl>
                                          <p:spTgt spid="5"/>
                                        </p:tgtEl>
                                        <p:attrNameLst>
                                          <p:attrName>ppt_h</p:attrName>
                                        </p:attrNameLst>
                                      </p:cBhvr>
                                      <p:tavLst>
                                        <p:tav tm="0">
                                          <p:val>
                                            <p:strVal val="ppt_h"/>
                                          </p:val>
                                        </p:tav>
                                        <p:tav tm="100000">
                                          <p:val>
                                            <p:fltVal val="0"/>
                                          </p:val>
                                        </p:tav>
                                      </p:tavLst>
                                    </p:anim>
                                    <p:anim calcmode="lin" valueType="num">
                                      <p:cBhvr>
                                        <p:cTn id="26" dur="750"/>
                                        <p:tgtEl>
                                          <p:spTgt spid="5"/>
                                        </p:tgtEl>
                                        <p:attrNameLst>
                                          <p:attrName>ppt_x</p:attrName>
                                        </p:attrNameLst>
                                      </p:cBhvr>
                                      <p:tavLst>
                                        <p:tav tm="0">
                                          <p:val>
                                            <p:strVal val="ppt_x"/>
                                          </p:val>
                                        </p:tav>
                                        <p:tav tm="100000">
                                          <p:val>
                                            <p:fltVal val="0.5"/>
                                          </p:val>
                                        </p:tav>
                                      </p:tavLst>
                                    </p:anim>
                                    <p:anim calcmode="lin" valueType="num">
                                      <p:cBhvr>
                                        <p:cTn id="27" dur="750"/>
                                        <p:tgtEl>
                                          <p:spTgt spid="5"/>
                                        </p:tgtEl>
                                        <p:attrNameLst>
                                          <p:attrName>ppt_y</p:attrName>
                                        </p:attrNameLst>
                                      </p:cBhvr>
                                      <p:tavLst>
                                        <p:tav tm="0">
                                          <p:val>
                                            <p:strVal val="ppt_y"/>
                                          </p:val>
                                        </p:tav>
                                        <p:tav tm="100000">
                                          <p:val>
                                            <p:fltVal val="0.5"/>
                                          </p:val>
                                        </p:tav>
                                      </p:tavLst>
                                    </p:anim>
                                    <p:set>
                                      <p:cBhvr>
                                        <p:cTn id="28" dur="1" fill="hold">
                                          <p:stCondLst>
                                            <p:cond delay="749"/>
                                          </p:stCondLst>
                                        </p:cTn>
                                        <p:tgtEl>
                                          <p:spTgt spid="5"/>
                                        </p:tgtEl>
                                        <p:attrNameLst>
                                          <p:attrName>style.visibility</p:attrName>
                                        </p:attrNameLst>
                                      </p:cBhvr>
                                      <p:to>
                                        <p:strVal val="hidden"/>
                                      </p:to>
                                    </p:set>
                                  </p:childTnLst>
                                </p:cTn>
                              </p:par>
                              <p:par>
                                <p:cTn id="29" presetID="23" presetClass="entr" presetSubtype="36" fill="hold" nodeType="withEffect">
                                  <p:stCondLst>
                                    <p:cond delay="6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750" fill="hold"/>
                                        <p:tgtEl>
                                          <p:spTgt spid="8"/>
                                        </p:tgtEl>
                                        <p:attrNameLst>
                                          <p:attrName>ppt_w</p:attrName>
                                        </p:attrNameLst>
                                      </p:cBhvr>
                                      <p:tavLst>
                                        <p:tav tm="0">
                                          <p:val>
                                            <p:strVal val="(6*min(max(#ppt_w*#ppt_h,.3),1)-7.4)/-.7*#ppt_w"/>
                                          </p:val>
                                        </p:tav>
                                        <p:tav tm="100000">
                                          <p:val>
                                            <p:strVal val="#ppt_w"/>
                                          </p:val>
                                        </p:tav>
                                      </p:tavLst>
                                    </p:anim>
                                    <p:anim calcmode="lin" valueType="num">
                                      <p:cBhvr>
                                        <p:cTn id="32" dur="750" fill="hold"/>
                                        <p:tgtEl>
                                          <p:spTgt spid="8"/>
                                        </p:tgtEl>
                                        <p:attrNameLst>
                                          <p:attrName>ppt_h</p:attrName>
                                        </p:attrNameLst>
                                      </p:cBhvr>
                                      <p:tavLst>
                                        <p:tav tm="0">
                                          <p:val>
                                            <p:strVal val="(6*min(max(#ppt_w*#ppt_h,.3),1)-7.4)/-.7*#ppt_h"/>
                                          </p:val>
                                        </p:tav>
                                        <p:tav tm="100000">
                                          <p:val>
                                            <p:strVal val="#ppt_h"/>
                                          </p:val>
                                        </p:tav>
                                      </p:tavLst>
                                    </p:anim>
                                    <p:anim calcmode="lin" valueType="num">
                                      <p:cBhvr>
                                        <p:cTn id="33" dur="750" fill="hold"/>
                                        <p:tgtEl>
                                          <p:spTgt spid="8"/>
                                        </p:tgtEl>
                                        <p:attrNameLst>
                                          <p:attrName>ppt_x</p:attrName>
                                        </p:attrNameLst>
                                      </p:cBhvr>
                                      <p:tavLst>
                                        <p:tav tm="0">
                                          <p:val>
                                            <p:fltVal val="0.5"/>
                                          </p:val>
                                        </p:tav>
                                        <p:tav tm="100000">
                                          <p:val>
                                            <p:strVal val="#ppt_x"/>
                                          </p:val>
                                        </p:tav>
                                      </p:tavLst>
                                    </p:anim>
                                    <p:anim calcmode="lin" valueType="num">
                                      <p:cBhvr>
                                        <p:cTn id="34" dur="750" fill="hold"/>
                                        <p:tgtEl>
                                          <p:spTgt spid="8"/>
                                        </p:tgtEl>
                                        <p:attrNameLst>
                                          <p:attrName>ppt_y</p:attrName>
                                        </p:attrNameLst>
                                      </p:cBhvr>
                                      <p:tavLst>
                                        <p:tav tm="0">
                                          <p:val>
                                            <p:strVal val="1+(6*min(max(#ppt_w*#ppt_h,.3),1)-7.4)/-.7*#ppt_h/2"/>
                                          </p:val>
                                        </p:tav>
                                        <p:tav tm="100000">
                                          <p:val>
                                            <p:strVal val="#ppt_y"/>
                                          </p:val>
                                        </p:tav>
                                      </p:tavLst>
                                    </p:anim>
                                  </p:childTnLst>
                                </p:cTn>
                              </p:par>
                              <p:par>
                                <p:cTn id="35" presetID="23" presetClass="exit" presetSubtype="544" fill="hold" nodeType="withEffect">
                                  <p:stCondLst>
                                    <p:cond delay="8500"/>
                                  </p:stCondLst>
                                  <p:childTnLst>
                                    <p:anim calcmode="lin" valueType="num">
                                      <p:cBhvr>
                                        <p:cTn id="36" dur="750"/>
                                        <p:tgtEl>
                                          <p:spTgt spid="8"/>
                                        </p:tgtEl>
                                        <p:attrNameLst>
                                          <p:attrName>ppt_w</p:attrName>
                                        </p:attrNameLst>
                                      </p:cBhvr>
                                      <p:tavLst>
                                        <p:tav tm="0">
                                          <p:val>
                                            <p:strVal val="ppt_w"/>
                                          </p:val>
                                        </p:tav>
                                        <p:tav tm="100000">
                                          <p:val>
                                            <p:fltVal val="0"/>
                                          </p:val>
                                        </p:tav>
                                      </p:tavLst>
                                    </p:anim>
                                    <p:anim calcmode="lin" valueType="num">
                                      <p:cBhvr>
                                        <p:cTn id="37" dur="750"/>
                                        <p:tgtEl>
                                          <p:spTgt spid="8"/>
                                        </p:tgtEl>
                                        <p:attrNameLst>
                                          <p:attrName>ppt_h</p:attrName>
                                        </p:attrNameLst>
                                      </p:cBhvr>
                                      <p:tavLst>
                                        <p:tav tm="0">
                                          <p:val>
                                            <p:strVal val="ppt_h"/>
                                          </p:val>
                                        </p:tav>
                                        <p:tav tm="100000">
                                          <p:val>
                                            <p:fltVal val="0"/>
                                          </p:val>
                                        </p:tav>
                                      </p:tavLst>
                                    </p:anim>
                                    <p:anim calcmode="lin" valueType="num">
                                      <p:cBhvr>
                                        <p:cTn id="38" dur="750"/>
                                        <p:tgtEl>
                                          <p:spTgt spid="8"/>
                                        </p:tgtEl>
                                        <p:attrNameLst>
                                          <p:attrName>ppt_x</p:attrName>
                                        </p:attrNameLst>
                                      </p:cBhvr>
                                      <p:tavLst>
                                        <p:tav tm="0">
                                          <p:val>
                                            <p:strVal val="ppt_x"/>
                                          </p:val>
                                        </p:tav>
                                        <p:tav tm="100000">
                                          <p:val>
                                            <p:fltVal val="0.5"/>
                                          </p:val>
                                        </p:tav>
                                      </p:tavLst>
                                    </p:anim>
                                    <p:anim calcmode="lin" valueType="num">
                                      <p:cBhvr>
                                        <p:cTn id="39" dur="750"/>
                                        <p:tgtEl>
                                          <p:spTgt spid="8"/>
                                        </p:tgtEl>
                                        <p:attrNameLst>
                                          <p:attrName>ppt_y</p:attrName>
                                        </p:attrNameLst>
                                      </p:cBhvr>
                                      <p:tavLst>
                                        <p:tav tm="0">
                                          <p:val>
                                            <p:strVal val="ppt_y"/>
                                          </p:val>
                                        </p:tav>
                                        <p:tav tm="100000">
                                          <p:val>
                                            <p:fltVal val="0.5"/>
                                          </p:val>
                                        </p:tav>
                                      </p:tavLst>
                                    </p:anim>
                                    <p:set>
                                      <p:cBhvr>
                                        <p:cTn id="40" dur="1" fill="hold">
                                          <p:stCondLst>
                                            <p:cond delay="749"/>
                                          </p:stCondLst>
                                        </p:cTn>
                                        <p:tgtEl>
                                          <p:spTgt spid="8"/>
                                        </p:tgtEl>
                                        <p:attrNameLst>
                                          <p:attrName>style.visibility</p:attrName>
                                        </p:attrNameLst>
                                      </p:cBhvr>
                                      <p:to>
                                        <p:strVal val="hidden"/>
                                      </p:to>
                                    </p:set>
                                  </p:childTnLst>
                                </p:cTn>
                              </p:par>
                              <p:par>
                                <p:cTn id="41" presetID="23" presetClass="entr" presetSubtype="36" fill="hold" nodeType="withEffect">
                                  <p:stCondLst>
                                    <p:cond delay="85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750" fill="hold"/>
                                        <p:tgtEl>
                                          <p:spTgt spid="11"/>
                                        </p:tgtEl>
                                        <p:attrNameLst>
                                          <p:attrName>ppt_w</p:attrName>
                                        </p:attrNameLst>
                                      </p:cBhvr>
                                      <p:tavLst>
                                        <p:tav tm="0">
                                          <p:val>
                                            <p:strVal val="(6*min(max(#ppt_w*#ppt_h,.3),1)-7.4)/-.7*#ppt_w"/>
                                          </p:val>
                                        </p:tav>
                                        <p:tav tm="100000">
                                          <p:val>
                                            <p:strVal val="#ppt_w"/>
                                          </p:val>
                                        </p:tav>
                                      </p:tavLst>
                                    </p:anim>
                                    <p:anim calcmode="lin" valueType="num">
                                      <p:cBhvr>
                                        <p:cTn id="44" dur="750" fill="hold"/>
                                        <p:tgtEl>
                                          <p:spTgt spid="11"/>
                                        </p:tgtEl>
                                        <p:attrNameLst>
                                          <p:attrName>ppt_h</p:attrName>
                                        </p:attrNameLst>
                                      </p:cBhvr>
                                      <p:tavLst>
                                        <p:tav tm="0">
                                          <p:val>
                                            <p:strVal val="(6*min(max(#ppt_w*#ppt_h,.3),1)-7.4)/-.7*#ppt_h"/>
                                          </p:val>
                                        </p:tav>
                                        <p:tav tm="100000">
                                          <p:val>
                                            <p:strVal val="#ppt_h"/>
                                          </p:val>
                                        </p:tav>
                                      </p:tavLst>
                                    </p:anim>
                                    <p:anim calcmode="lin" valueType="num">
                                      <p:cBhvr>
                                        <p:cTn id="45" dur="750" fill="hold"/>
                                        <p:tgtEl>
                                          <p:spTgt spid="11"/>
                                        </p:tgtEl>
                                        <p:attrNameLst>
                                          <p:attrName>ppt_x</p:attrName>
                                        </p:attrNameLst>
                                      </p:cBhvr>
                                      <p:tavLst>
                                        <p:tav tm="0">
                                          <p:val>
                                            <p:fltVal val="0.5"/>
                                          </p:val>
                                        </p:tav>
                                        <p:tav tm="100000">
                                          <p:val>
                                            <p:strVal val="#ppt_x"/>
                                          </p:val>
                                        </p:tav>
                                      </p:tavLst>
                                    </p:anim>
                                    <p:anim calcmode="lin" valueType="num">
                                      <p:cBhvr>
                                        <p:cTn id="46" dur="750" fill="hold"/>
                                        <p:tgtEl>
                                          <p:spTgt spid="11"/>
                                        </p:tgtEl>
                                        <p:attrNameLst>
                                          <p:attrName>ppt_y</p:attrName>
                                        </p:attrNameLst>
                                      </p:cBhvr>
                                      <p:tavLst>
                                        <p:tav tm="0">
                                          <p:val>
                                            <p:strVal val="1+(6*min(max(#ppt_w*#ppt_h,.3),1)-7.4)/-.7*#ppt_h/2"/>
                                          </p:val>
                                        </p:tav>
                                        <p:tav tm="100000">
                                          <p:val>
                                            <p:strVal val="#ppt_y"/>
                                          </p:val>
                                        </p:tav>
                                      </p:tavLst>
                                    </p:anim>
                                  </p:childTnLst>
                                </p:cTn>
                              </p:par>
                              <p:par>
                                <p:cTn id="47" presetID="23" presetClass="exit" presetSubtype="544" fill="hold" nodeType="withEffect">
                                  <p:stCondLst>
                                    <p:cond delay="11000"/>
                                  </p:stCondLst>
                                  <p:childTnLst>
                                    <p:anim calcmode="lin" valueType="num">
                                      <p:cBhvr>
                                        <p:cTn id="48" dur="750"/>
                                        <p:tgtEl>
                                          <p:spTgt spid="11"/>
                                        </p:tgtEl>
                                        <p:attrNameLst>
                                          <p:attrName>ppt_w</p:attrName>
                                        </p:attrNameLst>
                                      </p:cBhvr>
                                      <p:tavLst>
                                        <p:tav tm="0">
                                          <p:val>
                                            <p:strVal val="ppt_w"/>
                                          </p:val>
                                        </p:tav>
                                        <p:tav tm="100000">
                                          <p:val>
                                            <p:fltVal val="0"/>
                                          </p:val>
                                        </p:tav>
                                      </p:tavLst>
                                    </p:anim>
                                    <p:anim calcmode="lin" valueType="num">
                                      <p:cBhvr>
                                        <p:cTn id="49" dur="750"/>
                                        <p:tgtEl>
                                          <p:spTgt spid="11"/>
                                        </p:tgtEl>
                                        <p:attrNameLst>
                                          <p:attrName>ppt_h</p:attrName>
                                        </p:attrNameLst>
                                      </p:cBhvr>
                                      <p:tavLst>
                                        <p:tav tm="0">
                                          <p:val>
                                            <p:strVal val="ppt_h"/>
                                          </p:val>
                                        </p:tav>
                                        <p:tav tm="100000">
                                          <p:val>
                                            <p:fltVal val="0"/>
                                          </p:val>
                                        </p:tav>
                                      </p:tavLst>
                                    </p:anim>
                                    <p:anim calcmode="lin" valueType="num">
                                      <p:cBhvr>
                                        <p:cTn id="50" dur="750"/>
                                        <p:tgtEl>
                                          <p:spTgt spid="11"/>
                                        </p:tgtEl>
                                        <p:attrNameLst>
                                          <p:attrName>ppt_x</p:attrName>
                                        </p:attrNameLst>
                                      </p:cBhvr>
                                      <p:tavLst>
                                        <p:tav tm="0">
                                          <p:val>
                                            <p:strVal val="ppt_x"/>
                                          </p:val>
                                        </p:tav>
                                        <p:tav tm="100000">
                                          <p:val>
                                            <p:fltVal val="0.5"/>
                                          </p:val>
                                        </p:tav>
                                      </p:tavLst>
                                    </p:anim>
                                    <p:anim calcmode="lin" valueType="num">
                                      <p:cBhvr>
                                        <p:cTn id="51" dur="750"/>
                                        <p:tgtEl>
                                          <p:spTgt spid="11"/>
                                        </p:tgtEl>
                                        <p:attrNameLst>
                                          <p:attrName>ppt_y</p:attrName>
                                        </p:attrNameLst>
                                      </p:cBhvr>
                                      <p:tavLst>
                                        <p:tav tm="0">
                                          <p:val>
                                            <p:strVal val="ppt_y"/>
                                          </p:val>
                                        </p:tav>
                                        <p:tav tm="100000">
                                          <p:val>
                                            <p:fltVal val="0.5"/>
                                          </p:val>
                                        </p:tav>
                                      </p:tavLst>
                                    </p:anim>
                                    <p:set>
                                      <p:cBhvr>
                                        <p:cTn id="52" dur="1" fill="hold">
                                          <p:stCondLst>
                                            <p:cond delay="749"/>
                                          </p:stCondLst>
                                        </p:cTn>
                                        <p:tgtEl>
                                          <p:spTgt spid="11"/>
                                        </p:tgtEl>
                                        <p:attrNameLst>
                                          <p:attrName>style.visibility</p:attrName>
                                        </p:attrNameLst>
                                      </p:cBhvr>
                                      <p:to>
                                        <p:strVal val="hidden"/>
                                      </p:to>
                                    </p:set>
                                  </p:childTnLst>
                                </p:cTn>
                              </p:par>
                              <p:par>
                                <p:cTn id="53" presetID="23" presetClass="entr" presetSubtype="36" fill="hold" nodeType="withEffect">
                                  <p:stCondLst>
                                    <p:cond delay="11000"/>
                                  </p:stCondLst>
                                  <p:childTnLst>
                                    <p:set>
                                      <p:cBhvr>
                                        <p:cTn id="54" dur="1" fill="hold">
                                          <p:stCondLst>
                                            <p:cond delay="0"/>
                                          </p:stCondLst>
                                        </p:cTn>
                                        <p:tgtEl>
                                          <p:spTgt spid="14"/>
                                        </p:tgtEl>
                                        <p:attrNameLst>
                                          <p:attrName>style.visibility</p:attrName>
                                        </p:attrNameLst>
                                      </p:cBhvr>
                                      <p:to>
                                        <p:strVal val="visible"/>
                                      </p:to>
                                    </p:set>
                                    <p:anim calcmode="lin" valueType="num">
                                      <p:cBhvr>
                                        <p:cTn id="55" dur="750" fill="hold"/>
                                        <p:tgtEl>
                                          <p:spTgt spid="14"/>
                                        </p:tgtEl>
                                        <p:attrNameLst>
                                          <p:attrName>ppt_w</p:attrName>
                                        </p:attrNameLst>
                                      </p:cBhvr>
                                      <p:tavLst>
                                        <p:tav tm="0">
                                          <p:val>
                                            <p:strVal val="(6*min(max(#ppt_w*#ppt_h,.3),1)-7.4)/-.7*#ppt_w"/>
                                          </p:val>
                                        </p:tav>
                                        <p:tav tm="100000">
                                          <p:val>
                                            <p:strVal val="#ppt_w"/>
                                          </p:val>
                                        </p:tav>
                                      </p:tavLst>
                                    </p:anim>
                                    <p:anim calcmode="lin" valueType="num">
                                      <p:cBhvr>
                                        <p:cTn id="56" dur="750" fill="hold"/>
                                        <p:tgtEl>
                                          <p:spTgt spid="14"/>
                                        </p:tgtEl>
                                        <p:attrNameLst>
                                          <p:attrName>ppt_h</p:attrName>
                                        </p:attrNameLst>
                                      </p:cBhvr>
                                      <p:tavLst>
                                        <p:tav tm="0">
                                          <p:val>
                                            <p:strVal val="(6*min(max(#ppt_w*#ppt_h,.3),1)-7.4)/-.7*#ppt_h"/>
                                          </p:val>
                                        </p:tav>
                                        <p:tav tm="100000">
                                          <p:val>
                                            <p:strVal val="#ppt_h"/>
                                          </p:val>
                                        </p:tav>
                                      </p:tavLst>
                                    </p:anim>
                                    <p:anim calcmode="lin" valueType="num">
                                      <p:cBhvr>
                                        <p:cTn id="57" dur="750" fill="hold"/>
                                        <p:tgtEl>
                                          <p:spTgt spid="14"/>
                                        </p:tgtEl>
                                        <p:attrNameLst>
                                          <p:attrName>ppt_x</p:attrName>
                                        </p:attrNameLst>
                                      </p:cBhvr>
                                      <p:tavLst>
                                        <p:tav tm="0">
                                          <p:val>
                                            <p:fltVal val="0.5"/>
                                          </p:val>
                                        </p:tav>
                                        <p:tav tm="100000">
                                          <p:val>
                                            <p:strVal val="#ppt_x"/>
                                          </p:val>
                                        </p:tav>
                                      </p:tavLst>
                                    </p:anim>
                                    <p:anim calcmode="lin" valueType="num">
                                      <p:cBhvr>
                                        <p:cTn id="58" dur="750" fill="hold"/>
                                        <p:tgtEl>
                                          <p:spTgt spid="14"/>
                                        </p:tgtEl>
                                        <p:attrNameLst>
                                          <p:attrName>ppt_y</p:attrName>
                                        </p:attrNameLst>
                                      </p:cBhvr>
                                      <p:tavLst>
                                        <p:tav tm="0">
                                          <p:val>
                                            <p:strVal val="1+(6*min(max(#ppt_w*#ppt_h,.3),1)-7.4)/-.7*#ppt_h/2"/>
                                          </p:val>
                                        </p:tav>
                                        <p:tav tm="100000">
                                          <p:val>
                                            <p:strVal val="#ppt_y"/>
                                          </p:val>
                                        </p:tav>
                                      </p:tavLst>
                                    </p:anim>
                                  </p:childTnLst>
                                </p:cTn>
                              </p:par>
                              <p:par>
                                <p:cTn id="59" presetID="23" presetClass="exit" presetSubtype="544" fill="hold" nodeType="withEffect">
                                  <p:stCondLst>
                                    <p:cond delay="13500"/>
                                  </p:stCondLst>
                                  <p:childTnLst>
                                    <p:anim calcmode="lin" valueType="num">
                                      <p:cBhvr>
                                        <p:cTn id="60" dur="750"/>
                                        <p:tgtEl>
                                          <p:spTgt spid="14"/>
                                        </p:tgtEl>
                                        <p:attrNameLst>
                                          <p:attrName>ppt_w</p:attrName>
                                        </p:attrNameLst>
                                      </p:cBhvr>
                                      <p:tavLst>
                                        <p:tav tm="0">
                                          <p:val>
                                            <p:strVal val="ppt_w"/>
                                          </p:val>
                                        </p:tav>
                                        <p:tav tm="100000">
                                          <p:val>
                                            <p:fltVal val="0"/>
                                          </p:val>
                                        </p:tav>
                                      </p:tavLst>
                                    </p:anim>
                                    <p:anim calcmode="lin" valueType="num">
                                      <p:cBhvr>
                                        <p:cTn id="61" dur="750"/>
                                        <p:tgtEl>
                                          <p:spTgt spid="14"/>
                                        </p:tgtEl>
                                        <p:attrNameLst>
                                          <p:attrName>ppt_h</p:attrName>
                                        </p:attrNameLst>
                                      </p:cBhvr>
                                      <p:tavLst>
                                        <p:tav tm="0">
                                          <p:val>
                                            <p:strVal val="ppt_h"/>
                                          </p:val>
                                        </p:tav>
                                        <p:tav tm="100000">
                                          <p:val>
                                            <p:fltVal val="0"/>
                                          </p:val>
                                        </p:tav>
                                      </p:tavLst>
                                    </p:anim>
                                    <p:anim calcmode="lin" valueType="num">
                                      <p:cBhvr>
                                        <p:cTn id="62" dur="750"/>
                                        <p:tgtEl>
                                          <p:spTgt spid="14"/>
                                        </p:tgtEl>
                                        <p:attrNameLst>
                                          <p:attrName>ppt_x</p:attrName>
                                        </p:attrNameLst>
                                      </p:cBhvr>
                                      <p:tavLst>
                                        <p:tav tm="0">
                                          <p:val>
                                            <p:strVal val="ppt_x"/>
                                          </p:val>
                                        </p:tav>
                                        <p:tav tm="100000">
                                          <p:val>
                                            <p:fltVal val="0.5"/>
                                          </p:val>
                                        </p:tav>
                                      </p:tavLst>
                                    </p:anim>
                                    <p:anim calcmode="lin" valueType="num">
                                      <p:cBhvr>
                                        <p:cTn id="63" dur="750"/>
                                        <p:tgtEl>
                                          <p:spTgt spid="14"/>
                                        </p:tgtEl>
                                        <p:attrNameLst>
                                          <p:attrName>ppt_y</p:attrName>
                                        </p:attrNameLst>
                                      </p:cBhvr>
                                      <p:tavLst>
                                        <p:tav tm="0">
                                          <p:val>
                                            <p:strVal val="ppt_y"/>
                                          </p:val>
                                        </p:tav>
                                        <p:tav tm="100000">
                                          <p:val>
                                            <p:fltVal val="0.5"/>
                                          </p:val>
                                        </p:tav>
                                      </p:tavLst>
                                    </p:anim>
                                    <p:set>
                                      <p:cBhvr>
                                        <p:cTn id="64" dur="1" fill="hold">
                                          <p:stCondLst>
                                            <p:cond delay="749"/>
                                          </p:stCondLst>
                                        </p:cTn>
                                        <p:tgtEl>
                                          <p:spTgt spid="14"/>
                                        </p:tgtEl>
                                        <p:attrNameLst>
                                          <p:attrName>style.visibility</p:attrName>
                                        </p:attrNameLst>
                                      </p:cBhvr>
                                      <p:to>
                                        <p:strVal val="hidden"/>
                                      </p:to>
                                    </p:set>
                                  </p:childTnLst>
                                </p:cTn>
                              </p:par>
                              <p:par>
                                <p:cTn id="65" presetID="23" presetClass="entr" presetSubtype="36" fill="hold" nodeType="withEffect">
                                  <p:stCondLst>
                                    <p:cond delay="13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750" fill="hold"/>
                                        <p:tgtEl>
                                          <p:spTgt spid="17"/>
                                        </p:tgtEl>
                                        <p:attrNameLst>
                                          <p:attrName>ppt_w</p:attrName>
                                        </p:attrNameLst>
                                      </p:cBhvr>
                                      <p:tavLst>
                                        <p:tav tm="0">
                                          <p:val>
                                            <p:strVal val="(6*min(max(#ppt_w*#ppt_h,.3),1)-7.4)/-.7*#ppt_w"/>
                                          </p:val>
                                        </p:tav>
                                        <p:tav tm="100000">
                                          <p:val>
                                            <p:strVal val="#ppt_w"/>
                                          </p:val>
                                        </p:tav>
                                      </p:tavLst>
                                    </p:anim>
                                    <p:anim calcmode="lin" valueType="num">
                                      <p:cBhvr>
                                        <p:cTn id="68" dur="750" fill="hold"/>
                                        <p:tgtEl>
                                          <p:spTgt spid="17"/>
                                        </p:tgtEl>
                                        <p:attrNameLst>
                                          <p:attrName>ppt_h</p:attrName>
                                        </p:attrNameLst>
                                      </p:cBhvr>
                                      <p:tavLst>
                                        <p:tav tm="0">
                                          <p:val>
                                            <p:strVal val="(6*min(max(#ppt_w*#ppt_h,.3),1)-7.4)/-.7*#ppt_h"/>
                                          </p:val>
                                        </p:tav>
                                        <p:tav tm="100000">
                                          <p:val>
                                            <p:strVal val="#ppt_h"/>
                                          </p:val>
                                        </p:tav>
                                      </p:tavLst>
                                    </p:anim>
                                    <p:anim calcmode="lin" valueType="num">
                                      <p:cBhvr>
                                        <p:cTn id="69" dur="750" fill="hold"/>
                                        <p:tgtEl>
                                          <p:spTgt spid="17"/>
                                        </p:tgtEl>
                                        <p:attrNameLst>
                                          <p:attrName>ppt_x</p:attrName>
                                        </p:attrNameLst>
                                      </p:cBhvr>
                                      <p:tavLst>
                                        <p:tav tm="0">
                                          <p:val>
                                            <p:fltVal val="0.5"/>
                                          </p:val>
                                        </p:tav>
                                        <p:tav tm="100000">
                                          <p:val>
                                            <p:strVal val="#ppt_x"/>
                                          </p:val>
                                        </p:tav>
                                      </p:tavLst>
                                    </p:anim>
                                    <p:anim calcmode="lin" valueType="num">
                                      <p:cBhvr>
                                        <p:cTn id="70" dur="750" fill="hold"/>
                                        <p:tgtEl>
                                          <p:spTgt spid="17"/>
                                        </p:tgtEl>
                                        <p:attrNameLst>
                                          <p:attrName>ppt_y</p:attrName>
                                        </p:attrNameLst>
                                      </p:cBhvr>
                                      <p:tavLst>
                                        <p:tav tm="0">
                                          <p:val>
                                            <p:strVal val="1+(6*min(max(#ppt_w*#ppt_h,.3),1)-7.4)/-.7*#ppt_h/2"/>
                                          </p:val>
                                        </p:tav>
                                        <p:tav tm="100000">
                                          <p:val>
                                            <p:strVal val="#ppt_y"/>
                                          </p:val>
                                        </p:tav>
                                      </p:tavLst>
                                    </p:anim>
                                  </p:childTnLst>
                                </p:cTn>
                              </p:par>
                              <p:par>
                                <p:cTn id="71" presetID="23" presetClass="exit" presetSubtype="544" fill="hold" nodeType="withEffect">
                                  <p:stCondLst>
                                    <p:cond delay="16000"/>
                                  </p:stCondLst>
                                  <p:childTnLst>
                                    <p:anim calcmode="lin" valueType="num">
                                      <p:cBhvr>
                                        <p:cTn id="72" dur="750"/>
                                        <p:tgtEl>
                                          <p:spTgt spid="17"/>
                                        </p:tgtEl>
                                        <p:attrNameLst>
                                          <p:attrName>ppt_w</p:attrName>
                                        </p:attrNameLst>
                                      </p:cBhvr>
                                      <p:tavLst>
                                        <p:tav tm="0">
                                          <p:val>
                                            <p:strVal val="ppt_w"/>
                                          </p:val>
                                        </p:tav>
                                        <p:tav tm="100000">
                                          <p:val>
                                            <p:fltVal val="0"/>
                                          </p:val>
                                        </p:tav>
                                      </p:tavLst>
                                    </p:anim>
                                    <p:anim calcmode="lin" valueType="num">
                                      <p:cBhvr>
                                        <p:cTn id="73" dur="750"/>
                                        <p:tgtEl>
                                          <p:spTgt spid="17"/>
                                        </p:tgtEl>
                                        <p:attrNameLst>
                                          <p:attrName>ppt_h</p:attrName>
                                        </p:attrNameLst>
                                      </p:cBhvr>
                                      <p:tavLst>
                                        <p:tav tm="0">
                                          <p:val>
                                            <p:strVal val="ppt_h"/>
                                          </p:val>
                                        </p:tav>
                                        <p:tav tm="100000">
                                          <p:val>
                                            <p:fltVal val="0"/>
                                          </p:val>
                                        </p:tav>
                                      </p:tavLst>
                                    </p:anim>
                                    <p:anim calcmode="lin" valueType="num">
                                      <p:cBhvr>
                                        <p:cTn id="74" dur="750"/>
                                        <p:tgtEl>
                                          <p:spTgt spid="17"/>
                                        </p:tgtEl>
                                        <p:attrNameLst>
                                          <p:attrName>ppt_x</p:attrName>
                                        </p:attrNameLst>
                                      </p:cBhvr>
                                      <p:tavLst>
                                        <p:tav tm="0">
                                          <p:val>
                                            <p:strVal val="ppt_x"/>
                                          </p:val>
                                        </p:tav>
                                        <p:tav tm="100000">
                                          <p:val>
                                            <p:fltVal val="0.5"/>
                                          </p:val>
                                        </p:tav>
                                      </p:tavLst>
                                    </p:anim>
                                    <p:anim calcmode="lin" valueType="num">
                                      <p:cBhvr>
                                        <p:cTn id="75" dur="750"/>
                                        <p:tgtEl>
                                          <p:spTgt spid="17"/>
                                        </p:tgtEl>
                                        <p:attrNameLst>
                                          <p:attrName>ppt_y</p:attrName>
                                        </p:attrNameLst>
                                      </p:cBhvr>
                                      <p:tavLst>
                                        <p:tav tm="0">
                                          <p:val>
                                            <p:strVal val="ppt_y"/>
                                          </p:val>
                                        </p:tav>
                                        <p:tav tm="100000">
                                          <p:val>
                                            <p:fltVal val="0.5"/>
                                          </p:val>
                                        </p:tav>
                                      </p:tavLst>
                                    </p:anim>
                                    <p:set>
                                      <p:cBhvr>
                                        <p:cTn id="76" dur="1" fill="hold">
                                          <p:stCondLst>
                                            <p:cond delay="749"/>
                                          </p:stCondLst>
                                        </p:cTn>
                                        <p:tgtEl>
                                          <p:spTgt spid="17"/>
                                        </p:tgtEl>
                                        <p:attrNameLst>
                                          <p:attrName>style.visibility</p:attrName>
                                        </p:attrNameLst>
                                      </p:cBhvr>
                                      <p:to>
                                        <p:strVal val="hidden"/>
                                      </p:to>
                                    </p:set>
                                  </p:childTnLst>
                                </p:cTn>
                              </p:par>
                              <p:par>
                                <p:cTn id="77" presetID="23" presetClass="entr" presetSubtype="36" fill="hold" nodeType="withEffect">
                                  <p:stCondLst>
                                    <p:cond delay="16000"/>
                                  </p:stCondLst>
                                  <p:childTnLst>
                                    <p:set>
                                      <p:cBhvr>
                                        <p:cTn id="78" dur="1" fill="hold">
                                          <p:stCondLst>
                                            <p:cond delay="0"/>
                                          </p:stCondLst>
                                        </p:cTn>
                                        <p:tgtEl>
                                          <p:spTgt spid="20"/>
                                        </p:tgtEl>
                                        <p:attrNameLst>
                                          <p:attrName>style.visibility</p:attrName>
                                        </p:attrNameLst>
                                      </p:cBhvr>
                                      <p:to>
                                        <p:strVal val="visible"/>
                                      </p:to>
                                    </p:set>
                                    <p:anim calcmode="lin" valueType="num">
                                      <p:cBhvr>
                                        <p:cTn id="79" dur="750" fill="hold"/>
                                        <p:tgtEl>
                                          <p:spTgt spid="20"/>
                                        </p:tgtEl>
                                        <p:attrNameLst>
                                          <p:attrName>ppt_w</p:attrName>
                                        </p:attrNameLst>
                                      </p:cBhvr>
                                      <p:tavLst>
                                        <p:tav tm="0">
                                          <p:val>
                                            <p:strVal val="(6*min(max(#ppt_w*#ppt_h,.3),1)-7.4)/-.7*#ppt_w"/>
                                          </p:val>
                                        </p:tav>
                                        <p:tav tm="100000">
                                          <p:val>
                                            <p:strVal val="#ppt_w"/>
                                          </p:val>
                                        </p:tav>
                                      </p:tavLst>
                                    </p:anim>
                                    <p:anim calcmode="lin" valueType="num">
                                      <p:cBhvr>
                                        <p:cTn id="80" dur="750" fill="hold"/>
                                        <p:tgtEl>
                                          <p:spTgt spid="20"/>
                                        </p:tgtEl>
                                        <p:attrNameLst>
                                          <p:attrName>ppt_h</p:attrName>
                                        </p:attrNameLst>
                                      </p:cBhvr>
                                      <p:tavLst>
                                        <p:tav tm="0">
                                          <p:val>
                                            <p:strVal val="(6*min(max(#ppt_w*#ppt_h,.3),1)-7.4)/-.7*#ppt_h"/>
                                          </p:val>
                                        </p:tav>
                                        <p:tav tm="100000">
                                          <p:val>
                                            <p:strVal val="#ppt_h"/>
                                          </p:val>
                                        </p:tav>
                                      </p:tavLst>
                                    </p:anim>
                                    <p:anim calcmode="lin" valueType="num">
                                      <p:cBhvr>
                                        <p:cTn id="81" dur="750" fill="hold"/>
                                        <p:tgtEl>
                                          <p:spTgt spid="20"/>
                                        </p:tgtEl>
                                        <p:attrNameLst>
                                          <p:attrName>ppt_x</p:attrName>
                                        </p:attrNameLst>
                                      </p:cBhvr>
                                      <p:tavLst>
                                        <p:tav tm="0">
                                          <p:val>
                                            <p:fltVal val="0.5"/>
                                          </p:val>
                                        </p:tav>
                                        <p:tav tm="100000">
                                          <p:val>
                                            <p:strVal val="#ppt_x"/>
                                          </p:val>
                                        </p:tav>
                                      </p:tavLst>
                                    </p:anim>
                                    <p:anim calcmode="lin" valueType="num">
                                      <p:cBhvr>
                                        <p:cTn id="82" dur="750" fill="hold"/>
                                        <p:tgtEl>
                                          <p:spTgt spid="20"/>
                                        </p:tgtEl>
                                        <p:attrNameLst>
                                          <p:attrName>ppt_y</p:attrName>
                                        </p:attrNameLst>
                                      </p:cBhvr>
                                      <p:tavLst>
                                        <p:tav tm="0">
                                          <p:val>
                                            <p:strVal val="1+(6*min(max(#ppt_w*#ppt_h,.3),1)-7.4)/-.7*#ppt_h/2"/>
                                          </p:val>
                                        </p:tav>
                                        <p:tav tm="100000">
                                          <p:val>
                                            <p:strVal val="#ppt_y"/>
                                          </p:val>
                                        </p:tav>
                                      </p:tavLst>
                                    </p:anim>
                                  </p:childTnLst>
                                </p:cTn>
                              </p:par>
                              <p:par>
                                <p:cTn id="83" presetID="23" presetClass="exit" presetSubtype="544" fill="hold" nodeType="withEffect">
                                  <p:stCondLst>
                                    <p:cond delay="18750"/>
                                  </p:stCondLst>
                                  <p:childTnLst>
                                    <p:anim calcmode="lin" valueType="num">
                                      <p:cBhvr>
                                        <p:cTn id="84" dur="750"/>
                                        <p:tgtEl>
                                          <p:spTgt spid="20"/>
                                        </p:tgtEl>
                                        <p:attrNameLst>
                                          <p:attrName>ppt_w</p:attrName>
                                        </p:attrNameLst>
                                      </p:cBhvr>
                                      <p:tavLst>
                                        <p:tav tm="0">
                                          <p:val>
                                            <p:strVal val="ppt_w"/>
                                          </p:val>
                                        </p:tav>
                                        <p:tav tm="100000">
                                          <p:val>
                                            <p:fltVal val="0"/>
                                          </p:val>
                                        </p:tav>
                                      </p:tavLst>
                                    </p:anim>
                                    <p:anim calcmode="lin" valueType="num">
                                      <p:cBhvr>
                                        <p:cTn id="85" dur="750"/>
                                        <p:tgtEl>
                                          <p:spTgt spid="20"/>
                                        </p:tgtEl>
                                        <p:attrNameLst>
                                          <p:attrName>ppt_h</p:attrName>
                                        </p:attrNameLst>
                                      </p:cBhvr>
                                      <p:tavLst>
                                        <p:tav tm="0">
                                          <p:val>
                                            <p:strVal val="ppt_h"/>
                                          </p:val>
                                        </p:tav>
                                        <p:tav tm="100000">
                                          <p:val>
                                            <p:fltVal val="0"/>
                                          </p:val>
                                        </p:tav>
                                      </p:tavLst>
                                    </p:anim>
                                    <p:anim calcmode="lin" valueType="num">
                                      <p:cBhvr>
                                        <p:cTn id="86" dur="750"/>
                                        <p:tgtEl>
                                          <p:spTgt spid="20"/>
                                        </p:tgtEl>
                                        <p:attrNameLst>
                                          <p:attrName>ppt_x</p:attrName>
                                        </p:attrNameLst>
                                      </p:cBhvr>
                                      <p:tavLst>
                                        <p:tav tm="0">
                                          <p:val>
                                            <p:strVal val="ppt_x"/>
                                          </p:val>
                                        </p:tav>
                                        <p:tav tm="100000">
                                          <p:val>
                                            <p:fltVal val="0.5"/>
                                          </p:val>
                                        </p:tav>
                                      </p:tavLst>
                                    </p:anim>
                                    <p:anim calcmode="lin" valueType="num">
                                      <p:cBhvr>
                                        <p:cTn id="87" dur="750"/>
                                        <p:tgtEl>
                                          <p:spTgt spid="20"/>
                                        </p:tgtEl>
                                        <p:attrNameLst>
                                          <p:attrName>ppt_y</p:attrName>
                                        </p:attrNameLst>
                                      </p:cBhvr>
                                      <p:tavLst>
                                        <p:tav tm="0">
                                          <p:val>
                                            <p:strVal val="ppt_y"/>
                                          </p:val>
                                        </p:tav>
                                        <p:tav tm="100000">
                                          <p:val>
                                            <p:fltVal val="0.5"/>
                                          </p:val>
                                        </p:tav>
                                      </p:tavLst>
                                    </p:anim>
                                    <p:set>
                                      <p:cBhvr>
                                        <p:cTn id="88" dur="1" fill="hold">
                                          <p:stCondLst>
                                            <p:cond delay="749"/>
                                          </p:stCondLst>
                                        </p:cTn>
                                        <p:tgtEl>
                                          <p:spTgt spid="20"/>
                                        </p:tgtEl>
                                        <p:attrNameLst>
                                          <p:attrName>style.visibility</p:attrName>
                                        </p:attrNameLst>
                                      </p:cBhvr>
                                      <p:to>
                                        <p:strVal val="hidden"/>
                                      </p:to>
                                    </p:set>
                                  </p:childTnLst>
                                </p:cTn>
                              </p:par>
                              <p:par>
                                <p:cTn id="89" presetID="23" presetClass="entr" presetSubtype="36" fill="hold" nodeType="withEffect">
                                  <p:stCondLst>
                                    <p:cond delay="18750"/>
                                  </p:stCondLst>
                                  <p:childTnLst>
                                    <p:set>
                                      <p:cBhvr>
                                        <p:cTn id="90" dur="1" fill="hold">
                                          <p:stCondLst>
                                            <p:cond delay="0"/>
                                          </p:stCondLst>
                                        </p:cTn>
                                        <p:tgtEl>
                                          <p:spTgt spid="23"/>
                                        </p:tgtEl>
                                        <p:attrNameLst>
                                          <p:attrName>style.visibility</p:attrName>
                                        </p:attrNameLst>
                                      </p:cBhvr>
                                      <p:to>
                                        <p:strVal val="visible"/>
                                      </p:to>
                                    </p:set>
                                    <p:anim calcmode="lin" valueType="num">
                                      <p:cBhvr>
                                        <p:cTn id="91" dur="750" fill="hold"/>
                                        <p:tgtEl>
                                          <p:spTgt spid="23"/>
                                        </p:tgtEl>
                                        <p:attrNameLst>
                                          <p:attrName>ppt_w</p:attrName>
                                        </p:attrNameLst>
                                      </p:cBhvr>
                                      <p:tavLst>
                                        <p:tav tm="0">
                                          <p:val>
                                            <p:strVal val="(6*min(max(#ppt_w*#ppt_h,.3),1)-7.4)/-.7*#ppt_w"/>
                                          </p:val>
                                        </p:tav>
                                        <p:tav tm="100000">
                                          <p:val>
                                            <p:strVal val="#ppt_w"/>
                                          </p:val>
                                        </p:tav>
                                      </p:tavLst>
                                    </p:anim>
                                    <p:anim calcmode="lin" valueType="num">
                                      <p:cBhvr>
                                        <p:cTn id="92" dur="750" fill="hold"/>
                                        <p:tgtEl>
                                          <p:spTgt spid="23"/>
                                        </p:tgtEl>
                                        <p:attrNameLst>
                                          <p:attrName>ppt_h</p:attrName>
                                        </p:attrNameLst>
                                      </p:cBhvr>
                                      <p:tavLst>
                                        <p:tav tm="0">
                                          <p:val>
                                            <p:strVal val="(6*min(max(#ppt_w*#ppt_h,.3),1)-7.4)/-.7*#ppt_h"/>
                                          </p:val>
                                        </p:tav>
                                        <p:tav tm="100000">
                                          <p:val>
                                            <p:strVal val="#ppt_h"/>
                                          </p:val>
                                        </p:tav>
                                      </p:tavLst>
                                    </p:anim>
                                    <p:anim calcmode="lin" valueType="num">
                                      <p:cBhvr>
                                        <p:cTn id="93" dur="750" fill="hold"/>
                                        <p:tgtEl>
                                          <p:spTgt spid="23"/>
                                        </p:tgtEl>
                                        <p:attrNameLst>
                                          <p:attrName>ppt_x</p:attrName>
                                        </p:attrNameLst>
                                      </p:cBhvr>
                                      <p:tavLst>
                                        <p:tav tm="0">
                                          <p:val>
                                            <p:fltVal val="0.5"/>
                                          </p:val>
                                        </p:tav>
                                        <p:tav tm="100000">
                                          <p:val>
                                            <p:strVal val="#ppt_x"/>
                                          </p:val>
                                        </p:tav>
                                      </p:tavLst>
                                    </p:anim>
                                    <p:anim calcmode="lin" valueType="num">
                                      <p:cBhvr>
                                        <p:cTn id="94" dur="750" fill="hold"/>
                                        <p:tgtEl>
                                          <p:spTgt spid="23"/>
                                        </p:tgtEl>
                                        <p:attrNameLst>
                                          <p:attrName>ppt_y</p:attrName>
                                        </p:attrNameLst>
                                      </p:cBhvr>
                                      <p:tavLst>
                                        <p:tav tm="0">
                                          <p:val>
                                            <p:strVal val="1+(6*min(max(#ppt_w*#ppt_h,.3),1)-7.4)/-.7*#ppt_h/2"/>
                                          </p:val>
                                        </p:tav>
                                        <p:tav tm="100000">
                                          <p:val>
                                            <p:strVal val="#ppt_y"/>
                                          </p:val>
                                        </p:tav>
                                      </p:tavLst>
                                    </p:anim>
                                  </p:childTnLst>
                                </p:cTn>
                              </p:par>
                              <p:par>
                                <p:cTn id="95" presetID="23" presetClass="exit" presetSubtype="544" fill="hold" nodeType="withEffect">
                                  <p:stCondLst>
                                    <p:cond delay="21250"/>
                                  </p:stCondLst>
                                  <p:childTnLst>
                                    <p:anim calcmode="lin" valueType="num">
                                      <p:cBhvr>
                                        <p:cTn id="96" dur="750"/>
                                        <p:tgtEl>
                                          <p:spTgt spid="23"/>
                                        </p:tgtEl>
                                        <p:attrNameLst>
                                          <p:attrName>ppt_w</p:attrName>
                                        </p:attrNameLst>
                                      </p:cBhvr>
                                      <p:tavLst>
                                        <p:tav tm="0">
                                          <p:val>
                                            <p:strVal val="ppt_w"/>
                                          </p:val>
                                        </p:tav>
                                        <p:tav tm="100000">
                                          <p:val>
                                            <p:fltVal val="0"/>
                                          </p:val>
                                        </p:tav>
                                      </p:tavLst>
                                    </p:anim>
                                    <p:anim calcmode="lin" valueType="num">
                                      <p:cBhvr>
                                        <p:cTn id="97" dur="750"/>
                                        <p:tgtEl>
                                          <p:spTgt spid="23"/>
                                        </p:tgtEl>
                                        <p:attrNameLst>
                                          <p:attrName>ppt_h</p:attrName>
                                        </p:attrNameLst>
                                      </p:cBhvr>
                                      <p:tavLst>
                                        <p:tav tm="0">
                                          <p:val>
                                            <p:strVal val="ppt_h"/>
                                          </p:val>
                                        </p:tav>
                                        <p:tav tm="100000">
                                          <p:val>
                                            <p:fltVal val="0"/>
                                          </p:val>
                                        </p:tav>
                                      </p:tavLst>
                                    </p:anim>
                                    <p:anim calcmode="lin" valueType="num">
                                      <p:cBhvr>
                                        <p:cTn id="98" dur="750"/>
                                        <p:tgtEl>
                                          <p:spTgt spid="23"/>
                                        </p:tgtEl>
                                        <p:attrNameLst>
                                          <p:attrName>ppt_x</p:attrName>
                                        </p:attrNameLst>
                                      </p:cBhvr>
                                      <p:tavLst>
                                        <p:tav tm="0">
                                          <p:val>
                                            <p:strVal val="ppt_x"/>
                                          </p:val>
                                        </p:tav>
                                        <p:tav tm="100000">
                                          <p:val>
                                            <p:fltVal val="0.5"/>
                                          </p:val>
                                        </p:tav>
                                      </p:tavLst>
                                    </p:anim>
                                    <p:anim calcmode="lin" valueType="num">
                                      <p:cBhvr>
                                        <p:cTn id="99" dur="750"/>
                                        <p:tgtEl>
                                          <p:spTgt spid="23"/>
                                        </p:tgtEl>
                                        <p:attrNameLst>
                                          <p:attrName>ppt_y</p:attrName>
                                        </p:attrNameLst>
                                      </p:cBhvr>
                                      <p:tavLst>
                                        <p:tav tm="0">
                                          <p:val>
                                            <p:strVal val="ppt_y"/>
                                          </p:val>
                                        </p:tav>
                                        <p:tav tm="100000">
                                          <p:val>
                                            <p:fltVal val="0.5"/>
                                          </p:val>
                                        </p:tav>
                                      </p:tavLst>
                                    </p:anim>
                                    <p:set>
                                      <p:cBhvr>
                                        <p:cTn id="100" dur="1" fill="hold">
                                          <p:stCondLst>
                                            <p:cond delay="749"/>
                                          </p:stCondLst>
                                        </p:cTn>
                                        <p:tgtEl>
                                          <p:spTgt spid="23"/>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4000"/>
                                        <p:tgtEl>
                                          <p:spTgt spid="26"/>
                                        </p:tgtEl>
                                      </p:cBhvr>
                                    </p:animEffect>
                                  </p:childTnLst>
                                </p:cTn>
                              </p:par>
                              <p:par>
                                <p:cTn id="104" presetID="2" presetClass="exit" presetSubtype="2" repeatCount="indefinite" fill="hold" grpId="1" nodeType="withEffect">
                                  <p:stCondLst>
                                    <p:cond delay="1500"/>
                                  </p:stCondLst>
                                  <p:childTnLst>
                                    <p:anim calcmode="lin" valueType="num">
                                      <p:cBhvr additive="base">
                                        <p:cTn id="105" dur="4000"/>
                                        <p:tgtEl>
                                          <p:spTgt spid="26"/>
                                        </p:tgtEl>
                                        <p:attrNameLst>
                                          <p:attrName>ppt_x</p:attrName>
                                        </p:attrNameLst>
                                      </p:cBhvr>
                                      <p:tavLst>
                                        <p:tav tm="0">
                                          <p:val>
                                            <p:strVal val="ppt_x"/>
                                          </p:val>
                                        </p:tav>
                                        <p:tav tm="100000">
                                          <p:val>
                                            <p:strVal val="1+ppt_w/2"/>
                                          </p:val>
                                        </p:tav>
                                      </p:tavLst>
                                    </p:anim>
                                    <p:anim calcmode="lin" valueType="num">
                                      <p:cBhvr additive="base">
                                        <p:cTn id="106" dur="4000"/>
                                        <p:tgtEl>
                                          <p:spTgt spid="26"/>
                                        </p:tgtEl>
                                        <p:attrNameLst>
                                          <p:attrName>ppt_y</p:attrName>
                                        </p:attrNameLst>
                                      </p:cBhvr>
                                      <p:tavLst>
                                        <p:tav tm="0">
                                          <p:val>
                                            <p:strVal val="ppt_y"/>
                                          </p:val>
                                        </p:tav>
                                        <p:tav tm="100000">
                                          <p:val>
                                            <p:strVal val="ppt_y"/>
                                          </p:val>
                                        </p:tav>
                                      </p:tavLst>
                                    </p:anim>
                                    <p:set>
                                      <p:cBhvr>
                                        <p:cTn id="107" dur="1" fill="hold">
                                          <p:stCondLst>
                                            <p:cond delay="3991"/>
                                          </p:stCondLst>
                                        </p:cTn>
                                        <p:tgtEl>
                                          <p:spTgt spid="26"/>
                                        </p:tgtEl>
                                        <p:attrNameLst>
                                          <p:attrName>style.visibility</p:attrName>
                                        </p:attrNameLst>
                                      </p:cBhvr>
                                      <p:to>
                                        <p:strVal val="hidden"/>
                                      </p:to>
                                    </p:set>
                                  </p:childTnLst>
                                </p:cTn>
                              </p:par>
                              <p:par>
                                <p:cTn id="108" presetID="10" presetClass="entr" presetSubtype="0" fill="hold" grpId="0" nodeType="withEffect">
                                  <p:stCondLst>
                                    <p:cond delay="2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4000"/>
                                        <p:tgtEl>
                                          <p:spTgt spid="27"/>
                                        </p:tgtEl>
                                      </p:cBhvr>
                                    </p:animEffect>
                                  </p:childTnLst>
                                </p:cTn>
                              </p:par>
                              <p:par>
                                <p:cTn id="111" presetID="2" presetClass="exit" presetSubtype="8" repeatCount="indefinite" fill="hold" grpId="1" nodeType="withEffect">
                                  <p:stCondLst>
                                    <p:cond delay="2000"/>
                                  </p:stCondLst>
                                  <p:childTnLst>
                                    <p:anim calcmode="lin" valueType="num">
                                      <p:cBhvr additive="base">
                                        <p:cTn id="112" dur="4000"/>
                                        <p:tgtEl>
                                          <p:spTgt spid="27"/>
                                        </p:tgtEl>
                                        <p:attrNameLst>
                                          <p:attrName>ppt_x</p:attrName>
                                        </p:attrNameLst>
                                      </p:cBhvr>
                                      <p:tavLst>
                                        <p:tav tm="0">
                                          <p:val>
                                            <p:strVal val="ppt_x"/>
                                          </p:val>
                                        </p:tav>
                                        <p:tav tm="100000">
                                          <p:val>
                                            <p:strVal val="0-ppt_w/2"/>
                                          </p:val>
                                        </p:tav>
                                      </p:tavLst>
                                    </p:anim>
                                    <p:anim calcmode="lin" valueType="num">
                                      <p:cBhvr additive="base">
                                        <p:cTn id="113" dur="4000"/>
                                        <p:tgtEl>
                                          <p:spTgt spid="27"/>
                                        </p:tgtEl>
                                        <p:attrNameLst>
                                          <p:attrName>ppt_y</p:attrName>
                                        </p:attrNameLst>
                                      </p:cBhvr>
                                      <p:tavLst>
                                        <p:tav tm="0">
                                          <p:val>
                                            <p:strVal val="ppt_y"/>
                                          </p:val>
                                        </p:tav>
                                        <p:tav tm="100000">
                                          <p:val>
                                            <p:strVal val="ppt_y"/>
                                          </p:val>
                                        </p:tav>
                                      </p:tavLst>
                                    </p:anim>
                                    <p:set>
                                      <p:cBhvr>
                                        <p:cTn id="114" dur="1" fill="hold">
                                          <p:stCondLst>
                                            <p:cond delay="3990"/>
                                          </p:stCondLst>
                                        </p:cTn>
                                        <p:tgtEl>
                                          <p:spTgt spid="27"/>
                                        </p:tgtEl>
                                        <p:attrNameLst>
                                          <p:attrName>style.visibility</p:attrName>
                                        </p:attrNameLst>
                                      </p:cBhvr>
                                      <p:to>
                                        <p:strVal val="hidden"/>
                                      </p:to>
                                    </p:set>
                                  </p:childTnLst>
                                </p:cTn>
                              </p:par>
                              <p:par>
                                <p:cTn id="115" presetID="10" presetClass="entr" presetSubtype="0" fill="hold" grpId="0" nodeType="withEffect">
                                  <p:stCondLst>
                                    <p:cond delay="30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4000"/>
                                        <p:tgtEl>
                                          <p:spTgt spid="28"/>
                                        </p:tgtEl>
                                      </p:cBhvr>
                                    </p:animEffect>
                                  </p:childTnLst>
                                </p:cTn>
                              </p:par>
                              <p:par>
                                <p:cTn id="118" presetID="2" presetClass="exit" presetSubtype="8" repeatCount="indefinite" fill="hold" grpId="1" nodeType="withEffect">
                                  <p:stCondLst>
                                    <p:cond delay="1500"/>
                                  </p:stCondLst>
                                  <p:childTnLst>
                                    <p:anim calcmode="lin" valueType="num">
                                      <p:cBhvr additive="base">
                                        <p:cTn id="119" dur="4000"/>
                                        <p:tgtEl>
                                          <p:spTgt spid="28"/>
                                        </p:tgtEl>
                                        <p:attrNameLst>
                                          <p:attrName>ppt_x</p:attrName>
                                        </p:attrNameLst>
                                      </p:cBhvr>
                                      <p:tavLst>
                                        <p:tav tm="0">
                                          <p:val>
                                            <p:strVal val="ppt_x"/>
                                          </p:val>
                                        </p:tav>
                                        <p:tav tm="100000">
                                          <p:val>
                                            <p:strVal val="0-ppt_w/2"/>
                                          </p:val>
                                        </p:tav>
                                      </p:tavLst>
                                    </p:anim>
                                    <p:anim calcmode="lin" valueType="num">
                                      <p:cBhvr additive="base">
                                        <p:cTn id="120" dur="4000"/>
                                        <p:tgtEl>
                                          <p:spTgt spid="28"/>
                                        </p:tgtEl>
                                        <p:attrNameLst>
                                          <p:attrName>ppt_y</p:attrName>
                                        </p:attrNameLst>
                                      </p:cBhvr>
                                      <p:tavLst>
                                        <p:tav tm="0">
                                          <p:val>
                                            <p:strVal val="ppt_y"/>
                                          </p:val>
                                        </p:tav>
                                        <p:tav tm="100000">
                                          <p:val>
                                            <p:strVal val="ppt_y"/>
                                          </p:val>
                                        </p:tav>
                                      </p:tavLst>
                                    </p:anim>
                                    <p:set>
                                      <p:cBhvr>
                                        <p:cTn id="121" dur="1" fill="hold">
                                          <p:stCondLst>
                                            <p:cond delay="3992"/>
                                          </p:stCondLst>
                                        </p:cTn>
                                        <p:tgtEl>
                                          <p:spTgt spid="28"/>
                                        </p:tgtEl>
                                        <p:attrNameLst>
                                          <p:attrName>style.visibility</p:attrName>
                                        </p:attrNameLst>
                                      </p:cBhvr>
                                      <p:to>
                                        <p:strVal val="hidden"/>
                                      </p:to>
                                    </p:set>
                                  </p:childTnLst>
                                </p:cTn>
                              </p:par>
                              <p:par>
                                <p:cTn id="122" presetID="10" presetClass="entr" presetSubtype="0" fill="hold" grpId="0" nodeType="withEffect">
                                  <p:stCondLst>
                                    <p:cond delay="20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4000"/>
                                        <p:tgtEl>
                                          <p:spTgt spid="29"/>
                                        </p:tgtEl>
                                      </p:cBhvr>
                                    </p:animEffect>
                                  </p:childTnLst>
                                </p:cTn>
                              </p:par>
                              <p:par>
                                <p:cTn id="125" presetID="2" presetClass="exit" presetSubtype="2" repeatCount="indefinite" fill="hold" grpId="1" nodeType="withEffect">
                                  <p:stCondLst>
                                    <p:cond delay="3000"/>
                                  </p:stCondLst>
                                  <p:childTnLst>
                                    <p:anim calcmode="lin" valueType="num">
                                      <p:cBhvr additive="base">
                                        <p:cTn id="126" dur="4000"/>
                                        <p:tgtEl>
                                          <p:spTgt spid="29"/>
                                        </p:tgtEl>
                                        <p:attrNameLst>
                                          <p:attrName>ppt_x</p:attrName>
                                        </p:attrNameLst>
                                      </p:cBhvr>
                                      <p:tavLst>
                                        <p:tav tm="0">
                                          <p:val>
                                            <p:strVal val="ppt_x"/>
                                          </p:val>
                                        </p:tav>
                                        <p:tav tm="100000">
                                          <p:val>
                                            <p:strVal val="1+ppt_w/2"/>
                                          </p:val>
                                        </p:tav>
                                      </p:tavLst>
                                    </p:anim>
                                    <p:anim calcmode="lin" valueType="num">
                                      <p:cBhvr additive="base">
                                        <p:cTn id="127" dur="4000"/>
                                        <p:tgtEl>
                                          <p:spTgt spid="29"/>
                                        </p:tgtEl>
                                        <p:attrNameLst>
                                          <p:attrName>ppt_y</p:attrName>
                                        </p:attrNameLst>
                                      </p:cBhvr>
                                      <p:tavLst>
                                        <p:tav tm="0">
                                          <p:val>
                                            <p:strVal val="ppt_y"/>
                                          </p:val>
                                        </p:tav>
                                        <p:tav tm="100000">
                                          <p:val>
                                            <p:strVal val="ppt_y"/>
                                          </p:val>
                                        </p:tav>
                                      </p:tavLst>
                                    </p:anim>
                                    <p:set>
                                      <p:cBhvr>
                                        <p:cTn id="128" dur="1" fill="hold">
                                          <p:stCondLst>
                                            <p:cond delay="3991"/>
                                          </p:stCondLst>
                                        </p:cTn>
                                        <p:tgtEl>
                                          <p:spTgt spid="29"/>
                                        </p:tgtEl>
                                        <p:attrNameLst>
                                          <p:attrName>style.visibility</p:attrName>
                                        </p:attrNameLst>
                                      </p:cBhvr>
                                      <p:to>
                                        <p:strVal val="hidden"/>
                                      </p:to>
                                    </p:set>
                                  </p:childTnLst>
                                </p:cTn>
                              </p:par>
                              <p:par>
                                <p:cTn id="129" presetID="10" presetClass="entr" presetSubtype="0" fill="hold" grpId="0" nodeType="withEffect">
                                  <p:stCondLst>
                                    <p:cond delay="80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4000"/>
                                        <p:tgtEl>
                                          <p:spTgt spid="30"/>
                                        </p:tgtEl>
                                      </p:cBhvr>
                                    </p:animEffect>
                                  </p:childTnLst>
                                </p:cTn>
                              </p:par>
                              <p:par>
                                <p:cTn id="132" presetID="2" presetClass="exit" presetSubtype="8" repeatCount="indefinite" fill="hold" grpId="1" nodeType="withEffect">
                                  <p:stCondLst>
                                    <p:cond delay="3500"/>
                                  </p:stCondLst>
                                  <p:childTnLst>
                                    <p:anim calcmode="lin" valueType="num">
                                      <p:cBhvr additive="base">
                                        <p:cTn id="133" dur="4000"/>
                                        <p:tgtEl>
                                          <p:spTgt spid="30"/>
                                        </p:tgtEl>
                                        <p:attrNameLst>
                                          <p:attrName>ppt_x</p:attrName>
                                        </p:attrNameLst>
                                      </p:cBhvr>
                                      <p:tavLst>
                                        <p:tav tm="0">
                                          <p:val>
                                            <p:strVal val="ppt_x"/>
                                          </p:val>
                                        </p:tav>
                                        <p:tav tm="100000">
                                          <p:val>
                                            <p:strVal val="0-ppt_w/2"/>
                                          </p:val>
                                        </p:tav>
                                      </p:tavLst>
                                    </p:anim>
                                    <p:anim calcmode="lin" valueType="num">
                                      <p:cBhvr additive="base">
                                        <p:cTn id="134" dur="4000"/>
                                        <p:tgtEl>
                                          <p:spTgt spid="30"/>
                                        </p:tgtEl>
                                        <p:attrNameLst>
                                          <p:attrName>ppt_y</p:attrName>
                                        </p:attrNameLst>
                                      </p:cBhvr>
                                      <p:tavLst>
                                        <p:tav tm="0">
                                          <p:val>
                                            <p:strVal val="ppt_y"/>
                                          </p:val>
                                        </p:tav>
                                        <p:tav tm="100000">
                                          <p:val>
                                            <p:strVal val="ppt_y"/>
                                          </p:val>
                                        </p:tav>
                                      </p:tavLst>
                                    </p:anim>
                                    <p:set>
                                      <p:cBhvr>
                                        <p:cTn id="135" dur="1" fill="hold">
                                          <p:stCondLst>
                                            <p:cond delay="3992"/>
                                          </p:stCondLst>
                                        </p:cTn>
                                        <p:tgtEl>
                                          <p:spTgt spid="30"/>
                                        </p:tgtEl>
                                        <p:attrNameLst>
                                          <p:attrName>style.visibility</p:attrName>
                                        </p:attrNameLst>
                                      </p:cBhvr>
                                      <p:to>
                                        <p:strVal val="hidden"/>
                                      </p:to>
                                    </p:set>
                                  </p:childTnLst>
                                </p:cTn>
                              </p:par>
                              <p:par>
                                <p:cTn id="136" presetID="10" presetClass="entr" presetSubtype="0" fill="hold" grpId="0" nodeType="withEffect">
                                  <p:stCondLst>
                                    <p:cond delay="300"/>
                                  </p:stCondLst>
                                  <p:childTnLst>
                                    <p:set>
                                      <p:cBhvr>
                                        <p:cTn id="137" dur="1" fill="hold">
                                          <p:stCondLst>
                                            <p:cond delay="0"/>
                                          </p:stCondLst>
                                        </p:cTn>
                                        <p:tgtEl>
                                          <p:spTgt spid="31"/>
                                        </p:tgtEl>
                                        <p:attrNameLst>
                                          <p:attrName>style.visibility</p:attrName>
                                        </p:attrNameLst>
                                      </p:cBhvr>
                                      <p:to>
                                        <p:strVal val="visible"/>
                                      </p:to>
                                    </p:set>
                                    <p:animEffect transition="in" filter="fade">
                                      <p:cBhvr>
                                        <p:cTn id="138" dur="4000"/>
                                        <p:tgtEl>
                                          <p:spTgt spid="31"/>
                                        </p:tgtEl>
                                      </p:cBhvr>
                                    </p:animEffect>
                                  </p:childTnLst>
                                </p:cTn>
                              </p:par>
                              <p:par>
                                <p:cTn id="139" presetID="2" presetClass="exit" presetSubtype="8" repeatCount="indefinite" fill="hold" grpId="1" nodeType="withEffect">
                                  <p:stCondLst>
                                    <p:cond delay="1100"/>
                                  </p:stCondLst>
                                  <p:childTnLst>
                                    <p:anim calcmode="lin" valueType="num">
                                      <p:cBhvr additive="base">
                                        <p:cTn id="140" dur="4000"/>
                                        <p:tgtEl>
                                          <p:spTgt spid="31"/>
                                        </p:tgtEl>
                                        <p:attrNameLst>
                                          <p:attrName>ppt_x</p:attrName>
                                        </p:attrNameLst>
                                      </p:cBhvr>
                                      <p:tavLst>
                                        <p:tav tm="0">
                                          <p:val>
                                            <p:strVal val="ppt_x"/>
                                          </p:val>
                                        </p:tav>
                                        <p:tav tm="100000">
                                          <p:val>
                                            <p:strVal val="0-ppt_w/2"/>
                                          </p:val>
                                        </p:tav>
                                      </p:tavLst>
                                    </p:anim>
                                    <p:anim calcmode="lin" valueType="num">
                                      <p:cBhvr additive="base">
                                        <p:cTn id="141" dur="4000"/>
                                        <p:tgtEl>
                                          <p:spTgt spid="31"/>
                                        </p:tgtEl>
                                        <p:attrNameLst>
                                          <p:attrName>ppt_y</p:attrName>
                                        </p:attrNameLst>
                                      </p:cBhvr>
                                      <p:tavLst>
                                        <p:tav tm="0">
                                          <p:val>
                                            <p:strVal val="ppt_y"/>
                                          </p:val>
                                        </p:tav>
                                        <p:tav tm="100000">
                                          <p:val>
                                            <p:strVal val="ppt_y"/>
                                          </p:val>
                                        </p:tav>
                                      </p:tavLst>
                                    </p:anim>
                                    <p:set>
                                      <p:cBhvr>
                                        <p:cTn id="142" dur="1" fill="hold">
                                          <p:stCondLst>
                                            <p:cond delay="3992"/>
                                          </p:stCondLst>
                                        </p:cTn>
                                        <p:tgtEl>
                                          <p:spTgt spid="31"/>
                                        </p:tgtEl>
                                        <p:attrNameLst>
                                          <p:attrName>style.visibility</p:attrName>
                                        </p:attrNameLst>
                                      </p:cBhvr>
                                      <p:to>
                                        <p:strVal val="hidden"/>
                                      </p:to>
                                    </p:set>
                                  </p:childTnLst>
                                </p:cTn>
                              </p:par>
                              <p:par>
                                <p:cTn id="143" presetID="10" presetClass="entr" presetSubtype="0" fill="hold" grpId="0" nodeType="withEffect">
                                  <p:stCondLst>
                                    <p:cond delay="0"/>
                                  </p:stCondLst>
                                  <p:childTnLst>
                                    <p:set>
                                      <p:cBhvr>
                                        <p:cTn id="144" dur="1" fill="hold">
                                          <p:stCondLst>
                                            <p:cond delay="0"/>
                                          </p:stCondLst>
                                        </p:cTn>
                                        <p:tgtEl>
                                          <p:spTgt spid="32"/>
                                        </p:tgtEl>
                                        <p:attrNameLst>
                                          <p:attrName>style.visibility</p:attrName>
                                        </p:attrNameLst>
                                      </p:cBhvr>
                                      <p:to>
                                        <p:strVal val="visible"/>
                                      </p:to>
                                    </p:set>
                                    <p:animEffect transition="in" filter="fade">
                                      <p:cBhvr>
                                        <p:cTn id="145" dur="4000"/>
                                        <p:tgtEl>
                                          <p:spTgt spid="32"/>
                                        </p:tgtEl>
                                      </p:cBhvr>
                                    </p:animEffect>
                                  </p:childTnLst>
                                </p:cTn>
                              </p:par>
                              <p:par>
                                <p:cTn id="146" presetID="2" presetClass="exit" presetSubtype="2" repeatCount="indefinite" fill="hold" grpId="1" nodeType="withEffect">
                                  <p:stCondLst>
                                    <p:cond delay="800"/>
                                  </p:stCondLst>
                                  <p:childTnLst>
                                    <p:anim calcmode="lin" valueType="num">
                                      <p:cBhvr additive="base">
                                        <p:cTn id="147" dur="4000"/>
                                        <p:tgtEl>
                                          <p:spTgt spid="32"/>
                                        </p:tgtEl>
                                        <p:attrNameLst>
                                          <p:attrName>ppt_x</p:attrName>
                                        </p:attrNameLst>
                                      </p:cBhvr>
                                      <p:tavLst>
                                        <p:tav tm="0">
                                          <p:val>
                                            <p:strVal val="ppt_x"/>
                                          </p:val>
                                        </p:tav>
                                        <p:tav tm="100000">
                                          <p:val>
                                            <p:strVal val="1+ppt_w/2"/>
                                          </p:val>
                                        </p:tav>
                                      </p:tavLst>
                                    </p:anim>
                                    <p:anim calcmode="lin" valueType="num">
                                      <p:cBhvr additive="base">
                                        <p:cTn id="148" dur="4000"/>
                                        <p:tgtEl>
                                          <p:spTgt spid="32"/>
                                        </p:tgtEl>
                                        <p:attrNameLst>
                                          <p:attrName>ppt_y</p:attrName>
                                        </p:attrNameLst>
                                      </p:cBhvr>
                                      <p:tavLst>
                                        <p:tav tm="0">
                                          <p:val>
                                            <p:strVal val="ppt_y"/>
                                          </p:val>
                                        </p:tav>
                                        <p:tav tm="100000">
                                          <p:val>
                                            <p:strVal val="ppt_y"/>
                                          </p:val>
                                        </p:tav>
                                      </p:tavLst>
                                    </p:anim>
                                    <p:set>
                                      <p:cBhvr>
                                        <p:cTn id="149" dur="1" fill="hold">
                                          <p:stCondLst>
                                            <p:cond delay="3990"/>
                                          </p:stCondLst>
                                        </p:cTn>
                                        <p:tgtEl>
                                          <p:spTgt spid="32"/>
                                        </p:tgtEl>
                                        <p:attrNameLst>
                                          <p:attrName>style.visibility</p:attrName>
                                        </p:attrNameLst>
                                      </p:cBhvr>
                                      <p:to>
                                        <p:strVal val="hidden"/>
                                      </p:to>
                                    </p:set>
                                  </p:childTnLst>
                                </p:cTn>
                              </p:par>
                              <p:par>
                                <p:cTn id="150" presetID="10" presetClass="entr" presetSubtype="0" fill="hold" grpId="0" nodeType="withEffect">
                                  <p:stCondLst>
                                    <p:cond delay="1000"/>
                                  </p:stCondLst>
                                  <p:childTnLst>
                                    <p:set>
                                      <p:cBhvr>
                                        <p:cTn id="151" dur="1" fill="hold">
                                          <p:stCondLst>
                                            <p:cond delay="0"/>
                                          </p:stCondLst>
                                        </p:cTn>
                                        <p:tgtEl>
                                          <p:spTgt spid="33"/>
                                        </p:tgtEl>
                                        <p:attrNameLst>
                                          <p:attrName>style.visibility</p:attrName>
                                        </p:attrNameLst>
                                      </p:cBhvr>
                                      <p:to>
                                        <p:strVal val="visible"/>
                                      </p:to>
                                    </p:set>
                                    <p:animEffect transition="in" filter="fade">
                                      <p:cBhvr>
                                        <p:cTn id="152" dur="4000"/>
                                        <p:tgtEl>
                                          <p:spTgt spid="33"/>
                                        </p:tgtEl>
                                      </p:cBhvr>
                                    </p:animEffect>
                                  </p:childTnLst>
                                </p:cTn>
                              </p:par>
                              <p:par>
                                <p:cTn id="153" presetID="2" presetClass="exit" presetSubtype="2" repeatCount="indefinite" fill="hold" grpId="1" nodeType="withEffect">
                                  <p:stCondLst>
                                    <p:cond delay="2000"/>
                                  </p:stCondLst>
                                  <p:childTnLst>
                                    <p:anim calcmode="lin" valueType="num">
                                      <p:cBhvr additive="base">
                                        <p:cTn id="154" dur="4000"/>
                                        <p:tgtEl>
                                          <p:spTgt spid="33"/>
                                        </p:tgtEl>
                                        <p:attrNameLst>
                                          <p:attrName>ppt_x</p:attrName>
                                        </p:attrNameLst>
                                      </p:cBhvr>
                                      <p:tavLst>
                                        <p:tav tm="0">
                                          <p:val>
                                            <p:strVal val="ppt_x"/>
                                          </p:val>
                                        </p:tav>
                                        <p:tav tm="100000">
                                          <p:val>
                                            <p:strVal val="1+ppt_w/2"/>
                                          </p:val>
                                        </p:tav>
                                      </p:tavLst>
                                    </p:anim>
                                    <p:anim calcmode="lin" valueType="num">
                                      <p:cBhvr additive="base">
                                        <p:cTn id="155" dur="4000"/>
                                        <p:tgtEl>
                                          <p:spTgt spid="33"/>
                                        </p:tgtEl>
                                        <p:attrNameLst>
                                          <p:attrName>ppt_y</p:attrName>
                                        </p:attrNameLst>
                                      </p:cBhvr>
                                      <p:tavLst>
                                        <p:tav tm="0">
                                          <p:val>
                                            <p:strVal val="ppt_y"/>
                                          </p:val>
                                        </p:tav>
                                        <p:tav tm="100000">
                                          <p:val>
                                            <p:strVal val="ppt_y"/>
                                          </p:val>
                                        </p:tav>
                                      </p:tavLst>
                                    </p:anim>
                                    <p:set>
                                      <p:cBhvr>
                                        <p:cTn id="156" dur="1" fill="hold">
                                          <p:stCondLst>
                                            <p:cond delay="3991"/>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平行四边形 35"/>
          <p:cNvSpPr/>
          <p:nvPr/>
        </p:nvSpPr>
        <p:spPr>
          <a:xfrm>
            <a:off x="1419092" y="3914774"/>
            <a:ext cx="6305815" cy="892621"/>
          </a:xfrm>
          <a:prstGeom prst="parallelogram">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7" name="矩形 36"/>
          <p:cNvSpPr/>
          <p:nvPr/>
        </p:nvSpPr>
        <p:spPr>
          <a:xfrm>
            <a:off x="3567513" y="4048677"/>
            <a:ext cx="3740791" cy="683264"/>
          </a:xfrm>
          <a:prstGeom prst="rect">
            <a:avLst/>
          </a:prstGeom>
          <a:noFill/>
        </p:spPr>
        <p:txBody>
          <a:bodyPr wrap="square">
            <a:spAutoFit/>
          </a:bodyPr>
          <a:lstStyle/>
          <a:p>
            <a:pPr algn="just">
              <a:lnSpc>
                <a:spcPct val="120000"/>
              </a:lnSpc>
            </a:pPr>
            <a:r>
              <a:rPr lang="zh-CN" altLang="en-US" sz="1600" b="1" smtClean="0">
                <a:solidFill>
                  <a:srgbClr val="669900"/>
                </a:solidFill>
                <a:latin typeface="方正细圆简体" panose="03000509000000000000" pitchFamily="65" charset="-122"/>
                <a:ea typeface="方正细圆简体" panose="03000509000000000000" pitchFamily="65" charset="-122"/>
              </a:rPr>
              <a:t>友情其实很简单，只要那么一声问候、一句谅解、一份惦记，就足矣。</a:t>
            </a:r>
            <a:endParaRPr lang="zh-CN" altLang="en-US" sz="1600" b="1">
              <a:solidFill>
                <a:srgbClr val="669900"/>
              </a:solidFill>
              <a:latin typeface="方正细圆简体" panose="03000509000000000000" pitchFamily="65" charset="-122"/>
              <a:ea typeface="方正细圆简体" panose="03000509000000000000" pitchFamily="65" charset="-122"/>
            </a:endParaRPr>
          </a:p>
        </p:txBody>
      </p:sp>
      <p:sp>
        <p:nvSpPr>
          <p:cNvPr id="38" name="矩形 37"/>
          <p:cNvSpPr/>
          <p:nvPr/>
        </p:nvSpPr>
        <p:spPr>
          <a:xfrm>
            <a:off x="1868836" y="3867845"/>
            <a:ext cx="2547516" cy="1008161"/>
          </a:xfrm>
          <a:prstGeom prst="rect">
            <a:avLst/>
          </a:prstGeom>
          <a:noFill/>
        </p:spPr>
        <p:txBody>
          <a:bodyPr wrap="square">
            <a:spAutoFit/>
          </a:bodyPr>
          <a:lstStyle/>
          <a:p>
            <a:pPr algn="just">
              <a:lnSpc>
                <a:spcPct val="120000"/>
              </a:lnSpc>
            </a:pPr>
            <a:r>
              <a:rPr lang="zh-CN" altLang="en-US" sz="5400" smtClean="0">
                <a:solidFill>
                  <a:srgbClr val="669900"/>
                </a:solidFill>
                <a:latin typeface="方正毡笔黑简体" panose="03000509000000000000" pitchFamily="65" charset="-122"/>
                <a:ea typeface="方正毡笔黑简体" panose="03000509000000000000" pitchFamily="65" charset="-122"/>
              </a:rPr>
              <a:t>时光</a:t>
            </a:r>
            <a:endParaRPr lang="zh-CN" altLang="en-US" sz="5400">
              <a:solidFill>
                <a:srgbClr val="669900"/>
              </a:solidFill>
              <a:latin typeface="方正毡笔黑简体" panose="03000509000000000000" pitchFamily="65" charset="-122"/>
              <a:ea typeface="方正毡笔黑简体" panose="03000509000000000000" pitchFamily="65" charset="-122"/>
            </a:endParaRPr>
          </a:p>
        </p:txBody>
      </p:sp>
      <p:grpSp>
        <p:nvGrpSpPr>
          <p:cNvPr id="2" name="组合 1"/>
          <p:cNvGrpSpPr/>
          <p:nvPr/>
        </p:nvGrpSpPr>
        <p:grpSpPr>
          <a:xfrm>
            <a:off x="539552" y="1123605"/>
            <a:ext cx="2564474" cy="2019272"/>
            <a:chOff x="2199339" y="1985742"/>
            <a:chExt cx="3607888" cy="2840861"/>
          </a:xfrm>
          <a:solidFill>
            <a:srgbClr val="00ADEA">
              <a:alpha val="89804"/>
            </a:srgbClr>
          </a:solidFill>
          <a:effectLst>
            <a:outerShdw blurRad="50800" dist="38100" dir="2700000" algn="tl" rotWithShape="0">
              <a:prstClr val="black">
                <a:alpha val="40000"/>
              </a:prstClr>
            </a:outerShdw>
          </a:effectLst>
        </p:grpSpPr>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8913" y="1985742"/>
              <a:ext cx="3468643" cy="2319459"/>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4" name="矩形 3"/>
            <p:cNvSpPr/>
            <p:nvPr/>
          </p:nvSpPr>
          <p:spPr>
            <a:xfrm>
              <a:off x="2199339" y="4350745"/>
              <a:ext cx="3607888" cy="475858"/>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a:t>
              </a:r>
              <a:r>
                <a:rPr lang="zh-CN" altLang="en-US" sz="140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们</a:t>
              </a:r>
              <a:endParaRPr lang="zh-CN" altLang="en-US" sz="1400">
                <a:solidFill>
                  <a:schemeClr val="l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86634" y="887965"/>
            <a:ext cx="2527514" cy="1997344"/>
            <a:chOff x="2212580" y="2015538"/>
            <a:chExt cx="3555887" cy="2810012"/>
          </a:xfrm>
          <a:solidFill>
            <a:srgbClr val="00ADEA">
              <a:alpha val="89804"/>
            </a:srgbClr>
          </a:solidFill>
          <a:effectLst>
            <a:outerShdw blurRad="50800" dist="38100" dir="2700000" algn="tl" rotWithShape="0">
              <a:prstClr val="black">
                <a:alpha val="40000"/>
              </a:prstClr>
            </a:outerShdw>
          </a:effectLst>
        </p:grpSpPr>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47842" y="2015538"/>
              <a:ext cx="3490784" cy="2311300"/>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7" name="矩形 6"/>
            <p:cNvSpPr/>
            <p:nvPr/>
          </p:nvSpPr>
          <p:spPr>
            <a:xfrm>
              <a:off x="2212580" y="4392546"/>
              <a:ext cx="3555887" cy="433004"/>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8" name="组合 7"/>
          <p:cNvGrpSpPr/>
          <p:nvPr/>
        </p:nvGrpSpPr>
        <p:grpSpPr>
          <a:xfrm>
            <a:off x="1937688" y="646041"/>
            <a:ext cx="2520428" cy="1992036"/>
            <a:chOff x="2223500" y="1980857"/>
            <a:chExt cx="3545917" cy="2802541"/>
          </a:xfrm>
          <a:solidFill>
            <a:srgbClr val="00ADEA">
              <a:alpha val="89804"/>
            </a:srgbClr>
          </a:solidFill>
          <a:effectLst>
            <a:outerShdw blurRad="50800" dist="38100" dir="2700000" algn="tl" rotWithShape="0">
              <a:prstClr val="black">
                <a:alpha val="40000"/>
              </a:prstClr>
            </a:outerShdw>
          </a:effectLst>
        </p:grpSpPr>
        <p:pic>
          <p:nvPicPr>
            <p:cNvPr id="9"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51358" y="1980857"/>
              <a:ext cx="3483754" cy="2322504"/>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10" name="矩形 9"/>
            <p:cNvSpPr/>
            <p:nvPr/>
          </p:nvSpPr>
          <p:spPr>
            <a:xfrm>
              <a:off x="2223500" y="4350395"/>
              <a:ext cx="3545917"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11" name="组合 10"/>
          <p:cNvGrpSpPr/>
          <p:nvPr/>
        </p:nvGrpSpPr>
        <p:grpSpPr>
          <a:xfrm>
            <a:off x="2776893" y="674079"/>
            <a:ext cx="2452806" cy="1935973"/>
            <a:chOff x="2283403" y="2027961"/>
            <a:chExt cx="3450785" cy="2723667"/>
          </a:xfrm>
          <a:solidFill>
            <a:srgbClr val="00ADEA">
              <a:alpha val="89804"/>
            </a:srgbClr>
          </a:solidFill>
          <a:effectLst>
            <a:outerShdw blurRad="50800" dist="38100" dir="2700000" algn="tl" rotWithShape="0">
              <a:prstClr val="black">
                <a:alpha val="40000"/>
              </a:prstClr>
            </a:outerShdw>
          </a:effectLst>
        </p:grpSpPr>
        <p:pic>
          <p:nvPicPr>
            <p:cNvPr id="12"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20336" y="2027961"/>
              <a:ext cx="3345796" cy="2228299"/>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13" name="矩形 12"/>
            <p:cNvSpPr/>
            <p:nvPr/>
          </p:nvSpPr>
          <p:spPr>
            <a:xfrm>
              <a:off x="2283403" y="4318625"/>
              <a:ext cx="3450785"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14" name="组合 13"/>
          <p:cNvGrpSpPr/>
          <p:nvPr/>
        </p:nvGrpSpPr>
        <p:grpSpPr>
          <a:xfrm>
            <a:off x="3485302" y="572558"/>
            <a:ext cx="2560387" cy="1996550"/>
            <a:chOff x="2182115" y="1980859"/>
            <a:chExt cx="3602134" cy="2808889"/>
          </a:xfrm>
          <a:solidFill>
            <a:srgbClr val="00ADEA">
              <a:alpha val="89804"/>
            </a:srgbClr>
          </a:solidFill>
          <a:effectLst>
            <a:outerShdw blurRad="50800" dist="38100" dir="2700000" algn="tl" rotWithShape="0">
              <a:prstClr val="black">
                <a:alpha val="40000"/>
              </a:prstClr>
            </a:outerShdw>
          </a:effectLst>
        </p:grpSpPr>
        <p:pic>
          <p:nvPicPr>
            <p:cNvPr id="15"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2218" y="1980859"/>
              <a:ext cx="3582031" cy="2322502"/>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16" name="矩形 15"/>
            <p:cNvSpPr/>
            <p:nvPr/>
          </p:nvSpPr>
          <p:spPr>
            <a:xfrm>
              <a:off x="2182115" y="4356745"/>
              <a:ext cx="3545858"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17" name="组合 16"/>
          <p:cNvGrpSpPr/>
          <p:nvPr/>
        </p:nvGrpSpPr>
        <p:grpSpPr>
          <a:xfrm>
            <a:off x="4302397" y="772844"/>
            <a:ext cx="2509948" cy="1936864"/>
            <a:chOff x="2218768" y="2044727"/>
            <a:chExt cx="3531171" cy="2724918"/>
          </a:xfrm>
          <a:solidFill>
            <a:srgbClr val="00ADEA">
              <a:alpha val="89804"/>
            </a:srgbClr>
          </a:solidFill>
          <a:effectLst>
            <a:outerShdw blurRad="50800" dist="38100" dir="2700000" algn="tl" rotWithShape="0">
              <a:prstClr val="black">
                <a:alpha val="40000"/>
              </a:prstClr>
            </a:outerShdw>
          </a:effectLst>
        </p:grpSpPr>
        <p:pic>
          <p:nvPicPr>
            <p:cNvPr id="18" name="Picture 6"/>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2251357" y="2044727"/>
              <a:ext cx="3483754" cy="2265548"/>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19" name="矩形 18"/>
            <p:cNvSpPr/>
            <p:nvPr/>
          </p:nvSpPr>
          <p:spPr>
            <a:xfrm>
              <a:off x="2218768" y="4336642"/>
              <a:ext cx="3531171"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20" name="组合 19"/>
          <p:cNvGrpSpPr/>
          <p:nvPr/>
        </p:nvGrpSpPr>
        <p:grpSpPr>
          <a:xfrm>
            <a:off x="5079607" y="880603"/>
            <a:ext cx="2697060" cy="1979179"/>
            <a:chOff x="2090256" y="1985192"/>
            <a:chExt cx="3794412" cy="2784453"/>
          </a:xfrm>
          <a:solidFill>
            <a:srgbClr val="00ADEA">
              <a:alpha val="89804"/>
            </a:srgbClr>
          </a:solidFill>
          <a:effectLst>
            <a:outerShdw blurRad="50800" dist="38100" dir="2700000" algn="tl" rotWithShape="0">
              <a:prstClr val="black">
                <a:alpha val="40000"/>
              </a:prstClr>
            </a:outerShdw>
          </a:effectLst>
        </p:grpSpPr>
        <p:pic>
          <p:nvPicPr>
            <p:cNvPr id="21"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116207" y="1985192"/>
              <a:ext cx="3754055" cy="2313836"/>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2" name="矩形 21"/>
            <p:cNvSpPr/>
            <p:nvPr/>
          </p:nvSpPr>
          <p:spPr>
            <a:xfrm>
              <a:off x="2090256" y="4336642"/>
              <a:ext cx="3794412"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23" name="组合 22"/>
          <p:cNvGrpSpPr/>
          <p:nvPr/>
        </p:nvGrpSpPr>
        <p:grpSpPr>
          <a:xfrm>
            <a:off x="5838467" y="1240643"/>
            <a:ext cx="2697058" cy="1979179"/>
            <a:chOff x="2090256" y="1985192"/>
            <a:chExt cx="3794412" cy="2784453"/>
          </a:xfrm>
          <a:solidFill>
            <a:srgbClr val="00ADEA">
              <a:alpha val="89804"/>
            </a:srgbClr>
          </a:solidFill>
          <a:effectLst>
            <a:outerShdw blurRad="50800" dist="38100" dir="2700000" algn="tl" rotWithShape="0">
              <a:prstClr val="black">
                <a:alpha val="40000"/>
              </a:prstClr>
            </a:outerShdw>
          </a:effectLst>
        </p:grpSpPr>
        <p:pic>
          <p:nvPicPr>
            <p:cNvPr id="24" name="Picture 6"/>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147648" y="1985192"/>
              <a:ext cx="3725101" cy="2313836"/>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5" name="矩形 24"/>
            <p:cNvSpPr/>
            <p:nvPr/>
          </p:nvSpPr>
          <p:spPr>
            <a:xfrm>
              <a:off x="2090256" y="4336642"/>
              <a:ext cx="3794412"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spTree>
    <p:extLst>
      <p:ext uri="{BB962C8B-B14F-4D97-AF65-F5344CB8AC3E}">
        <p14:creationId xmlns:p14="http://schemas.microsoft.com/office/powerpoint/2010/main" val="3781380225"/>
      </p:ext>
    </p:extLst>
  </p:cSld>
  <p:clrMapOvr>
    <a:masterClrMapping/>
  </p:clrMapOvr>
  <mc:AlternateContent xmlns:mc="http://schemas.openxmlformats.org/markup-compatibility/2006" xmlns:p14="http://schemas.microsoft.com/office/powerpoint/2010/main">
    <mc:Choice Requires="p14">
      <p:transition spd="slow" p14:dur="800" advTm="22000">
        <p:circle/>
      </p:transition>
    </mc:Choice>
    <mc:Fallback xmlns="">
      <p:transition spd="slow" advTm="2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accel="50000" decel="50000" fill="hold" nodeType="withEffect">
                                  <p:stCondLst>
                                    <p:cond delay="3250"/>
                                  </p:stCondLst>
                                  <p:childTnLst>
                                    <p:animMotion origin="layout" path="M -0.66649 -0.76914 L 1.38889E-6 2.46914E-6 " pathEditMode="relative" rAng="0" ptsTypes="AA">
                                      <p:cBhvr>
                                        <p:cTn id="9" dur="500" fill="hold"/>
                                        <p:tgtEl>
                                          <p:spTgt spid="2"/>
                                        </p:tgtEl>
                                        <p:attrNameLst>
                                          <p:attrName>ppt_x</p:attrName>
                                          <p:attrName>ppt_y</p:attrName>
                                        </p:attrNameLst>
                                      </p:cBhvr>
                                      <p:rCtr x="33316" y="38457"/>
                                    </p:animMotion>
                                  </p:childTnLst>
                                  <p:subTnLst>
                                    <p:audio>
                                      <p:cMediaNode>
                                        <p:cTn display="0" masterRel="sameClick">
                                          <p:stCondLst>
                                            <p:cond evt="begin" delay="0">
                                              <p:tn val="8"/>
                                            </p:cond>
                                          </p:stCondLst>
                                          <p:endCondLst>
                                            <p:cond evt="onStopAudio" delay="0">
                                              <p:tgtEl>
                                                <p:sldTgt/>
                                              </p:tgtEl>
                                            </p:cond>
                                          </p:endCondLst>
                                        </p:cTn>
                                        <p:tgtEl>
                                          <p:sndTgt r:embed="rId2" name="whoosh.wav"/>
                                        </p:tgtEl>
                                      </p:cMediaNode>
                                    </p:audio>
                                  </p:subTnLst>
                                </p:cTn>
                              </p:par>
                              <p:par>
                                <p:cTn id="10" presetID="64" presetClass="path" presetSubtype="0" accel="50000" decel="50000" fill="hold" nodeType="withEffect">
                                  <p:stCondLst>
                                    <p:cond delay="3750"/>
                                  </p:stCondLst>
                                  <p:childTnLst>
                                    <p:animMotion origin="layout" path="M 1.38889E-6 2.46914E-6 L 1.38889E-6 -0.02747 " pathEditMode="relative" rAng="0" ptsTypes="AA">
                                      <p:cBhvr>
                                        <p:cTn id="11" dur="250" fill="hold"/>
                                        <p:tgtEl>
                                          <p:spTgt spid="2"/>
                                        </p:tgtEl>
                                        <p:attrNameLst>
                                          <p:attrName>ppt_x</p:attrName>
                                          <p:attrName>ppt_y</p:attrName>
                                        </p:attrNameLst>
                                      </p:cBhvr>
                                      <p:rCtr x="0" y="-1389"/>
                                    </p:animMotion>
                                  </p:childTnLst>
                                </p:cTn>
                              </p:par>
                              <p:par>
                                <p:cTn id="12" presetID="8" presetClass="emph" presetSubtype="0" fill="hold" nodeType="withEffect">
                                  <p:stCondLst>
                                    <p:cond delay="4250"/>
                                  </p:stCondLst>
                                  <p:childTnLst>
                                    <p:animRot by="-900000">
                                      <p:cBhvr>
                                        <p:cTn id="13" dur="250" fill="hold"/>
                                        <p:tgtEl>
                                          <p:spTgt spid="2"/>
                                        </p:tgtEl>
                                        <p:attrNameLst>
                                          <p:attrName>r</p:attrName>
                                        </p:attrNameLst>
                                      </p:cBhvr>
                                    </p:animRot>
                                  </p:childTnLst>
                                </p:cTn>
                              </p:par>
                              <p:par>
                                <p:cTn id="14" presetID="10" presetClass="entr" presetSubtype="0" fill="hold" nodeType="withEffect">
                                  <p:stCondLst>
                                    <p:cond delay="5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42" presetClass="path" presetSubtype="0" accel="50000" decel="50000" fill="hold" nodeType="withEffect">
                                  <p:stCondLst>
                                    <p:cond delay="5250"/>
                                  </p:stCondLst>
                                  <p:childTnLst>
                                    <p:animMotion origin="layout" path="M -0.66649 -0.76914 L 1.38889E-6 2.46914E-6 " pathEditMode="relative" rAng="0" ptsTypes="AA">
                                      <p:cBhvr>
                                        <p:cTn id="18" dur="500" fill="hold"/>
                                        <p:tgtEl>
                                          <p:spTgt spid="5"/>
                                        </p:tgtEl>
                                        <p:attrNameLst>
                                          <p:attrName>ppt_x</p:attrName>
                                          <p:attrName>ppt_y</p:attrName>
                                        </p:attrNameLst>
                                      </p:cBhvr>
                                      <p:rCtr x="33316" y="38457"/>
                                    </p:animMotion>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par>
                                <p:cTn id="19" presetID="64" presetClass="path" presetSubtype="0" accel="50000" decel="50000" fill="hold" nodeType="withEffect">
                                  <p:stCondLst>
                                    <p:cond delay="6250"/>
                                  </p:stCondLst>
                                  <p:childTnLst>
                                    <p:animMotion origin="layout" path="M 1.38889E-6 2.46914E-6 L 1.38889E-6 -0.02747 " pathEditMode="relative" rAng="0" ptsTypes="AA">
                                      <p:cBhvr>
                                        <p:cTn id="20" dur="250" fill="hold"/>
                                        <p:tgtEl>
                                          <p:spTgt spid="5"/>
                                        </p:tgtEl>
                                        <p:attrNameLst>
                                          <p:attrName>ppt_x</p:attrName>
                                          <p:attrName>ppt_y</p:attrName>
                                        </p:attrNameLst>
                                      </p:cBhvr>
                                      <p:rCtr x="0" y="-1389"/>
                                    </p:animMotion>
                                  </p:childTnLst>
                                </p:cTn>
                              </p:par>
                              <p:par>
                                <p:cTn id="21" presetID="8" presetClass="emph" presetSubtype="0" fill="hold" nodeType="withEffect">
                                  <p:stCondLst>
                                    <p:cond delay="6750"/>
                                  </p:stCondLst>
                                  <p:childTnLst>
                                    <p:animRot by="-600000">
                                      <p:cBhvr>
                                        <p:cTn id="22" dur="250" fill="hold"/>
                                        <p:tgtEl>
                                          <p:spTgt spid="5"/>
                                        </p:tgtEl>
                                        <p:attrNameLst>
                                          <p:attrName>r</p:attrName>
                                        </p:attrNameLst>
                                      </p:cBhvr>
                                    </p:animRot>
                                  </p:childTnLst>
                                </p:cTn>
                              </p:par>
                              <p:par>
                                <p:cTn id="23" presetID="10" presetClass="entr" presetSubtype="0" fill="hold" nodeType="withEffect">
                                  <p:stCondLst>
                                    <p:cond delay="7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42" presetClass="path" presetSubtype="0" accel="50000" decel="50000" fill="hold" nodeType="withEffect">
                                  <p:stCondLst>
                                    <p:cond delay="7500"/>
                                  </p:stCondLst>
                                  <p:childTnLst>
                                    <p:animMotion origin="layout" path="M -0.66649 -0.76914 L 1.38889E-6 2.46914E-6 " pathEditMode="relative" rAng="0" ptsTypes="AA">
                                      <p:cBhvr>
                                        <p:cTn id="27" dur="500" fill="hold"/>
                                        <p:tgtEl>
                                          <p:spTgt spid="8"/>
                                        </p:tgtEl>
                                        <p:attrNameLst>
                                          <p:attrName>ppt_x</p:attrName>
                                          <p:attrName>ppt_y</p:attrName>
                                        </p:attrNameLst>
                                      </p:cBhvr>
                                      <p:rCtr x="33316" y="38457"/>
                                    </p:animMotion>
                                  </p:childTnLst>
                                  <p:subTnLst>
                                    <p:audio>
                                      <p:cMediaNode>
                                        <p:cTn display="0" masterRel="sameClick">
                                          <p:stCondLst>
                                            <p:cond evt="begin" delay="0">
                                              <p:tn val="26"/>
                                            </p:cond>
                                          </p:stCondLst>
                                          <p:endCondLst>
                                            <p:cond evt="onStopAudio" delay="0">
                                              <p:tgtEl>
                                                <p:sldTgt/>
                                              </p:tgtEl>
                                            </p:cond>
                                          </p:endCondLst>
                                        </p:cTn>
                                        <p:tgtEl>
                                          <p:sndTgt r:embed="rId2" name="whoosh.wav"/>
                                        </p:tgtEl>
                                      </p:cMediaNode>
                                    </p:audio>
                                  </p:subTnLst>
                                </p:cTn>
                              </p:par>
                              <p:par>
                                <p:cTn id="28" presetID="64" presetClass="path" presetSubtype="0" accel="50000" decel="50000" fill="hold" nodeType="withEffect">
                                  <p:stCondLst>
                                    <p:cond delay="8500"/>
                                  </p:stCondLst>
                                  <p:childTnLst>
                                    <p:animMotion origin="layout" path="M 1.38889E-6 2.46914E-6 L 1.38889E-6 -0.02747 " pathEditMode="relative" rAng="0" ptsTypes="AA">
                                      <p:cBhvr>
                                        <p:cTn id="29" dur="250" fill="hold"/>
                                        <p:tgtEl>
                                          <p:spTgt spid="8"/>
                                        </p:tgtEl>
                                        <p:attrNameLst>
                                          <p:attrName>ppt_x</p:attrName>
                                          <p:attrName>ppt_y</p:attrName>
                                        </p:attrNameLst>
                                      </p:cBhvr>
                                      <p:rCtr x="0" y="-1389"/>
                                    </p:animMotion>
                                  </p:childTnLst>
                                </p:cTn>
                              </p:par>
                              <p:par>
                                <p:cTn id="30" presetID="8" presetClass="emph" presetSubtype="0" fill="hold" nodeType="withEffect">
                                  <p:stCondLst>
                                    <p:cond delay="9000"/>
                                  </p:stCondLst>
                                  <p:childTnLst>
                                    <p:animRot by="-180000">
                                      <p:cBhvr>
                                        <p:cTn id="31" dur="250" fill="hold"/>
                                        <p:tgtEl>
                                          <p:spTgt spid="8"/>
                                        </p:tgtEl>
                                        <p:attrNameLst>
                                          <p:attrName>r</p:attrName>
                                        </p:attrNameLst>
                                      </p:cBhvr>
                                    </p:animRot>
                                  </p:childTnLst>
                                </p:cTn>
                              </p:par>
                              <p:par>
                                <p:cTn id="32" presetID="10" presetClass="entr" presetSubtype="0" fill="hold" nodeType="withEffect">
                                  <p:stCondLst>
                                    <p:cond delay="975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42" presetClass="path" presetSubtype="0" accel="50000" decel="50000" fill="hold" nodeType="withEffect">
                                  <p:stCondLst>
                                    <p:cond delay="9750"/>
                                  </p:stCondLst>
                                  <p:childTnLst>
                                    <p:animMotion origin="layout" path="M -0.66649 -0.76914 L 1.38889E-6 2.46914E-6 " pathEditMode="relative" rAng="0" ptsTypes="AA">
                                      <p:cBhvr>
                                        <p:cTn id="36" dur="500" fill="hold"/>
                                        <p:tgtEl>
                                          <p:spTgt spid="11"/>
                                        </p:tgtEl>
                                        <p:attrNameLst>
                                          <p:attrName>ppt_x</p:attrName>
                                          <p:attrName>ppt_y</p:attrName>
                                        </p:attrNameLst>
                                      </p:cBhvr>
                                      <p:rCtr x="33316" y="38457"/>
                                    </p:animMotion>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par>
                                <p:cTn id="37" presetID="64" presetClass="path" presetSubtype="0" accel="50000" decel="50000" fill="hold" nodeType="withEffect">
                                  <p:stCondLst>
                                    <p:cond delay="10500"/>
                                  </p:stCondLst>
                                  <p:childTnLst>
                                    <p:animMotion origin="layout" path="M 1.38889E-6 2.46914E-6 L 1.38889E-6 -0.02747 " pathEditMode="relative" rAng="0" ptsTypes="AA">
                                      <p:cBhvr>
                                        <p:cTn id="38" dur="250" fill="hold"/>
                                        <p:tgtEl>
                                          <p:spTgt spid="11"/>
                                        </p:tgtEl>
                                        <p:attrNameLst>
                                          <p:attrName>ppt_x</p:attrName>
                                          <p:attrName>ppt_y</p:attrName>
                                        </p:attrNameLst>
                                      </p:cBhvr>
                                      <p:rCtr x="0" y="-1389"/>
                                    </p:animMotion>
                                  </p:childTnLst>
                                </p:cTn>
                              </p:par>
                              <p:par>
                                <p:cTn id="39" presetID="8" presetClass="emph" presetSubtype="0" fill="hold" nodeType="withEffect">
                                  <p:stCondLst>
                                    <p:cond delay="11000"/>
                                  </p:stCondLst>
                                  <p:childTnLst>
                                    <p:animRot by="60000">
                                      <p:cBhvr>
                                        <p:cTn id="40" dur="250" fill="hold"/>
                                        <p:tgtEl>
                                          <p:spTgt spid="11"/>
                                        </p:tgtEl>
                                        <p:attrNameLst>
                                          <p:attrName>r</p:attrName>
                                        </p:attrNameLst>
                                      </p:cBhvr>
                                    </p:animRot>
                                  </p:childTnLst>
                                </p:cTn>
                              </p:par>
                              <p:par>
                                <p:cTn id="41" presetID="10" presetClass="entr" presetSubtype="0" fill="hold" nodeType="withEffect">
                                  <p:stCondLst>
                                    <p:cond delay="117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42" presetClass="path" presetSubtype="0" accel="50000" decel="50000" fill="hold" nodeType="withEffect">
                                  <p:stCondLst>
                                    <p:cond delay="11750"/>
                                  </p:stCondLst>
                                  <p:childTnLst>
                                    <p:animMotion origin="layout" path="M -0.66649 -0.76914 L 1.38889E-6 2.46914E-6 " pathEditMode="relative" rAng="0" ptsTypes="AA">
                                      <p:cBhvr>
                                        <p:cTn id="45" dur="500" fill="hold"/>
                                        <p:tgtEl>
                                          <p:spTgt spid="14"/>
                                        </p:tgtEl>
                                        <p:attrNameLst>
                                          <p:attrName>ppt_x</p:attrName>
                                          <p:attrName>ppt_y</p:attrName>
                                        </p:attrNameLst>
                                      </p:cBhvr>
                                      <p:rCtr x="33316" y="38457"/>
                                    </p:animMotion>
                                  </p:childTnLst>
                                  <p:subTnLst>
                                    <p:audio>
                                      <p:cMediaNode>
                                        <p:cTn display="0" masterRel="sameClick">
                                          <p:stCondLst>
                                            <p:cond evt="begin" delay="0">
                                              <p:tn val="44"/>
                                            </p:cond>
                                          </p:stCondLst>
                                          <p:endCondLst>
                                            <p:cond evt="onStopAudio" delay="0">
                                              <p:tgtEl>
                                                <p:sldTgt/>
                                              </p:tgtEl>
                                            </p:cond>
                                          </p:endCondLst>
                                        </p:cTn>
                                        <p:tgtEl>
                                          <p:sndTgt r:embed="rId2" name="whoosh.wav"/>
                                        </p:tgtEl>
                                      </p:cMediaNode>
                                    </p:audio>
                                  </p:subTnLst>
                                </p:cTn>
                              </p:par>
                              <p:par>
                                <p:cTn id="46" presetID="64" presetClass="path" presetSubtype="0" accel="50000" decel="50000" fill="hold" nodeType="withEffect">
                                  <p:stCondLst>
                                    <p:cond delay="12750"/>
                                  </p:stCondLst>
                                  <p:childTnLst>
                                    <p:animMotion origin="layout" path="M 1.38889E-6 2.46914E-6 L 1.38889E-6 -0.02747 " pathEditMode="relative" rAng="0" ptsTypes="AA">
                                      <p:cBhvr>
                                        <p:cTn id="47" dur="250" fill="hold"/>
                                        <p:tgtEl>
                                          <p:spTgt spid="14"/>
                                        </p:tgtEl>
                                        <p:attrNameLst>
                                          <p:attrName>ppt_x</p:attrName>
                                          <p:attrName>ppt_y</p:attrName>
                                        </p:attrNameLst>
                                      </p:cBhvr>
                                      <p:rCtr x="0" y="-1389"/>
                                    </p:animMotion>
                                  </p:childTnLst>
                                </p:cTn>
                              </p:par>
                              <p:par>
                                <p:cTn id="48" presetID="8" presetClass="emph" presetSubtype="0" fill="hold" nodeType="withEffect">
                                  <p:stCondLst>
                                    <p:cond delay="13500"/>
                                  </p:stCondLst>
                                  <p:childTnLst>
                                    <p:animRot by="180000">
                                      <p:cBhvr>
                                        <p:cTn id="49" dur="250" fill="hold"/>
                                        <p:tgtEl>
                                          <p:spTgt spid="14"/>
                                        </p:tgtEl>
                                        <p:attrNameLst>
                                          <p:attrName>r</p:attrName>
                                        </p:attrNameLst>
                                      </p:cBhvr>
                                    </p:animRot>
                                  </p:childTnLst>
                                </p:cTn>
                              </p:par>
                              <p:par>
                                <p:cTn id="50" presetID="10" presetClass="entr" presetSubtype="0" fill="hold" nodeType="withEffect">
                                  <p:stCondLst>
                                    <p:cond delay="142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42" presetClass="path" presetSubtype="0" accel="50000" decel="50000" fill="hold" nodeType="withEffect">
                                  <p:stCondLst>
                                    <p:cond delay="14250"/>
                                  </p:stCondLst>
                                  <p:childTnLst>
                                    <p:animMotion origin="layout" path="M -0.66649 -0.76914 L 1.38889E-6 2.46914E-6 " pathEditMode="relative" rAng="0" ptsTypes="AA">
                                      <p:cBhvr>
                                        <p:cTn id="54" dur="500" fill="hold"/>
                                        <p:tgtEl>
                                          <p:spTgt spid="17"/>
                                        </p:tgtEl>
                                        <p:attrNameLst>
                                          <p:attrName>ppt_x</p:attrName>
                                          <p:attrName>ppt_y</p:attrName>
                                        </p:attrNameLst>
                                      </p:cBhvr>
                                      <p:rCtr x="33316" y="38457"/>
                                    </p:animMotion>
                                  </p:childTnLst>
                                  <p:subTnLst>
                                    <p:audio>
                                      <p:cMediaNode>
                                        <p:cTn display="0" masterRel="sameClick">
                                          <p:stCondLst>
                                            <p:cond evt="begin" delay="0">
                                              <p:tn val="53"/>
                                            </p:cond>
                                          </p:stCondLst>
                                          <p:endCondLst>
                                            <p:cond evt="onStopAudio" delay="0">
                                              <p:tgtEl>
                                                <p:sldTgt/>
                                              </p:tgtEl>
                                            </p:cond>
                                          </p:endCondLst>
                                        </p:cTn>
                                        <p:tgtEl>
                                          <p:sndTgt r:embed="rId2" name="whoosh.wav"/>
                                        </p:tgtEl>
                                      </p:cMediaNode>
                                    </p:audio>
                                  </p:subTnLst>
                                </p:cTn>
                              </p:par>
                              <p:par>
                                <p:cTn id="55" presetID="64" presetClass="path" presetSubtype="0" accel="50000" decel="50000" fill="hold" nodeType="withEffect">
                                  <p:stCondLst>
                                    <p:cond delay="14750"/>
                                  </p:stCondLst>
                                  <p:childTnLst>
                                    <p:animMotion origin="layout" path="M 1.38889E-6 2.46914E-6 L 1.38889E-6 -0.02747 " pathEditMode="relative" rAng="0" ptsTypes="AA">
                                      <p:cBhvr>
                                        <p:cTn id="56" dur="250" fill="hold"/>
                                        <p:tgtEl>
                                          <p:spTgt spid="17"/>
                                        </p:tgtEl>
                                        <p:attrNameLst>
                                          <p:attrName>ppt_x</p:attrName>
                                          <p:attrName>ppt_y</p:attrName>
                                        </p:attrNameLst>
                                      </p:cBhvr>
                                      <p:rCtr x="0" y="-1389"/>
                                    </p:animMotion>
                                  </p:childTnLst>
                                </p:cTn>
                              </p:par>
                              <p:par>
                                <p:cTn id="57" presetID="8" presetClass="emph" presetSubtype="0" fill="hold" nodeType="withEffect">
                                  <p:stCondLst>
                                    <p:cond delay="15500"/>
                                  </p:stCondLst>
                                  <p:childTnLst>
                                    <p:animRot by="480000">
                                      <p:cBhvr>
                                        <p:cTn id="58" dur="250" fill="hold"/>
                                        <p:tgtEl>
                                          <p:spTgt spid="17"/>
                                        </p:tgtEl>
                                        <p:attrNameLst>
                                          <p:attrName>r</p:attrName>
                                        </p:attrNameLst>
                                      </p:cBhvr>
                                    </p:animRot>
                                  </p:childTnLst>
                                </p:cTn>
                              </p:par>
                              <p:par>
                                <p:cTn id="59" presetID="10" presetClass="entr" presetSubtype="0" fill="hold" nodeType="withEffect">
                                  <p:stCondLst>
                                    <p:cond delay="1625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42" presetClass="path" presetSubtype="0" accel="50000" decel="50000" fill="hold" nodeType="withEffect">
                                  <p:stCondLst>
                                    <p:cond delay="16250"/>
                                  </p:stCondLst>
                                  <p:childTnLst>
                                    <p:animMotion origin="layout" path="M -0.66649 -0.76914 L 1.38889E-6 2.46914E-6 " pathEditMode="relative" rAng="0" ptsTypes="AA">
                                      <p:cBhvr>
                                        <p:cTn id="63" dur="500" fill="hold"/>
                                        <p:tgtEl>
                                          <p:spTgt spid="20"/>
                                        </p:tgtEl>
                                        <p:attrNameLst>
                                          <p:attrName>ppt_x</p:attrName>
                                          <p:attrName>ppt_y</p:attrName>
                                        </p:attrNameLst>
                                      </p:cBhvr>
                                      <p:rCtr x="33316" y="38457"/>
                                    </p:animMotion>
                                  </p:childTnLst>
                                  <p:subTnLst>
                                    <p:audio>
                                      <p:cMediaNode>
                                        <p:cTn display="0" masterRel="sameClick">
                                          <p:stCondLst>
                                            <p:cond evt="begin" delay="0">
                                              <p:tn val="62"/>
                                            </p:cond>
                                          </p:stCondLst>
                                          <p:endCondLst>
                                            <p:cond evt="onStopAudio" delay="0">
                                              <p:tgtEl>
                                                <p:sldTgt/>
                                              </p:tgtEl>
                                            </p:cond>
                                          </p:endCondLst>
                                        </p:cTn>
                                        <p:tgtEl>
                                          <p:sndTgt r:embed="rId2" name="whoosh.wav"/>
                                        </p:tgtEl>
                                      </p:cMediaNode>
                                    </p:audio>
                                  </p:subTnLst>
                                </p:cTn>
                              </p:par>
                              <p:par>
                                <p:cTn id="64" presetID="64" presetClass="path" presetSubtype="0" accel="50000" decel="50000" fill="hold" nodeType="withEffect">
                                  <p:stCondLst>
                                    <p:cond delay="16750"/>
                                  </p:stCondLst>
                                  <p:childTnLst>
                                    <p:animMotion origin="layout" path="M 1.38889E-6 2.46914E-6 L 1.38889E-6 -0.02747 " pathEditMode="relative" rAng="0" ptsTypes="AA">
                                      <p:cBhvr>
                                        <p:cTn id="65" dur="250" fill="hold"/>
                                        <p:tgtEl>
                                          <p:spTgt spid="20"/>
                                        </p:tgtEl>
                                        <p:attrNameLst>
                                          <p:attrName>ppt_x</p:attrName>
                                          <p:attrName>ppt_y</p:attrName>
                                        </p:attrNameLst>
                                      </p:cBhvr>
                                      <p:rCtr x="0" y="-1389"/>
                                    </p:animMotion>
                                  </p:childTnLst>
                                </p:cTn>
                              </p:par>
                              <p:par>
                                <p:cTn id="66" presetID="8" presetClass="emph" presetSubtype="0" fill="hold" nodeType="withEffect">
                                  <p:stCondLst>
                                    <p:cond delay="17500"/>
                                  </p:stCondLst>
                                  <p:childTnLst>
                                    <p:animRot by="900000">
                                      <p:cBhvr>
                                        <p:cTn id="67" dur="250" fill="hold"/>
                                        <p:tgtEl>
                                          <p:spTgt spid="20"/>
                                        </p:tgtEl>
                                        <p:attrNameLst>
                                          <p:attrName>r</p:attrName>
                                        </p:attrNameLst>
                                      </p:cBhvr>
                                    </p:animRot>
                                  </p:childTnLst>
                                </p:cTn>
                              </p:par>
                              <p:par>
                                <p:cTn id="68" presetID="10" presetClass="entr" presetSubtype="0" fill="hold" nodeType="withEffect">
                                  <p:stCondLst>
                                    <p:cond delay="1825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42" presetClass="path" presetSubtype="0" accel="50000" decel="50000" fill="hold" nodeType="withEffect">
                                  <p:stCondLst>
                                    <p:cond delay="18250"/>
                                  </p:stCondLst>
                                  <p:childTnLst>
                                    <p:animMotion origin="layout" path="M -0.66649 -0.76914 L 1.38889E-6 2.46914E-6 " pathEditMode="relative" rAng="0" ptsTypes="AA">
                                      <p:cBhvr>
                                        <p:cTn id="72" dur="500" fill="hold"/>
                                        <p:tgtEl>
                                          <p:spTgt spid="23"/>
                                        </p:tgtEl>
                                        <p:attrNameLst>
                                          <p:attrName>ppt_x</p:attrName>
                                          <p:attrName>ppt_y</p:attrName>
                                        </p:attrNameLst>
                                      </p:cBhvr>
                                      <p:rCtr x="33316" y="38457"/>
                                    </p:animMotion>
                                  </p:childTnLst>
                                  <p:subTnLst>
                                    <p:audio>
                                      <p:cMediaNode>
                                        <p:cTn display="0" masterRel="sameClick">
                                          <p:stCondLst>
                                            <p:cond evt="begin" delay="0">
                                              <p:tn val="71"/>
                                            </p:cond>
                                          </p:stCondLst>
                                          <p:endCondLst>
                                            <p:cond evt="onStopAudio" delay="0">
                                              <p:tgtEl>
                                                <p:sldTgt/>
                                              </p:tgtEl>
                                            </p:cond>
                                          </p:endCondLst>
                                        </p:cTn>
                                        <p:tgtEl>
                                          <p:sndTgt r:embed="rId2" name="whoosh.wav"/>
                                        </p:tgtEl>
                                      </p:cMediaNode>
                                    </p:audio>
                                  </p:subTnLst>
                                </p:cTn>
                              </p:par>
                              <p:par>
                                <p:cTn id="73" presetID="64" presetClass="path" presetSubtype="0" accel="50000" decel="50000" fill="hold" nodeType="withEffect">
                                  <p:stCondLst>
                                    <p:cond delay="18750"/>
                                  </p:stCondLst>
                                  <p:childTnLst>
                                    <p:animMotion origin="layout" path="M 1.38889E-6 2.46914E-6 L 1.38889E-6 -0.02747 " pathEditMode="relative" rAng="0" ptsTypes="AA">
                                      <p:cBhvr>
                                        <p:cTn id="74" dur="250" fill="hold"/>
                                        <p:tgtEl>
                                          <p:spTgt spid="23"/>
                                        </p:tgtEl>
                                        <p:attrNameLst>
                                          <p:attrName>ppt_x</p:attrName>
                                          <p:attrName>ppt_y</p:attrName>
                                        </p:attrNameLst>
                                      </p:cBhvr>
                                      <p:rCtr x="0" y="-1389"/>
                                    </p:animMotion>
                                  </p:childTnLst>
                                </p:cTn>
                              </p:par>
                              <p:par>
                                <p:cTn id="75" presetID="8" presetClass="emph" presetSubtype="0" fill="hold" nodeType="withEffect">
                                  <p:stCondLst>
                                    <p:cond delay="19500"/>
                                  </p:stCondLst>
                                  <p:childTnLst>
                                    <p:animRot by="1080000">
                                      <p:cBhvr>
                                        <p:cTn id="76" dur="250" fill="hold"/>
                                        <p:tgtEl>
                                          <p:spTgt spid="23"/>
                                        </p:tgtEl>
                                        <p:attrNameLst>
                                          <p:attrName>r</p:attrName>
                                        </p:attrNameLst>
                                      </p:cBhvr>
                                    </p:animRot>
                                  </p:childTnLst>
                                </p:cTn>
                              </p:par>
                              <p:par>
                                <p:cTn id="77" presetID="38" presetClass="entr" presetSubtype="0" accel="50000" fill="hold" grpId="0" nodeType="withEffect">
                                  <p:stCondLst>
                                    <p:cond delay="7500"/>
                                  </p:stCondLst>
                                  <p:iterate type="lt">
                                    <p:tmPct val="50000"/>
                                  </p:iterate>
                                  <p:childTnLst>
                                    <p:set>
                                      <p:cBhvr>
                                        <p:cTn id="78" dur="1" fill="hold">
                                          <p:stCondLst>
                                            <p:cond delay="0"/>
                                          </p:stCondLst>
                                        </p:cTn>
                                        <p:tgtEl>
                                          <p:spTgt spid="37"/>
                                        </p:tgtEl>
                                        <p:attrNameLst>
                                          <p:attrName>style.visibility</p:attrName>
                                        </p:attrNameLst>
                                      </p:cBhvr>
                                      <p:to>
                                        <p:strVal val="visible"/>
                                      </p:to>
                                    </p:set>
                                    <p:set>
                                      <p:cBhvr>
                                        <p:cTn id="79" dur="114" fill="hold">
                                          <p:stCondLst>
                                            <p:cond delay="0"/>
                                          </p:stCondLst>
                                        </p:cTn>
                                        <p:tgtEl>
                                          <p:spTgt spid="37"/>
                                        </p:tgtEl>
                                        <p:attrNameLst>
                                          <p:attrName>style.rotation</p:attrName>
                                        </p:attrNameLst>
                                      </p:cBhvr>
                                      <p:to>
                                        <p:strVal val="-45.0"/>
                                      </p:to>
                                    </p:set>
                                    <p:anim calcmode="lin" valueType="num">
                                      <p:cBhvr>
                                        <p:cTn id="80" dur="114" fill="hold">
                                          <p:stCondLst>
                                            <p:cond delay="114"/>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81" dur="114"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82" dur="39" decel="50000" autoRev="1" fill="hold">
                                          <p:stCondLst>
                                            <p:cond delay="114"/>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83" dur="34" fill="hold">
                                          <p:stCondLst>
                                            <p:cond delay="216"/>
                                          </p:stCondLst>
                                        </p:cTn>
                                        <p:tgtEl>
                                          <p:spTgt spid="37"/>
                                        </p:tgtEl>
                                        <p:attrNameLst>
                                          <p:attrName>ppt_y</p:attrName>
                                        </p:attrNameLst>
                                      </p:cBhvr>
                                      <p:tavLst>
                                        <p:tav tm="0">
                                          <p:val>
                                            <p:strVal val="#ppt_y-(0.354*#ppt_w-0.172*#ppt_h)"/>
                                          </p:val>
                                        </p:tav>
                                        <p:tav tm="100000">
                                          <p:val>
                                            <p:strVal val="#ppt_y"/>
                                          </p:val>
                                        </p:tav>
                                      </p:tavLst>
                                    </p:anim>
                                  </p:childTnLst>
                                </p:cTn>
                              </p:par>
                              <p:par>
                                <p:cTn id="84" presetID="38" presetClass="entr" presetSubtype="0" accel="50000" fill="hold" grpId="0" nodeType="withEffect">
                                  <p:stCondLst>
                                    <p:cond delay="7500"/>
                                  </p:stCondLst>
                                  <p:iterate type="lt">
                                    <p:tmPct val="50000"/>
                                  </p:iterate>
                                  <p:childTnLst>
                                    <p:set>
                                      <p:cBhvr>
                                        <p:cTn id="85" dur="1" fill="hold">
                                          <p:stCondLst>
                                            <p:cond delay="0"/>
                                          </p:stCondLst>
                                        </p:cTn>
                                        <p:tgtEl>
                                          <p:spTgt spid="38"/>
                                        </p:tgtEl>
                                        <p:attrNameLst>
                                          <p:attrName>style.visibility</p:attrName>
                                        </p:attrNameLst>
                                      </p:cBhvr>
                                      <p:to>
                                        <p:strVal val="visible"/>
                                      </p:to>
                                    </p:set>
                                    <p:set>
                                      <p:cBhvr>
                                        <p:cTn id="86" dur="114" fill="hold">
                                          <p:stCondLst>
                                            <p:cond delay="0"/>
                                          </p:stCondLst>
                                        </p:cTn>
                                        <p:tgtEl>
                                          <p:spTgt spid="38"/>
                                        </p:tgtEl>
                                        <p:attrNameLst>
                                          <p:attrName>style.rotation</p:attrName>
                                        </p:attrNameLst>
                                      </p:cBhvr>
                                      <p:to>
                                        <p:strVal val="-45.0"/>
                                      </p:to>
                                    </p:set>
                                    <p:anim calcmode="lin" valueType="num">
                                      <p:cBhvr>
                                        <p:cTn id="87" dur="114" fill="hold">
                                          <p:stCondLst>
                                            <p:cond delay="114"/>
                                          </p:stCondLst>
                                        </p:cTn>
                                        <p:tgtEl>
                                          <p:spTgt spid="38"/>
                                        </p:tgtEl>
                                        <p:attrNameLst>
                                          <p:attrName>style.rotation</p:attrName>
                                        </p:attrNameLst>
                                      </p:cBhvr>
                                      <p:tavLst>
                                        <p:tav tm="0">
                                          <p:val>
                                            <p:fltVal val="-45"/>
                                          </p:val>
                                        </p:tav>
                                        <p:tav tm="69900">
                                          <p:val>
                                            <p:fltVal val="45"/>
                                          </p:val>
                                        </p:tav>
                                        <p:tav tm="100000">
                                          <p:val>
                                            <p:fltVal val="0"/>
                                          </p:val>
                                        </p:tav>
                                      </p:tavLst>
                                    </p:anim>
                                    <p:anim calcmode="lin" valueType="num">
                                      <p:cBhvr>
                                        <p:cTn id="88" dur="114" fill="hold">
                                          <p:stCondLst>
                                            <p:cond delay="0"/>
                                          </p:stCondLst>
                                        </p:cTn>
                                        <p:tgtEl>
                                          <p:spTgt spid="38"/>
                                        </p:tgtEl>
                                        <p:attrNameLst>
                                          <p:attrName>ppt_y</p:attrName>
                                        </p:attrNameLst>
                                      </p:cBhvr>
                                      <p:tavLst>
                                        <p:tav tm="0">
                                          <p:val>
                                            <p:strVal val="#ppt_y-1"/>
                                          </p:val>
                                        </p:tav>
                                        <p:tav tm="100000">
                                          <p:val>
                                            <p:strVal val="#ppt_y-(0.354*#ppt_w-0.172*#ppt_h)"/>
                                          </p:val>
                                        </p:tav>
                                      </p:tavLst>
                                    </p:anim>
                                    <p:anim calcmode="lin" valueType="num">
                                      <p:cBhvr>
                                        <p:cTn id="89" dur="39" decel="50000" autoRev="1" fill="hold">
                                          <p:stCondLst>
                                            <p:cond delay="114"/>
                                          </p:stCondLst>
                                        </p:cTn>
                                        <p:tgtEl>
                                          <p:spTgt spid="38"/>
                                        </p:tgtEl>
                                        <p:attrNameLst>
                                          <p:attrName>ppt_y</p:attrName>
                                        </p:attrNameLst>
                                      </p:cBhvr>
                                      <p:tavLst>
                                        <p:tav tm="0">
                                          <p:val>
                                            <p:strVal val="#ppt_y-(0.354*#ppt_w-0.172*#ppt_h)"/>
                                          </p:val>
                                        </p:tav>
                                        <p:tav tm="100000">
                                          <p:val>
                                            <p:strVal val="#ppt_y-(0.354*#ppt_w-0.172*#ppt_h)-#ppt_h/2"/>
                                          </p:val>
                                        </p:tav>
                                      </p:tavLst>
                                    </p:anim>
                                    <p:anim calcmode="lin" valueType="num">
                                      <p:cBhvr>
                                        <p:cTn id="90" dur="34" fill="hold">
                                          <p:stCondLst>
                                            <p:cond delay="216"/>
                                          </p:stCondLst>
                                        </p:cTn>
                                        <p:tgtEl>
                                          <p:spTgt spid="38"/>
                                        </p:tgtEl>
                                        <p:attrNameLst>
                                          <p:attrName>ppt_y</p:attrName>
                                        </p:attrNameLst>
                                      </p:cBhvr>
                                      <p:tavLst>
                                        <p:tav tm="0">
                                          <p:val>
                                            <p:strVal val="#ppt_y-(0.354*#ppt_w-0.172*#ppt_h)"/>
                                          </p:val>
                                        </p:tav>
                                        <p:tav tm="100000">
                                          <p:val>
                                            <p:strVal val="#ppt_y"/>
                                          </p:val>
                                        </p:tav>
                                      </p:tavLst>
                                    </p:anim>
                                  </p:childTnLst>
                                </p:cTn>
                              </p:par>
                              <p:par>
                                <p:cTn id="91" presetID="2" presetClass="entr" presetSubtype="2" fill="hold" grpId="0" nodeType="withEffect">
                                  <p:stCondLst>
                                    <p:cond delay="7000"/>
                                  </p:stCondLst>
                                  <p:childTnLst>
                                    <p:set>
                                      <p:cBhvr>
                                        <p:cTn id="92" dur="1" fill="hold">
                                          <p:stCondLst>
                                            <p:cond delay="0"/>
                                          </p:stCondLst>
                                        </p:cTn>
                                        <p:tgtEl>
                                          <p:spTgt spid="36"/>
                                        </p:tgtEl>
                                        <p:attrNameLst>
                                          <p:attrName>style.visibility</p:attrName>
                                        </p:attrNameLst>
                                      </p:cBhvr>
                                      <p:to>
                                        <p:strVal val="visible"/>
                                      </p:to>
                                    </p:set>
                                    <p:anim calcmode="lin" valueType="num">
                                      <p:cBhvr additive="base">
                                        <p:cTn id="93" dur="500" fill="hold"/>
                                        <p:tgtEl>
                                          <p:spTgt spid="36"/>
                                        </p:tgtEl>
                                        <p:attrNameLst>
                                          <p:attrName>ppt_x</p:attrName>
                                        </p:attrNameLst>
                                      </p:cBhvr>
                                      <p:tavLst>
                                        <p:tav tm="0">
                                          <p:val>
                                            <p:strVal val="1+#ppt_w/2"/>
                                          </p:val>
                                        </p:tav>
                                        <p:tav tm="100000">
                                          <p:val>
                                            <p:strVal val="#ppt_x"/>
                                          </p:val>
                                        </p:tav>
                                      </p:tavLst>
                                    </p:anim>
                                    <p:anim calcmode="lin" valueType="num">
                                      <p:cBhvr additive="base">
                                        <p:cTn id="9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4689854" y="1414691"/>
            <a:ext cx="86194" cy="398443"/>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3" name="Rectangle 7"/>
          <p:cNvSpPr>
            <a:spLocks noChangeArrowheads="1"/>
          </p:cNvSpPr>
          <p:nvPr/>
        </p:nvSpPr>
        <p:spPr bwMode="auto">
          <a:xfrm>
            <a:off x="5299716" y="1798497"/>
            <a:ext cx="922112" cy="65052"/>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4" name="Rectangle 8"/>
          <p:cNvSpPr>
            <a:spLocks noChangeArrowheads="1"/>
          </p:cNvSpPr>
          <p:nvPr/>
        </p:nvSpPr>
        <p:spPr bwMode="auto">
          <a:xfrm>
            <a:off x="3242446" y="1162613"/>
            <a:ext cx="465122" cy="74810"/>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5" name="Freeform 9"/>
          <p:cNvSpPr>
            <a:spLocks/>
          </p:cNvSpPr>
          <p:nvPr/>
        </p:nvSpPr>
        <p:spPr bwMode="auto">
          <a:xfrm>
            <a:off x="3274972" y="1439084"/>
            <a:ext cx="365918" cy="94326"/>
          </a:xfrm>
          <a:custGeom>
            <a:avLst/>
            <a:gdLst>
              <a:gd name="T0" fmla="*/ 43 w 1318"/>
              <a:gd name="T1" fmla="*/ 31 h 339"/>
              <a:gd name="T2" fmla="*/ 1115 w 1318"/>
              <a:gd name="T3" fmla="*/ 0 h 339"/>
              <a:gd name="T4" fmla="*/ 1318 w 1318"/>
              <a:gd name="T5" fmla="*/ 269 h 339"/>
              <a:gd name="T6" fmla="*/ 0 w 1318"/>
              <a:gd name="T7" fmla="*/ 339 h 339"/>
              <a:gd name="T8" fmla="*/ 43 w 1318"/>
              <a:gd name="T9" fmla="*/ 31 h 339"/>
            </a:gdLst>
            <a:ahLst/>
            <a:cxnLst>
              <a:cxn ang="0">
                <a:pos x="T0" y="T1"/>
              </a:cxn>
              <a:cxn ang="0">
                <a:pos x="T2" y="T3"/>
              </a:cxn>
              <a:cxn ang="0">
                <a:pos x="T4" y="T5"/>
              </a:cxn>
              <a:cxn ang="0">
                <a:pos x="T6" y="T7"/>
              </a:cxn>
              <a:cxn ang="0">
                <a:pos x="T8" y="T9"/>
              </a:cxn>
            </a:cxnLst>
            <a:rect l="0" t="0" r="r" b="b"/>
            <a:pathLst>
              <a:path w="1318" h="339">
                <a:moveTo>
                  <a:pt x="43" y="31"/>
                </a:moveTo>
                <a:lnTo>
                  <a:pt x="1115" y="0"/>
                </a:lnTo>
                <a:lnTo>
                  <a:pt x="1318" y="269"/>
                </a:lnTo>
                <a:lnTo>
                  <a:pt x="0" y="339"/>
                </a:lnTo>
                <a:lnTo>
                  <a:pt x="43" y="31"/>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6" name="Freeform 10"/>
          <p:cNvSpPr>
            <a:spLocks/>
          </p:cNvSpPr>
          <p:nvPr/>
        </p:nvSpPr>
        <p:spPr bwMode="auto">
          <a:xfrm>
            <a:off x="3240820" y="1232661"/>
            <a:ext cx="273219" cy="300749"/>
          </a:xfrm>
          <a:custGeom>
            <a:avLst/>
            <a:gdLst>
              <a:gd name="T0" fmla="*/ 0 w 978"/>
              <a:gd name="T1" fmla="*/ 784 h 1064"/>
              <a:gd name="T2" fmla="*/ 513 w 978"/>
              <a:gd name="T3" fmla="*/ 0 h 1064"/>
              <a:gd name="T4" fmla="*/ 978 w 978"/>
              <a:gd name="T5" fmla="*/ 1 h 1064"/>
              <a:gd name="T6" fmla="*/ 249 w 978"/>
              <a:gd name="T7" fmla="*/ 1026 h 1064"/>
              <a:gd name="T8" fmla="*/ 120 w 978"/>
              <a:gd name="T9" fmla="*/ 1064 h 1064"/>
              <a:gd name="T10" fmla="*/ 0 w 978"/>
              <a:gd name="T11" fmla="*/ 784 h 1064"/>
            </a:gdLst>
            <a:ahLst/>
            <a:cxnLst>
              <a:cxn ang="0">
                <a:pos x="T0" y="T1"/>
              </a:cxn>
              <a:cxn ang="0">
                <a:pos x="T2" y="T3"/>
              </a:cxn>
              <a:cxn ang="0">
                <a:pos x="T4" y="T5"/>
              </a:cxn>
              <a:cxn ang="0">
                <a:pos x="T6" y="T7"/>
              </a:cxn>
              <a:cxn ang="0">
                <a:pos x="T8" y="T9"/>
              </a:cxn>
              <a:cxn ang="0">
                <a:pos x="T10" y="T11"/>
              </a:cxn>
            </a:cxnLst>
            <a:rect l="0" t="0" r="r" b="b"/>
            <a:pathLst>
              <a:path w="978" h="1064">
                <a:moveTo>
                  <a:pt x="0" y="784"/>
                </a:moveTo>
                <a:cubicBezTo>
                  <a:pt x="182" y="614"/>
                  <a:pt x="385" y="416"/>
                  <a:pt x="513" y="0"/>
                </a:cubicBezTo>
                <a:cubicBezTo>
                  <a:pt x="668" y="0"/>
                  <a:pt x="823" y="1"/>
                  <a:pt x="978" y="1"/>
                </a:cubicBezTo>
                <a:cubicBezTo>
                  <a:pt x="697" y="294"/>
                  <a:pt x="492" y="685"/>
                  <a:pt x="249" y="1026"/>
                </a:cubicBezTo>
                <a:lnTo>
                  <a:pt x="120" y="1064"/>
                </a:lnTo>
                <a:lnTo>
                  <a:pt x="0" y="784"/>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7" name="Freeform 11"/>
          <p:cNvSpPr>
            <a:spLocks/>
          </p:cNvSpPr>
          <p:nvPr/>
        </p:nvSpPr>
        <p:spPr bwMode="auto">
          <a:xfrm>
            <a:off x="3507533" y="1304101"/>
            <a:ext cx="234188" cy="268340"/>
          </a:xfrm>
          <a:custGeom>
            <a:avLst/>
            <a:gdLst>
              <a:gd name="T0" fmla="*/ 255 w 843"/>
              <a:gd name="T1" fmla="*/ 0 h 962"/>
              <a:gd name="T2" fmla="*/ 843 w 843"/>
              <a:gd name="T3" fmla="*/ 906 h 962"/>
              <a:gd name="T4" fmla="*/ 544 w 843"/>
              <a:gd name="T5" fmla="*/ 962 h 962"/>
              <a:gd name="T6" fmla="*/ 0 w 843"/>
              <a:gd name="T7" fmla="*/ 124 h 962"/>
              <a:gd name="T8" fmla="*/ 255 w 843"/>
              <a:gd name="T9" fmla="*/ 0 h 962"/>
            </a:gdLst>
            <a:ahLst/>
            <a:cxnLst>
              <a:cxn ang="0">
                <a:pos x="T0" y="T1"/>
              </a:cxn>
              <a:cxn ang="0">
                <a:pos x="T2" y="T3"/>
              </a:cxn>
              <a:cxn ang="0">
                <a:pos x="T4" y="T5"/>
              </a:cxn>
              <a:cxn ang="0">
                <a:pos x="T6" y="T7"/>
              </a:cxn>
              <a:cxn ang="0">
                <a:pos x="T8" y="T9"/>
              </a:cxn>
            </a:cxnLst>
            <a:rect l="0" t="0" r="r" b="b"/>
            <a:pathLst>
              <a:path w="843" h="962">
                <a:moveTo>
                  <a:pt x="255" y="0"/>
                </a:moveTo>
                <a:cubicBezTo>
                  <a:pt x="407" y="356"/>
                  <a:pt x="622" y="614"/>
                  <a:pt x="843" y="906"/>
                </a:cubicBezTo>
                <a:cubicBezTo>
                  <a:pt x="757" y="931"/>
                  <a:pt x="627" y="951"/>
                  <a:pt x="544" y="962"/>
                </a:cubicBezTo>
                <a:cubicBezTo>
                  <a:pt x="344" y="711"/>
                  <a:pt x="181" y="487"/>
                  <a:pt x="0" y="124"/>
                </a:cubicBezTo>
                <a:cubicBezTo>
                  <a:pt x="85" y="83"/>
                  <a:pt x="170" y="42"/>
                  <a:pt x="255" y="0"/>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8" name="Rectangle 12"/>
          <p:cNvSpPr>
            <a:spLocks noChangeArrowheads="1"/>
          </p:cNvSpPr>
          <p:nvPr/>
        </p:nvSpPr>
        <p:spPr bwMode="auto">
          <a:xfrm>
            <a:off x="3434350" y="1565935"/>
            <a:ext cx="82941" cy="398443"/>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9" name="Rectangle 13"/>
          <p:cNvSpPr>
            <a:spLocks noChangeArrowheads="1"/>
          </p:cNvSpPr>
          <p:nvPr/>
        </p:nvSpPr>
        <p:spPr bwMode="auto">
          <a:xfrm>
            <a:off x="3257083" y="1671645"/>
            <a:ext cx="440727" cy="84567"/>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0" name="Freeform 14"/>
          <p:cNvSpPr>
            <a:spLocks/>
          </p:cNvSpPr>
          <p:nvPr/>
        </p:nvSpPr>
        <p:spPr bwMode="auto">
          <a:xfrm>
            <a:off x="3240820" y="1886317"/>
            <a:ext cx="466748" cy="133357"/>
          </a:xfrm>
          <a:custGeom>
            <a:avLst/>
            <a:gdLst>
              <a:gd name="T0" fmla="*/ 0 w 1670"/>
              <a:gd name="T1" fmla="*/ 139 h 476"/>
              <a:gd name="T2" fmla="*/ 1670 w 1670"/>
              <a:gd name="T3" fmla="*/ 0 h 476"/>
              <a:gd name="T4" fmla="*/ 1614 w 1670"/>
              <a:gd name="T5" fmla="*/ 262 h 476"/>
              <a:gd name="T6" fmla="*/ 0 w 1670"/>
              <a:gd name="T7" fmla="*/ 440 h 476"/>
              <a:gd name="T8" fmla="*/ 0 w 1670"/>
              <a:gd name="T9" fmla="*/ 139 h 476"/>
            </a:gdLst>
            <a:ahLst/>
            <a:cxnLst>
              <a:cxn ang="0">
                <a:pos x="T0" y="T1"/>
              </a:cxn>
              <a:cxn ang="0">
                <a:pos x="T2" y="T3"/>
              </a:cxn>
              <a:cxn ang="0">
                <a:pos x="T4" y="T5"/>
              </a:cxn>
              <a:cxn ang="0">
                <a:pos x="T6" y="T7"/>
              </a:cxn>
              <a:cxn ang="0">
                <a:pos x="T8" y="T9"/>
              </a:cxn>
            </a:cxnLst>
            <a:rect l="0" t="0" r="r" b="b"/>
            <a:pathLst>
              <a:path w="1670" h="476">
                <a:moveTo>
                  <a:pt x="0" y="139"/>
                </a:moveTo>
                <a:cubicBezTo>
                  <a:pt x="557" y="93"/>
                  <a:pt x="988" y="106"/>
                  <a:pt x="1670" y="0"/>
                </a:cubicBezTo>
                <a:lnTo>
                  <a:pt x="1614" y="262"/>
                </a:lnTo>
                <a:cubicBezTo>
                  <a:pt x="1252" y="227"/>
                  <a:pt x="271" y="476"/>
                  <a:pt x="0" y="440"/>
                </a:cubicBezTo>
                <a:cubicBezTo>
                  <a:pt x="0" y="340"/>
                  <a:pt x="0" y="239"/>
                  <a:pt x="0" y="139"/>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1" name="Freeform 15"/>
          <p:cNvSpPr>
            <a:spLocks/>
          </p:cNvSpPr>
          <p:nvPr/>
        </p:nvSpPr>
        <p:spPr bwMode="auto">
          <a:xfrm>
            <a:off x="3670163" y="1104067"/>
            <a:ext cx="269965" cy="452112"/>
          </a:xfrm>
          <a:custGeom>
            <a:avLst/>
            <a:gdLst>
              <a:gd name="T0" fmla="*/ 624 w 966"/>
              <a:gd name="T1" fmla="*/ 0 h 1622"/>
              <a:gd name="T2" fmla="*/ 20 w 966"/>
              <a:gd name="T3" fmla="*/ 1340 h 1622"/>
              <a:gd name="T4" fmla="*/ 256 w 966"/>
              <a:gd name="T5" fmla="*/ 1622 h 1622"/>
              <a:gd name="T6" fmla="*/ 966 w 966"/>
              <a:gd name="T7" fmla="*/ 23 h 1622"/>
              <a:gd name="T8" fmla="*/ 624 w 966"/>
              <a:gd name="T9" fmla="*/ 0 h 1622"/>
            </a:gdLst>
            <a:ahLst/>
            <a:cxnLst>
              <a:cxn ang="0">
                <a:pos x="T0" y="T1"/>
              </a:cxn>
              <a:cxn ang="0">
                <a:pos x="T2" y="T3"/>
              </a:cxn>
              <a:cxn ang="0">
                <a:pos x="T4" y="T5"/>
              </a:cxn>
              <a:cxn ang="0">
                <a:pos x="T6" y="T7"/>
              </a:cxn>
              <a:cxn ang="0">
                <a:pos x="T8" y="T9"/>
              </a:cxn>
            </a:cxnLst>
            <a:rect l="0" t="0" r="r" b="b"/>
            <a:pathLst>
              <a:path w="966" h="1622">
                <a:moveTo>
                  <a:pt x="624" y="0"/>
                </a:moveTo>
                <a:cubicBezTo>
                  <a:pt x="544" y="372"/>
                  <a:pt x="343" y="1198"/>
                  <a:pt x="20" y="1340"/>
                </a:cubicBezTo>
                <a:cubicBezTo>
                  <a:pt x="0" y="1400"/>
                  <a:pt x="173" y="1611"/>
                  <a:pt x="256" y="1622"/>
                </a:cubicBezTo>
                <a:cubicBezTo>
                  <a:pt x="552" y="1201"/>
                  <a:pt x="752" y="717"/>
                  <a:pt x="966" y="23"/>
                </a:cubicBezTo>
                <a:cubicBezTo>
                  <a:pt x="904" y="33"/>
                  <a:pt x="827" y="38"/>
                  <a:pt x="624" y="0"/>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2" name="Rectangle 16"/>
          <p:cNvSpPr>
            <a:spLocks noChangeArrowheads="1"/>
          </p:cNvSpPr>
          <p:nvPr/>
        </p:nvSpPr>
        <p:spPr bwMode="auto">
          <a:xfrm>
            <a:off x="3831168" y="1276454"/>
            <a:ext cx="357785" cy="87821"/>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3" name="Freeform 17"/>
          <p:cNvSpPr>
            <a:spLocks/>
          </p:cNvSpPr>
          <p:nvPr/>
        </p:nvSpPr>
        <p:spPr bwMode="auto">
          <a:xfrm>
            <a:off x="3652274" y="1357769"/>
            <a:ext cx="476506" cy="707441"/>
          </a:xfrm>
          <a:custGeom>
            <a:avLst/>
            <a:gdLst>
              <a:gd name="T0" fmla="*/ 1362 w 1708"/>
              <a:gd name="T1" fmla="*/ 27 h 2542"/>
              <a:gd name="T2" fmla="*/ 20 w 1708"/>
              <a:gd name="T3" fmla="*/ 2286 h 2542"/>
              <a:gd name="T4" fmla="*/ 251 w 1708"/>
              <a:gd name="T5" fmla="*/ 2542 h 2542"/>
              <a:gd name="T6" fmla="*/ 1708 w 1708"/>
              <a:gd name="T7" fmla="*/ 21 h 2542"/>
              <a:gd name="T8" fmla="*/ 1362 w 1708"/>
              <a:gd name="T9" fmla="*/ 27 h 2542"/>
            </a:gdLst>
            <a:ahLst/>
            <a:cxnLst>
              <a:cxn ang="0">
                <a:pos x="T0" y="T1"/>
              </a:cxn>
              <a:cxn ang="0">
                <a:pos x="T2" y="T3"/>
              </a:cxn>
              <a:cxn ang="0">
                <a:pos x="T4" y="T5"/>
              </a:cxn>
              <a:cxn ang="0">
                <a:pos x="T6" y="T7"/>
              </a:cxn>
              <a:cxn ang="0">
                <a:pos x="T8" y="T9"/>
              </a:cxn>
            </a:cxnLst>
            <a:rect l="0" t="0" r="r" b="b"/>
            <a:pathLst>
              <a:path w="1708" h="2542">
                <a:moveTo>
                  <a:pt x="1362" y="27"/>
                </a:moveTo>
                <a:cubicBezTo>
                  <a:pt x="1240" y="1480"/>
                  <a:pt x="762" y="1878"/>
                  <a:pt x="20" y="2286"/>
                </a:cubicBezTo>
                <a:cubicBezTo>
                  <a:pt x="0" y="2347"/>
                  <a:pt x="251" y="2542"/>
                  <a:pt x="251" y="2542"/>
                </a:cubicBezTo>
                <a:cubicBezTo>
                  <a:pt x="1041" y="2047"/>
                  <a:pt x="1666" y="1313"/>
                  <a:pt x="1708" y="21"/>
                </a:cubicBezTo>
                <a:cubicBezTo>
                  <a:pt x="1630" y="5"/>
                  <a:pt x="1541" y="0"/>
                  <a:pt x="1362" y="27"/>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4" name="Freeform 18"/>
          <p:cNvSpPr>
            <a:spLocks/>
          </p:cNvSpPr>
          <p:nvPr/>
        </p:nvSpPr>
        <p:spPr bwMode="auto">
          <a:xfrm>
            <a:off x="3772621" y="1364275"/>
            <a:ext cx="1187199" cy="913981"/>
          </a:xfrm>
          <a:custGeom>
            <a:avLst/>
            <a:gdLst>
              <a:gd name="T0" fmla="*/ 270 w 4262"/>
              <a:gd name="T1" fmla="*/ 0 h 3278"/>
              <a:gd name="T2" fmla="*/ 4242 w 4262"/>
              <a:gd name="T3" fmla="*/ 2431 h 3278"/>
              <a:gd name="T4" fmla="*/ 4241 w 4262"/>
              <a:gd name="T5" fmla="*/ 2743 h 3278"/>
              <a:gd name="T6" fmla="*/ 0 w 4262"/>
              <a:gd name="T7" fmla="*/ 107 h 3278"/>
              <a:gd name="T8" fmla="*/ 270 w 4262"/>
              <a:gd name="T9" fmla="*/ 0 h 3278"/>
            </a:gdLst>
            <a:ahLst/>
            <a:cxnLst>
              <a:cxn ang="0">
                <a:pos x="T0" y="T1"/>
              </a:cxn>
              <a:cxn ang="0">
                <a:pos x="T2" y="T3"/>
              </a:cxn>
              <a:cxn ang="0">
                <a:pos x="T4" y="T5"/>
              </a:cxn>
              <a:cxn ang="0">
                <a:pos x="T6" y="T7"/>
              </a:cxn>
              <a:cxn ang="0">
                <a:pos x="T8" y="T9"/>
              </a:cxn>
            </a:cxnLst>
            <a:rect l="0" t="0" r="r" b="b"/>
            <a:pathLst>
              <a:path w="4262" h="3278">
                <a:moveTo>
                  <a:pt x="270" y="0"/>
                </a:moveTo>
                <a:cubicBezTo>
                  <a:pt x="392" y="1453"/>
                  <a:pt x="1146" y="2926"/>
                  <a:pt x="4242" y="2431"/>
                </a:cubicBezTo>
                <a:cubicBezTo>
                  <a:pt x="4262" y="2492"/>
                  <a:pt x="4242" y="2587"/>
                  <a:pt x="4241" y="2743"/>
                </a:cubicBezTo>
                <a:cubicBezTo>
                  <a:pt x="787" y="3278"/>
                  <a:pt x="42" y="1400"/>
                  <a:pt x="0" y="107"/>
                </a:cubicBezTo>
                <a:cubicBezTo>
                  <a:pt x="82" y="70"/>
                  <a:pt x="122" y="20"/>
                  <a:pt x="270" y="0"/>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5" name="Rectangle 19"/>
          <p:cNvSpPr>
            <a:spLocks noChangeArrowheads="1"/>
          </p:cNvSpPr>
          <p:nvPr/>
        </p:nvSpPr>
        <p:spPr bwMode="auto">
          <a:xfrm>
            <a:off x="4286531" y="1502510"/>
            <a:ext cx="894465" cy="60173"/>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6" name="Rectangle 20"/>
          <p:cNvSpPr>
            <a:spLocks noChangeArrowheads="1"/>
          </p:cNvSpPr>
          <p:nvPr/>
        </p:nvSpPr>
        <p:spPr bwMode="auto">
          <a:xfrm>
            <a:off x="4335321" y="1630988"/>
            <a:ext cx="806645" cy="60173"/>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7" name="Rectangle 21"/>
          <p:cNvSpPr>
            <a:spLocks noChangeArrowheads="1"/>
          </p:cNvSpPr>
          <p:nvPr/>
        </p:nvSpPr>
        <p:spPr bwMode="auto">
          <a:xfrm>
            <a:off x="4268642" y="1757839"/>
            <a:ext cx="941628" cy="61799"/>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8" name="Rectangle 22"/>
          <p:cNvSpPr>
            <a:spLocks noChangeArrowheads="1"/>
          </p:cNvSpPr>
          <p:nvPr/>
        </p:nvSpPr>
        <p:spPr bwMode="auto">
          <a:xfrm>
            <a:off x="4377605" y="1889570"/>
            <a:ext cx="715572" cy="84567"/>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19" name="Rectangle 23"/>
          <p:cNvSpPr>
            <a:spLocks noChangeArrowheads="1"/>
          </p:cNvSpPr>
          <p:nvPr/>
        </p:nvSpPr>
        <p:spPr bwMode="auto">
          <a:xfrm>
            <a:off x="4374351" y="1892822"/>
            <a:ext cx="97578" cy="473254"/>
          </a:xfrm>
          <a:prstGeom prst="rect">
            <a:avLst/>
          </a:pr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0" name="Freeform 24"/>
          <p:cNvSpPr>
            <a:spLocks/>
          </p:cNvSpPr>
          <p:nvPr/>
        </p:nvSpPr>
        <p:spPr bwMode="auto">
          <a:xfrm>
            <a:off x="4808573" y="1886317"/>
            <a:ext cx="287856" cy="470001"/>
          </a:xfrm>
          <a:custGeom>
            <a:avLst/>
            <a:gdLst>
              <a:gd name="T0" fmla="*/ 0 w 1035"/>
              <a:gd name="T1" fmla="*/ 1440 h 1687"/>
              <a:gd name="T2" fmla="*/ 622 w 1035"/>
              <a:gd name="T3" fmla="*/ 1439 h 1687"/>
              <a:gd name="T4" fmla="*/ 699 w 1035"/>
              <a:gd name="T5" fmla="*/ 1282 h 1687"/>
              <a:gd name="T6" fmla="*/ 686 w 1035"/>
              <a:gd name="T7" fmla="*/ 0 h 1687"/>
              <a:gd name="T8" fmla="*/ 1035 w 1035"/>
              <a:gd name="T9" fmla="*/ 0 h 1687"/>
              <a:gd name="T10" fmla="*/ 1035 w 1035"/>
              <a:gd name="T11" fmla="*/ 1337 h 1687"/>
              <a:gd name="T12" fmla="*/ 708 w 1035"/>
              <a:gd name="T13" fmla="*/ 1679 h 1687"/>
              <a:gd name="T14" fmla="*/ 0 w 1035"/>
              <a:gd name="T15" fmla="*/ 1687 h 1687"/>
              <a:gd name="T16" fmla="*/ 0 w 1035"/>
              <a:gd name="T17" fmla="*/ 1440 h 1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5" h="1687">
                <a:moveTo>
                  <a:pt x="0" y="1440"/>
                </a:moveTo>
                <a:cubicBezTo>
                  <a:pt x="194" y="1435"/>
                  <a:pt x="421" y="1457"/>
                  <a:pt x="622" y="1439"/>
                </a:cubicBezTo>
                <a:cubicBezTo>
                  <a:pt x="649" y="1437"/>
                  <a:pt x="693" y="1389"/>
                  <a:pt x="699" y="1282"/>
                </a:cubicBezTo>
                <a:lnTo>
                  <a:pt x="686" y="0"/>
                </a:lnTo>
                <a:lnTo>
                  <a:pt x="1035" y="0"/>
                </a:lnTo>
                <a:lnTo>
                  <a:pt x="1035" y="1337"/>
                </a:lnTo>
                <a:cubicBezTo>
                  <a:pt x="1028" y="1508"/>
                  <a:pt x="901" y="1655"/>
                  <a:pt x="708" y="1679"/>
                </a:cubicBezTo>
                <a:lnTo>
                  <a:pt x="0" y="1687"/>
                </a:lnTo>
                <a:lnTo>
                  <a:pt x="0" y="1440"/>
                </a:lnTo>
                <a:close/>
              </a:path>
            </a:pathLst>
          </a:custGeom>
          <a:solidFill>
            <a:srgbClr val="669900"/>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1" name="Freeform 25"/>
          <p:cNvSpPr>
            <a:spLocks/>
          </p:cNvSpPr>
          <p:nvPr/>
        </p:nvSpPr>
        <p:spPr bwMode="auto">
          <a:xfrm>
            <a:off x="4463798" y="1414691"/>
            <a:ext cx="1344951" cy="892839"/>
          </a:xfrm>
          <a:custGeom>
            <a:avLst/>
            <a:gdLst>
              <a:gd name="T0" fmla="*/ 4466 w 4825"/>
              <a:gd name="T1" fmla="*/ 34 h 3208"/>
              <a:gd name="T2" fmla="*/ 20 w 4825"/>
              <a:gd name="T3" fmla="*/ 2964 h 3208"/>
              <a:gd name="T4" fmla="*/ 25 w 4825"/>
              <a:gd name="T5" fmla="*/ 3208 h 3208"/>
              <a:gd name="T6" fmla="*/ 4825 w 4825"/>
              <a:gd name="T7" fmla="*/ 37 h 3208"/>
              <a:gd name="T8" fmla="*/ 4466 w 4825"/>
              <a:gd name="T9" fmla="*/ 34 h 3208"/>
            </a:gdLst>
            <a:ahLst/>
            <a:cxnLst>
              <a:cxn ang="0">
                <a:pos x="T0" y="T1"/>
              </a:cxn>
              <a:cxn ang="0">
                <a:pos x="T2" y="T3"/>
              </a:cxn>
              <a:cxn ang="0">
                <a:pos x="T4" y="T5"/>
              </a:cxn>
              <a:cxn ang="0">
                <a:pos x="T6" y="T7"/>
              </a:cxn>
              <a:cxn ang="0">
                <a:pos x="T8" y="T9"/>
              </a:cxn>
            </a:cxnLst>
            <a:rect l="0" t="0" r="r" b="b"/>
            <a:pathLst>
              <a:path w="4825" h="3208">
                <a:moveTo>
                  <a:pt x="4466" y="34"/>
                </a:moveTo>
                <a:cubicBezTo>
                  <a:pt x="4414" y="1777"/>
                  <a:pt x="2839" y="2605"/>
                  <a:pt x="20" y="2964"/>
                </a:cubicBezTo>
                <a:cubicBezTo>
                  <a:pt x="0" y="3024"/>
                  <a:pt x="25" y="3052"/>
                  <a:pt x="25" y="3208"/>
                </a:cubicBezTo>
                <a:cubicBezTo>
                  <a:pt x="3290" y="2960"/>
                  <a:pt x="4698" y="1745"/>
                  <a:pt x="4825" y="37"/>
                </a:cubicBezTo>
                <a:cubicBezTo>
                  <a:pt x="4742" y="0"/>
                  <a:pt x="4613" y="55"/>
                  <a:pt x="4466" y="34"/>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2" name="Rectangle 26"/>
          <p:cNvSpPr>
            <a:spLocks noChangeArrowheads="1"/>
          </p:cNvSpPr>
          <p:nvPr/>
        </p:nvSpPr>
        <p:spPr bwMode="auto">
          <a:xfrm>
            <a:off x="5338747" y="1515520"/>
            <a:ext cx="844050" cy="66679"/>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3" name="Rectangle 27"/>
          <p:cNvSpPr>
            <a:spLocks noChangeArrowheads="1"/>
          </p:cNvSpPr>
          <p:nvPr/>
        </p:nvSpPr>
        <p:spPr bwMode="auto">
          <a:xfrm>
            <a:off x="5369647" y="1652129"/>
            <a:ext cx="774119" cy="66679"/>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4" name="Freeform 28"/>
          <p:cNvSpPr>
            <a:spLocks/>
          </p:cNvSpPr>
          <p:nvPr/>
        </p:nvSpPr>
        <p:spPr bwMode="auto">
          <a:xfrm>
            <a:off x="5851139" y="1793618"/>
            <a:ext cx="409827" cy="326887"/>
          </a:xfrm>
          <a:custGeom>
            <a:avLst/>
            <a:gdLst>
              <a:gd name="T0" fmla="*/ 346 w 1471"/>
              <a:gd name="T1" fmla="*/ 26 h 1172"/>
              <a:gd name="T2" fmla="*/ 1471 w 1471"/>
              <a:gd name="T3" fmla="*/ 863 h 1172"/>
              <a:gd name="T4" fmla="*/ 1281 w 1471"/>
              <a:gd name="T5" fmla="*/ 1172 h 1172"/>
              <a:gd name="T6" fmla="*/ 0 w 1471"/>
              <a:gd name="T7" fmla="*/ 20 h 1172"/>
              <a:gd name="T8" fmla="*/ 346 w 1471"/>
              <a:gd name="T9" fmla="*/ 26 h 1172"/>
            </a:gdLst>
            <a:ahLst/>
            <a:cxnLst>
              <a:cxn ang="0">
                <a:pos x="T0" y="T1"/>
              </a:cxn>
              <a:cxn ang="0">
                <a:pos x="T2" y="T3"/>
              </a:cxn>
              <a:cxn ang="0">
                <a:pos x="T4" y="T5"/>
              </a:cxn>
              <a:cxn ang="0">
                <a:pos x="T6" y="T7"/>
              </a:cxn>
              <a:cxn ang="0">
                <a:pos x="T8" y="T9"/>
              </a:cxn>
            </a:cxnLst>
            <a:rect l="0" t="0" r="r" b="b"/>
            <a:pathLst>
              <a:path w="1471" h="1172">
                <a:moveTo>
                  <a:pt x="346" y="26"/>
                </a:moveTo>
                <a:cubicBezTo>
                  <a:pt x="591" y="477"/>
                  <a:pt x="982" y="744"/>
                  <a:pt x="1471" y="863"/>
                </a:cubicBezTo>
                <a:cubicBezTo>
                  <a:pt x="1420" y="902"/>
                  <a:pt x="1281" y="1172"/>
                  <a:pt x="1281" y="1172"/>
                </a:cubicBezTo>
                <a:cubicBezTo>
                  <a:pt x="958" y="962"/>
                  <a:pt x="304" y="687"/>
                  <a:pt x="0" y="20"/>
                </a:cubicBezTo>
                <a:cubicBezTo>
                  <a:pt x="78" y="5"/>
                  <a:pt x="168" y="0"/>
                  <a:pt x="346" y="26"/>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5" name="Rectangle 29"/>
          <p:cNvSpPr>
            <a:spLocks noChangeArrowheads="1"/>
          </p:cNvSpPr>
          <p:nvPr/>
        </p:nvSpPr>
        <p:spPr bwMode="auto">
          <a:xfrm>
            <a:off x="5460720" y="1959501"/>
            <a:ext cx="604984" cy="66679"/>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6" name="Rectangle 30"/>
          <p:cNvSpPr>
            <a:spLocks noChangeArrowheads="1"/>
          </p:cNvSpPr>
          <p:nvPr/>
        </p:nvSpPr>
        <p:spPr bwMode="auto">
          <a:xfrm>
            <a:off x="5460720" y="2104242"/>
            <a:ext cx="604984" cy="66679"/>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7" name="Rectangle 31"/>
          <p:cNvSpPr>
            <a:spLocks noChangeArrowheads="1"/>
          </p:cNvSpPr>
          <p:nvPr/>
        </p:nvSpPr>
        <p:spPr bwMode="auto">
          <a:xfrm>
            <a:off x="5460720" y="2255488"/>
            <a:ext cx="604984" cy="66679"/>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8" name="Rectangle 32"/>
          <p:cNvSpPr>
            <a:spLocks noChangeArrowheads="1"/>
          </p:cNvSpPr>
          <p:nvPr/>
        </p:nvSpPr>
        <p:spPr bwMode="auto">
          <a:xfrm>
            <a:off x="5459093" y="1949743"/>
            <a:ext cx="86194" cy="426091"/>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29" name="Rectangle 33"/>
          <p:cNvSpPr>
            <a:spLocks noChangeArrowheads="1"/>
          </p:cNvSpPr>
          <p:nvPr/>
        </p:nvSpPr>
        <p:spPr bwMode="auto">
          <a:xfrm>
            <a:off x="5979510" y="1949743"/>
            <a:ext cx="87820" cy="426091"/>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900"/>
          </a:p>
        </p:txBody>
      </p:sp>
      <p:sp>
        <p:nvSpPr>
          <p:cNvPr id="30" name="矩形 29"/>
          <p:cNvSpPr/>
          <p:nvPr/>
        </p:nvSpPr>
        <p:spPr>
          <a:xfrm>
            <a:off x="4293024" y="1059582"/>
            <a:ext cx="2012961" cy="400110"/>
          </a:xfrm>
          <a:prstGeom prst="rect">
            <a:avLst/>
          </a:prstGeom>
        </p:spPr>
        <p:txBody>
          <a:bodyPr wrap="square">
            <a:spAutoFit/>
          </a:bodyPr>
          <a:lstStyle/>
          <a:p>
            <a:pPr algn="dist"/>
            <a:r>
              <a:rPr lang="zh-CN" altLang="en-US" sz="2000" spc="-150" smtClean="0">
                <a:latin typeface="方正行楷简体" panose="03000509000000000000" pitchFamily="65" charset="-122"/>
                <a:ea typeface="方正行楷简体" panose="03000509000000000000" pitchFamily="65" charset="-122"/>
              </a:rPr>
              <a:t>我们终将逝去的</a:t>
            </a:r>
            <a:endParaRPr lang="zh-CN" altLang="en-US" sz="2000" spc="-150">
              <a:latin typeface="方正行楷简体" panose="03000509000000000000" pitchFamily="65" charset="-122"/>
              <a:ea typeface="方正行楷简体" panose="03000509000000000000" pitchFamily="65" charset="-122"/>
            </a:endParaRPr>
          </a:p>
        </p:txBody>
      </p:sp>
      <p:sp>
        <p:nvSpPr>
          <p:cNvPr id="31" name="TextBox 30"/>
          <p:cNvSpPr txBox="1"/>
          <p:nvPr/>
        </p:nvSpPr>
        <p:spPr>
          <a:xfrm>
            <a:off x="2843808" y="2591659"/>
            <a:ext cx="3781388" cy="978729"/>
          </a:xfrm>
          <a:prstGeom prst="rect">
            <a:avLst/>
          </a:prstGeom>
        </p:spPr>
        <p:txBody>
          <a:bodyPr wrap="square">
            <a:spAutoFit/>
          </a:bodyPr>
          <a:lstStyle>
            <a:defPPr>
              <a:defRPr lang="zh-CN"/>
            </a:defPPr>
            <a:lvl1pPr>
              <a:lnSpc>
                <a:spcPct val="120000"/>
              </a:lnSpc>
              <a:defRPr sz="1600">
                <a:solidFill>
                  <a:schemeClr val="bg1"/>
                </a:solidFill>
                <a:latin typeface="方正细圆简体" panose="03000509000000000000" pitchFamily="65" charset="-122"/>
                <a:ea typeface="方正细圆简体" panose="03000509000000000000" pitchFamily="65" charset="-122"/>
              </a:defRPr>
            </a:lvl1pPr>
          </a:lstStyle>
          <a:p>
            <a:pPr algn="ctr"/>
            <a:r>
              <a:rPr lang="zh-CN" altLang="en-US">
                <a:solidFill>
                  <a:schemeClr val="tx1"/>
                </a:solidFill>
              </a:rPr>
              <a:t>华中科技大学光电</a:t>
            </a:r>
            <a:r>
              <a:rPr lang="en-US" altLang="zh-CN">
                <a:solidFill>
                  <a:schemeClr val="tx1"/>
                </a:solidFill>
              </a:rPr>
              <a:t>1995</a:t>
            </a:r>
            <a:r>
              <a:rPr lang="zh-CN" altLang="en-US" smtClean="0">
                <a:solidFill>
                  <a:schemeClr val="tx1"/>
                </a:solidFill>
              </a:rPr>
              <a:t>届</a:t>
            </a:r>
            <a:r>
              <a:rPr lang="en-US" altLang="zh-CN" smtClean="0">
                <a:solidFill>
                  <a:schemeClr val="tx1"/>
                </a:solidFill>
              </a:rPr>
              <a:t>20</a:t>
            </a:r>
            <a:r>
              <a:rPr lang="zh-CN" altLang="en-US" smtClean="0">
                <a:solidFill>
                  <a:schemeClr val="tx1"/>
                </a:solidFill>
              </a:rPr>
              <a:t>同学聚会</a:t>
            </a:r>
            <a:endParaRPr lang="en-US" altLang="zh-CN" smtClean="0">
              <a:solidFill>
                <a:schemeClr val="tx1"/>
              </a:solidFill>
            </a:endParaRPr>
          </a:p>
          <a:p>
            <a:pPr algn="ctr"/>
            <a:r>
              <a:rPr lang="zh-CN" altLang="en-US">
                <a:solidFill>
                  <a:schemeClr val="tx1"/>
                </a:solidFill>
              </a:rPr>
              <a:t>时</a:t>
            </a:r>
            <a:r>
              <a:rPr lang="zh-CN" altLang="en-US" smtClean="0">
                <a:solidFill>
                  <a:schemeClr val="tx1"/>
                </a:solidFill>
              </a:rPr>
              <a:t>间：</a:t>
            </a:r>
            <a:r>
              <a:rPr lang="en-US" altLang="zh-CN" smtClean="0">
                <a:solidFill>
                  <a:schemeClr val="tx1"/>
                </a:solidFill>
              </a:rPr>
              <a:t>2018.08.08</a:t>
            </a:r>
          </a:p>
          <a:p>
            <a:pPr algn="ctr"/>
            <a:r>
              <a:rPr lang="zh-CN" altLang="en-US">
                <a:solidFill>
                  <a:schemeClr val="tx1"/>
                </a:solidFill>
              </a:rPr>
              <a:t>地</a:t>
            </a:r>
            <a:r>
              <a:rPr lang="zh-CN" altLang="en-US" smtClean="0">
                <a:solidFill>
                  <a:schemeClr val="tx1"/>
                </a:solidFill>
              </a:rPr>
              <a:t>点：幸福港湾</a:t>
            </a:r>
            <a:endParaRPr lang="en-US" altLang="zh-CN">
              <a:solidFill>
                <a:schemeClr val="tx1"/>
              </a:solidFill>
            </a:endParaRPr>
          </a:p>
        </p:txBody>
      </p:sp>
      <p:sp>
        <p:nvSpPr>
          <p:cNvPr id="32" name="KSO_Shape"/>
          <p:cNvSpPr>
            <a:spLocks/>
          </p:cNvSpPr>
          <p:nvPr/>
        </p:nvSpPr>
        <p:spPr bwMode="auto">
          <a:xfrm>
            <a:off x="4211960" y="4011910"/>
            <a:ext cx="799383" cy="1042673"/>
          </a:xfrm>
          <a:custGeom>
            <a:avLst/>
            <a:gdLst>
              <a:gd name="T0" fmla="*/ 2147483646 w 10593"/>
              <a:gd name="T1" fmla="*/ 2147483646 h 13817"/>
              <a:gd name="T2" fmla="*/ 2147483646 w 10593"/>
              <a:gd name="T3" fmla="*/ 2147483646 h 13817"/>
              <a:gd name="T4" fmla="*/ 2147483646 w 10593"/>
              <a:gd name="T5" fmla="*/ 2147483646 h 13817"/>
              <a:gd name="T6" fmla="*/ 2147483646 w 10593"/>
              <a:gd name="T7" fmla="*/ 988057059 h 13817"/>
              <a:gd name="T8" fmla="*/ 2147483646 w 10593"/>
              <a:gd name="T9" fmla="*/ 725978031 h 13817"/>
              <a:gd name="T10" fmla="*/ 2147483646 w 10593"/>
              <a:gd name="T11" fmla="*/ 2147483646 h 13817"/>
              <a:gd name="T12" fmla="*/ 2147483646 w 10593"/>
              <a:gd name="T13" fmla="*/ 2147483646 h 13817"/>
              <a:gd name="T14" fmla="*/ 2147483646 w 10593"/>
              <a:gd name="T15" fmla="*/ 2147483646 h 13817"/>
              <a:gd name="T16" fmla="*/ 2147483646 w 10593"/>
              <a:gd name="T17" fmla="*/ 2147483646 h 13817"/>
              <a:gd name="T18" fmla="*/ 2147483646 w 10593"/>
              <a:gd name="T19" fmla="*/ 2147483646 h 13817"/>
              <a:gd name="T20" fmla="*/ 2147483646 w 10593"/>
              <a:gd name="T21" fmla="*/ 1140073081 h 13817"/>
              <a:gd name="T22" fmla="*/ 2147483646 w 10593"/>
              <a:gd name="T23" fmla="*/ 183457139 h 13817"/>
              <a:gd name="T24" fmla="*/ 2147483646 w 10593"/>
              <a:gd name="T25" fmla="*/ 2147483646 h 13817"/>
              <a:gd name="T26" fmla="*/ 2147483646 w 10593"/>
              <a:gd name="T27" fmla="*/ 2147483646 h 13817"/>
              <a:gd name="T28" fmla="*/ 2147483646 w 10593"/>
              <a:gd name="T29" fmla="*/ 2147483646 h 13817"/>
              <a:gd name="T30" fmla="*/ 1690018133 w 10593"/>
              <a:gd name="T31" fmla="*/ 2147483646 h 13817"/>
              <a:gd name="T32" fmla="*/ 89077402 w 10593"/>
              <a:gd name="T33" fmla="*/ 2147483646 h 13817"/>
              <a:gd name="T34" fmla="*/ 505703330 w 10593"/>
              <a:gd name="T35" fmla="*/ 2147483646 h 13817"/>
              <a:gd name="T36" fmla="*/ 1708362002 w 10593"/>
              <a:gd name="T37" fmla="*/ 2147483646 h 13817"/>
              <a:gd name="T38" fmla="*/ 1171217457 w 10593"/>
              <a:gd name="T39" fmla="*/ 2147483646 h 13817"/>
              <a:gd name="T40" fmla="*/ 1619284738 w 10593"/>
              <a:gd name="T41" fmla="*/ 2147483646 h 13817"/>
              <a:gd name="T42" fmla="*/ 2147483646 w 10593"/>
              <a:gd name="T43" fmla="*/ 2147483646 h 13817"/>
              <a:gd name="T44" fmla="*/ 2147483646 w 10593"/>
              <a:gd name="T45" fmla="*/ 2147483646 h 13817"/>
              <a:gd name="T46" fmla="*/ 2147483646 w 10593"/>
              <a:gd name="T47" fmla="*/ 2147483646 h 13817"/>
              <a:gd name="T48" fmla="*/ 2147483646 w 10593"/>
              <a:gd name="T49" fmla="*/ 2147483646 h 13817"/>
              <a:gd name="T50" fmla="*/ 2147483646 w 10593"/>
              <a:gd name="T51" fmla="*/ 2147483646 h 13817"/>
              <a:gd name="T52" fmla="*/ 2147483646 w 10593"/>
              <a:gd name="T53" fmla="*/ 2147483646 h 13817"/>
              <a:gd name="T54" fmla="*/ 2147483646 w 10593"/>
              <a:gd name="T55" fmla="*/ 2147483646 h 13817"/>
              <a:gd name="T56" fmla="*/ 2147483646 w 10593"/>
              <a:gd name="T57" fmla="*/ 2147483646 h 13817"/>
              <a:gd name="T58" fmla="*/ 2147483646 w 10593"/>
              <a:gd name="T59" fmla="*/ 2147483646 h 13817"/>
              <a:gd name="T60" fmla="*/ 2147483646 w 10593"/>
              <a:gd name="T61" fmla="*/ 2147483646 h 13817"/>
              <a:gd name="T62" fmla="*/ 2147483646 w 10593"/>
              <a:gd name="T63" fmla="*/ 2147483646 h 13817"/>
              <a:gd name="T64" fmla="*/ 2147483646 w 10593"/>
              <a:gd name="T65" fmla="*/ 2147483646 h 13817"/>
              <a:gd name="T66" fmla="*/ 2147483646 w 10593"/>
              <a:gd name="T67" fmla="*/ 2147483646 h 13817"/>
              <a:gd name="T68" fmla="*/ 2147483646 w 10593"/>
              <a:gd name="T69" fmla="*/ 2147483646 h 13817"/>
              <a:gd name="T70" fmla="*/ 2147483646 w 10593"/>
              <a:gd name="T71" fmla="*/ 2147483646 h 13817"/>
              <a:gd name="T72" fmla="*/ 2147483646 w 10593"/>
              <a:gd name="T73" fmla="*/ 2147483646 h 13817"/>
              <a:gd name="T74" fmla="*/ 2147483646 w 10593"/>
              <a:gd name="T75" fmla="*/ 2147483646 h 13817"/>
              <a:gd name="T76" fmla="*/ 2147483646 w 10593"/>
              <a:gd name="T77" fmla="*/ 2147483646 h 13817"/>
              <a:gd name="T78" fmla="*/ 2147483646 w 10593"/>
              <a:gd name="T79" fmla="*/ 2147483646 h 13817"/>
              <a:gd name="T80" fmla="*/ 2147483646 w 10593"/>
              <a:gd name="T81" fmla="*/ 2147483646 h 13817"/>
              <a:gd name="T82" fmla="*/ 2147483646 w 10593"/>
              <a:gd name="T83" fmla="*/ 2147483646 h 13817"/>
              <a:gd name="T84" fmla="*/ 2147483646 w 10593"/>
              <a:gd name="T85" fmla="*/ 2147483646 h 13817"/>
              <a:gd name="T86" fmla="*/ 2147483646 w 10593"/>
              <a:gd name="T87" fmla="*/ 2147483646 h 13817"/>
              <a:gd name="T88" fmla="*/ 2147483646 w 10593"/>
              <a:gd name="T89" fmla="*/ 2147483646 h 13817"/>
              <a:gd name="T90" fmla="*/ 2147483646 w 10593"/>
              <a:gd name="T91" fmla="*/ 2147483646 h 13817"/>
              <a:gd name="T92" fmla="*/ 2147483646 w 10593"/>
              <a:gd name="T93" fmla="*/ 2147483646 h 13817"/>
              <a:gd name="T94" fmla="*/ 2147483646 w 10593"/>
              <a:gd name="T95" fmla="*/ 2147483646 h 13817"/>
              <a:gd name="T96" fmla="*/ 2147483646 w 10593"/>
              <a:gd name="T97" fmla="*/ 2147483646 h 13817"/>
              <a:gd name="T98" fmla="*/ 2147483646 w 10593"/>
              <a:gd name="T99" fmla="*/ 2147483646 h 13817"/>
              <a:gd name="T100" fmla="*/ 2147483646 w 10593"/>
              <a:gd name="T101" fmla="*/ 2147483646 h 13817"/>
              <a:gd name="T102" fmla="*/ 2147483646 w 10593"/>
              <a:gd name="T103" fmla="*/ 2147483646 h 13817"/>
              <a:gd name="T104" fmla="*/ 2147483646 w 10593"/>
              <a:gd name="T105" fmla="*/ 2147483646 h 13817"/>
              <a:gd name="T106" fmla="*/ 2147483646 w 10593"/>
              <a:gd name="T107" fmla="*/ 2147483646 h 13817"/>
              <a:gd name="T108" fmla="*/ 2147483646 w 10593"/>
              <a:gd name="T109" fmla="*/ 2147483646 h 13817"/>
              <a:gd name="T110" fmla="*/ 2147483646 w 10593"/>
              <a:gd name="T111" fmla="*/ 2147483646 h 13817"/>
              <a:gd name="T112" fmla="*/ 2147483646 w 10593"/>
              <a:gd name="T113" fmla="*/ 2147483646 h 13817"/>
              <a:gd name="T114" fmla="*/ 2147483646 w 10593"/>
              <a:gd name="T115" fmla="*/ 2147483646 h 13817"/>
              <a:gd name="T116" fmla="*/ 2147483646 w 10593"/>
              <a:gd name="T117" fmla="*/ 2147483646 h 13817"/>
              <a:gd name="T118" fmla="*/ 2147483646 w 10593"/>
              <a:gd name="T119" fmla="*/ 2147483646 h 13817"/>
              <a:gd name="T120" fmla="*/ 2147483646 w 10593"/>
              <a:gd name="T121" fmla="*/ 2147483646 h 13817"/>
              <a:gd name="T122" fmla="*/ 2147483646 w 10593"/>
              <a:gd name="T123" fmla="*/ 2147483646 h 13817"/>
              <a:gd name="T124" fmla="*/ 2147483646 w 10593"/>
              <a:gd name="T125" fmla="*/ 2147483646 h 138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593" h="13817">
                <a:moveTo>
                  <a:pt x="10592" y="7013"/>
                </a:moveTo>
                <a:lnTo>
                  <a:pt x="10592" y="7013"/>
                </a:lnTo>
                <a:lnTo>
                  <a:pt x="10592" y="7000"/>
                </a:lnTo>
                <a:lnTo>
                  <a:pt x="10591" y="6985"/>
                </a:lnTo>
                <a:lnTo>
                  <a:pt x="10587" y="6970"/>
                </a:lnTo>
                <a:lnTo>
                  <a:pt x="10584" y="6954"/>
                </a:lnTo>
                <a:lnTo>
                  <a:pt x="10575" y="6921"/>
                </a:lnTo>
                <a:lnTo>
                  <a:pt x="10563" y="6887"/>
                </a:lnTo>
                <a:lnTo>
                  <a:pt x="10549" y="6852"/>
                </a:lnTo>
                <a:lnTo>
                  <a:pt x="10534" y="6816"/>
                </a:lnTo>
                <a:lnTo>
                  <a:pt x="10516" y="6781"/>
                </a:lnTo>
                <a:lnTo>
                  <a:pt x="10500" y="6748"/>
                </a:lnTo>
                <a:lnTo>
                  <a:pt x="10483" y="6716"/>
                </a:lnTo>
                <a:lnTo>
                  <a:pt x="10466" y="6687"/>
                </a:lnTo>
                <a:lnTo>
                  <a:pt x="10436" y="6635"/>
                </a:lnTo>
                <a:lnTo>
                  <a:pt x="10415" y="6602"/>
                </a:lnTo>
                <a:lnTo>
                  <a:pt x="10407" y="6590"/>
                </a:lnTo>
                <a:lnTo>
                  <a:pt x="10387" y="6556"/>
                </a:lnTo>
                <a:lnTo>
                  <a:pt x="10367" y="6523"/>
                </a:lnTo>
                <a:lnTo>
                  <a:pt x="10351" y="6490"/>
                </a:lnTo>
                <a:lnTo>
                  <a:pt x="10336" y="6461"/>
                </a:lnTo>
                <a:lnTo>
                  <a:pt x="10317" y="6416"/>
                </a:lnTo>
                <a:lnTo>
                  <a:pt x="10310" y="6399"/>
                </a:lnTo>
                <a:lnTo>
                  <a:pt x="10307" y="6381"/>
                </a:lnTo>
                <a:lnTo>
                  <a:pt x="10304" y="6362"/>
                </a:lnTo>
                <a:lnTo>
                  <a:pt x="10298" y="6343"/>
                </a:lnTo>
                <a:lnTo>
                  <a:pt x="10293" y="6325"/>
                </a:lnTo>
                <a:lnTo>
                  <a:pt x="10286" y="6306"/>
                </a:lnTo>
                <a:lnTo>
                  <a:pt x="10280" y="6289"/>
                </a:lnTo>
                <a:lnTo>
                  <a:pt x="10264" y="6256"/>
                </a:lnTo>
                <a:lnTo>
                  <a:pt x="10250" y="6227"/>
                </a:lnTo>
                <a:lnTo>
                  <a:pt x="10238" y="6205"/>
                </a:lnTo>
                <a:lnTo>
                  <a:pt x="10227" y="6185"/>
                </a:lnTo>
                <a:lnTo>
                  <a:pt x="10219" y="6175"/>
                </a:lnTo>
                <a:lnTo>
                  <a:pt x="10211" y="6162"/>
                </a:lnTo>
                <a:lnTo>
                  <a:pt x="10191" y="6128"/>
                </a:lnTo>
                <a:lnTo>
                  <a:pt x="10170" y="6086"/>
                </a:lnTo>
                <a:lnTo>
                  <a:pt x="10146" y="6037"/>
                </a:lnTo>
                <a:lnTo>
                  <a:pt x="10121" y="5982"/>
                </a:lnTo>
                <a:lnTo>
                  <a:pt x="10094" y="5924"/>
                </a:lnTo>
                <a:lnTo>
                  <a:pt x="10042" y="5802"/>
                </a:lnTo>
                <a:lnTo>
                  <a:pt x="9993" y="5684"/>
                </a:lnTo>
                <a:lnTo>
                  <a:pt x="9953" y="5584"/>
                </a:lnTo>
                <a:lnTo>
                  <a:pt x="9916" y="5488"/>
                </a:lnTo>
                <a:lnTo>
                  <a:pt x="9910" y="5465"/>
                </a:lnTo>
                <a:lnTo>
                  <a:pt x="9902" y="5439"/>
                </a:lnTo>
                <a:lnTo>
                  <a:pt x="9893" y="5409"/>
                </a:lnTo>
                <a:lnTo>
                  <a:pt x="9882" y="5374"/>
                </a:lnTo>
                <a:lnTo>
                  <a:pt x="9868" y="5337"/>
                </a:lnTo>
                <a:lnTo>
                  <a:pt x="9851" y="5297"/>
                </a:lnTo>
                <a:lnTo>
                  <a:pt x="9816" y="5209"/>
                </a:lnTo>
                <a:lnTo>
                  <a:pt x="9775" y="5114"/>
                </a:lnTo>
                <a:lnTo>
                  <a:pt x="9730" y="5015"/>
                </a:lnTo>
                <a:lnTo>
                  <a:pt x="9683" y="4912"/>
                </a:lnTo>
                <a:lnTo>
                  <a:pt x="9635" y="4810"/>
                </a:lnTo>
                <a:lnTo>
                  <a:pt x="9541" y="4615"/>
                </a:lnTo>
                <a:lnTo>
                  <a:pt x="9462" y="4451"/>
                </a:lnTo>
                <a:lnTo>
                  <a:pt x="9384" y="4295"/>
                </a:lnTo>
                <a:lnTo>
                  <a:pt x="9377" y="4283"/>
                </a:lnTo>
                <a:lnTo>
                  <a:pt x="9370" y="4268"/>
                </a:lnTo>
                <a:lnTo>
                  <a:pt x="9363" y="4252"/>
                </a:lnTo>
                <a:lnTo>
                  <a:pt x="9355" y="4232"/>
                </a:lnTo>
                <a:lnTo>
                  <a:pt x="9340" y="4187"/>
                </a:lnTo>
                <a:lnTo>
                  <a:pt x="9324" y="4136"/>
                </a:lnTo>
                <a:lnTo>
                  <a:pt x="9309" y="4079"/>
                </a:lnTo>
                <a:lnTo>
                  <a:pt x="9294" y="4019"/>
                </a:lnTo>
                <a:lnTo>
                  <a:pt x="9279" y="3957"/>
                </a:lnTo>
                <a:lnTo>
                  <a:pt x="9264" y="3895"/>
                </a:lnTo>
                <a:lnTo>
                  <a:pt x="9238" y="3776"/>
                </a:lnTo>
                <a:lnTo>
                  <a:pt x="9218" y="3675"/>
                </a:lnTo>
                <a:lnTo>
                  <a:pt x="9199" y="3579"/>
                </a:lnTo>
                <a:lnTo>
                  <a:pt x="9198" y="3552"/>
                </a:lnTo>
                <a:lnTo>
                  <a:pt x="9194" y="3511"/>
                </a:lnTo>
                <a:lnTo>
                  <a:pt x="9187" y="3460"/>
                </a:lnTo>
                <a:lnTo>
                  <a:pt x="9178" y="3400"/>
                </a:lnTo>
                <a:lnTo>
                  <a:pt x="9156" y="3257"/>
                </a:lnTo>
                <a:lnTo>
                  <a:pt x="9131" y="3099"/>
                </a:lnTo>
                <a:lnTo>
                  <a:pt x="9105" y="2940"/>
                </a:lnTo>
                <a:lnTo>
                  <a:pt x="9080" y="2794"/>
                </a:lnTo>
                <a:lnTo>
                  <a:pt x="9046" y="2601"/>
                </a:lnTo>
                <a:lnTo>
                  <a:pt x="9057" y="2600"/>
                </a:lnTo>
                <a:lnTo>
                  <a:pt x="9062" y="2600"/>
                </a:lnTo>
                <a:lnTo>
                  <a:pt x="9065" y="2596"/>
                </a:lnTo>
                <a:lnTo>
                  <a:pt x="9067" y="2592"/>
                </a:lnTo>
                <a:lnTo>
                  <a:pt x="9069" y="2587"/>
                </a:lnTo>
                <a:lnTo>
                  <a:pt x="9069" y="2579"/>
                </a:lnTo>
                <a:lnTo>
                  <a:pt x="9069" y="2569"/>
                </a:lnTo>
                <a:lnTo>
                  <a:pt x="9066" y="2546"/>
                </a:lnTo>
                <a:lnTo>
                  <a:pt x="9060" y="2518"/>
                </a:lnTo>
                <a:lnTo>
                  <a:pt x="9052" y="2486"/>
                </a:lnTo>
                <a:lnTo>
                  <a:pt x="9040" y="2451"/>
                </a:lnTo>
                <a:lnTo>
                  <a:pt x="9026" y="2414"/>
                </a:lnTo>
                <a:lnTo>
                  <a:pt x="9008" y="2376"/>
                </a:lnTo>
                <a:lnTo>
                  <a:pt x="8989" y="2337"/>
                </a:lnTo>
                <a:lnTo>
                  <a:pt x="8967" y="2298"/>
                </a:lnTo>
                <a:lnTo>
                  <a:pt x="8956" y="2278"/>
                </a:lnTo>
                <a:lnTo>
                  <a:pt x="8944" y="2259"/>
                </a:lnTo>
                <a:lnTo>
                  <a:pt x="8931" y="2241"/>
                </a:lnTo>
                <a:lnTo>
                  <a:pt x="8918" y="2223"/>
                </a:lnTo>
                <a:lnTo>
                  <a:pt x="8903" y="2207"/>
                </a:lnTo>
                <a:lnTo>
                  <a:pt x="8889" y="2191"/>
                </a:lnTo>
                <a:lnTo>
                  <a:pt x="8875" y="2175"/>
                </a:lnTo>
                <a:lnTo>
                  <a:pt x="8860" y="2161"/>
                </a:lnTo>
                <a:lnTo>
                  <a:pt x="8845" y="2149"/>
                </a:lnTo>
                <a:lnTo>
                  <a:pt x="8829" y="2137"/>
                </a:lnTo>
                <a:lnTo>
                  <a:pt x="8812" y="2137"/>
                </a:lnTo>
                <a:lnTo>
                  <a:pt x="8771" y="2137"/>
                </a:lnTo>
                <a:lnTo>
                  <a:pt x="8746" y="2135"/>
                </a:lnTo>
                <a:lnTo>
                  <a:pt x="8721" y="2133"/>
                </a:lnTo>
                <a:lnTo>
                  <a:pt x="8697" y="2129"/>
                </a:lnTo>
                <a:lnTo>
                  <a:pt x="8686" y="2125"/>
                </a:lnTo>
                <a:lnTo>
                  <a:pt x="8677" y="2122"/>
                </a:lnTo>
                <a:lnTo>
                  <a:pt x="8700" y="2114"/>
                </a:lnTo>
                <a:lnTo>
                  <a:pt x="8722" y="2106"/>
                </a:lnTo>
                <a:lnTo>
                  <a:pt x="8744" y="2096"/>
                </a:lnTo>
                <a:lnTo>
                  <a:pt x="8764" y="2085"/>
                </a:lnTo>
                <a:lnTo>
                  <a:pt x="8783" y="2072"/>
                </a:lnTo>
                <a:lnTo>
                  <a:pt x="8792" y="2065"/>
                </a:lnTo>
                <a:lnTo>
                  <a:pt x="8800" y="2058"/>
                </a:lnTo>
                <a:lnTo>
                  <a:pt x="8807" y="2050"/>
                </a:lnTo>
                <a:lnTo>
                  <a:pt x="8814" y="2042"/>
                </a:lnTo>
                <a:lnTo>
                  <a:pt x="8821" y="2034"/>
                </a:lnTo>
                <a:lnTo>
                  <a:pt x="8826" y="2025"/>
                </a:lnTo>
                <a:lnTo>
                  <a:pt x="8816" y="2028"/>
                </a:lnTo>
                <a:lnTo>
                  <a:pt x="8789" y="2035"/>
                </a:lnTo>
                <a:lnTo>
                  <a:pt x="8770" y="2039"/>
                </a:lnTo>
                <a:lnTo>
                  <a:pt x="8750" y="2042"/>
                </a:lnTo>
                <a:lnTo>
                  <a:pt x="8728" y="2046"/>
                </a:lnTo>
                <a:lnTo>
                  <a:pt x="8704" y="2047"/>
                </a:lnTo>
                <a:lnTo>
                  <a:pt x="8680" y="2047"/>
                </a:lnTo>
                <a:lnTo>
                  <a:pt x="8655" y="2045"/>
                </a:lnTo>
                <a:lnTo>
                  <a:pt x="8644" y="2042"/>
                </a:lnTo>
                <a:lnTo>
                  <a:pt x="8632" y="2040"/>
                </a:lnTo>
                <a:lnTo>
                  <a:pt x="8620" y="2036"/>
                </a:lnTo>
                <a:lnTo>
                  <a:pt x="8609" y="2031"/>
                </a:lnTo>
                <a:lnTo>
                  <a:pt x="8598" y="2027"/>
                </a:lnTo>
                <a:lnTo>
                  <a:pt x="8588" y="2021"/>
                </a:lnTo>
                <a:lnTo>
                  <a:pt x="8578" y="2014"/>
                </a:lnTo>
                <a:lnTo>
                  <a:pt x="8570" y="2005"/>
                </a:lnTo>
                <a:lnTo>
                  <a:pt x="8562" y="1997"/>
                </a:lnTo>
                <a:lnTo>
                  <a:pt x="8554" y="1986"/>
                </a:lnTo>
                <a:lnTo>
                  <a:pt x="8548" y="1975"/>
                </a:lnTo>
                <a:lnTo>
                  <a:pt x="8542" y="1962"/>
                </a:lnTo>
                <a:lnTo>
                  <a:pt x="8535" y="1936"/>
                </a:lnTo>
                <a:lnTo>
                  <a:pt x="8513" y="1865"/>
                </a:lnTo>
                <a:lnTo>
                  <a:pt x="8484" y="1760"/>
                </a:lnTo>
                <a:lnTo>
                  <a:pt x="8467" y="1698"/>
                </a:lnTo>
                <a:lnTo>
                  <a:pt x="8451" y="1631"/>
                </a:lnTo>
                <a:lnTo>
                  <a:pt x="8435" y="1563"/>
                </a:lnTo>
                <a:lnTo>
                  <a:pt x="8419" y="1492"/>
                </a:lnTo>
                <a:lnTo>
                  <a:pt x="8406" y="1421"/>
                </a:lnTo>
                <a:lnTo>
                  <a:pt x="8395" y="1352"/>
                </a:lnTo>
                <a:lnTo>
                  <a:pt x="8390" y="1317"/>
                </a:lnTo>
                <a:lnTo>
                  <a:pt x="8387" y="1285"/>
                </a:lnTo>
                <a:lnTo>
                  <a:pt x="8383" y="1253"/>
                </a:lnTo>
                <a:lnTo>
                  <a:pt x="8381" y="1221"/>
                </a:lnTo>
                <a:lnTo>
                  <a:pt x="8380" y="1192"/>
                </a:lnTo>
                <a:lnTo>
                  <a:pt x="8380" y="1163"/>
                </a:lnTo>
                <a:lnTo>
                  <a:pt x="8381" y="1137"/>
                </a:lnTo>
                <a:lnTo>
                  <a:pt x="8383" y="1112"/>
                </a:lnTo>
                <a:lnTo>
                  <a:pt x="8378" y="1088"/>
                </a:lnTo>
                <a:lnTo>
                  <a:pt x="8360" y="1021"/>
                </a:lnTo>
                <a:lnTo>
                  <a:pt x="8348" y="975"/>
                </a:lnTo>
                <a:lnTo>
                  <a:pt x="8333" y="923"/>
                </a:lnTo>
                <a:lnTo>
                  <a:pt x="8315" y="866"/>
                </a:lnTo>
                <a:lnTo>
                  <a:pt x="8295" y="805"/>
                </a:lnTo>
                <a:lnTo>
                  <a:pt x="8271" y="743"/>
                </a:lnTo>
                <a:lnTo>
                  <a:pt x="8246" y="678"/>
                </a:lnTo>
                <a:lnTo>
                  <a:pt x="8233" y="647"/>
                </a:lnTo>
                <a:lnTo>
                  <a:pt x="8219" y="615"/>
                </a:lnTo>
                <a:lnTo>
                  <a:pt x="8203" y="584"/>
                </a:lnTo>
                <a:lnTo>
                  <a:pt x="8188" y="554"/>
                </a:lnTo>
                <a:lnTo>
                  <a:pt x="8172" y="526"/>
                </a:lnTo>
                <a:lnTo>
                  <a:pt x="8155" y="497"/>
                </a:lnTo>
                <a:lnTo>
                  <a:pt x="8138" y="470"/>
                </a:lnTo>
                <a:lnTo>
                  <a:pt x="8120" y="444"/>
                </a:lnTo>
                <a:lnTo>
                  <a:pt x="8102" y="420"/>
                </a:lnTo>
                <a:lnTo>
                  <a:pt x="8083" y="397"/>
                </a:lnTo>
                <a:lnTo>
                  <a:pt x="8065" y="377"/>
                </a:lnTo>
                <a:lnTo>
                  <a:pt x="8044" y="359"/>
                </a:lnTo>
                <a:lnTo>
                  <a:pt x="8027" y="341"/>
                </a:lnTo>
                <a:lnTo>
                  <a:pt x="8006" y="322"/>
                </a:lnTo>
                <a:lnTo>
                  <a:pt x="7978" y="297"/>
                </a:lnTo>
                <a:lnTo>
                  <a:pt x="7943" y="268"/>
                </a:lnTo>
                <a:lnTo>
                  <a:pt x="7901" y="238"/>
                </a:lnTo>
                <a:lnTo>
                  <a:pt x="7878" y="221"/>
                </a:lnTo>
                <a:lnTo>
                  <a:pt x="7854" y="206"/>
                </a:lnTo>
                <a:lnTo>
                  <a:pt x="7829" y="191"/>
                </a:lnTo>
                <a:lnTo>
                  <a:pt x="7803" y="176"/>
                </a:lnTo>
                <a:lnTo>
                  <a:pt x="7775" y="161"/>
                </a:lnTo>
                <a:lnTo>
                  <a:pt x="7746" y="147"/>
                </a:lnTo>
                <a:lnTo>
                  <a:pt x="7717" y="135"/>
                </a:lnTo>
                <a:lnTo>
                  <a:pt x="7686" y="123"/>
                </a:lnTo>
                <a:lnTo>
                  <a:pt x="7656" y="113"/>
                </a:lnTo>
                <a:lnTo>
                  <a:pt x="7624" y="105"/>
                </a:lnTo>
                <a:lnTo>
                  <a:pt x="7591" y="98"/>
                </a:lnTo>
                <a:lnTo>
                  <a:pt x="7558" y="94"/>
                </a:lnTo>
                <a:lnTo>
                  <a:pt x="7525" y="91"/>
                </a:lnTo>
                <a:lnTo>
                  <a:pt x="7490" y="91"/>
                </a:lnTo>
                <a:lnTo>
                  <a:pt x="7456" y="93"/>
                </a:lnTo>
                <a:lnTo>
                  <a:pt x="7439" y="95"/>
                </a:lnTo>
                <a:lnTo>
                  <a:pt x="7421" y="98"/>
                </a:lnTo>
                <a:lnTo>
                  <a:pt x="7404" y="101"/>
                </a:lnTo>
                <a:lnTo>
                  <a:pt x="7386" y="106"/>
                </a:lnTo>
                <a:lnTo>
                  <a:pt x="7369" y="110"/>
                </a:lnTo>
                <a:lnTo>
                  <a:pt x="7352" y="117"/>
                </a:lnTo>
                <a:lnTo>
                  <a:pt x="7334" y="123"/>
                </a:lnTo>
                <a:lnTo>
                  <a:pt x="7317" y="131"/>
                </a:lnTo>
                <a:lnTo>
                  <a:pt x="7299" y="138"/>
                </a:lnTo>
                <a:lnTo>
                  <a:pt x="7282" y="148"/>
                </a:lnTo>
                <a:lnTo>
                  <a:pt x="7270" y="149"/>
                </a:lnTo>
                <a:lnTo>
                  <a:pt x="7256" y="152"/>
                </a:lnTo>
                <a:lnTo>
                  <a:pt x="7237" y="155"/>
                </a:lnTo>
                <a:lnTo>
                  <a:pt x="7215" y="159"/>
                </a:lnTo>
                <a:lnTo>
                  <a:pt x="7190" y="166"/>
                </a:lnTo>
                <a:lnTo>
                  <a:pt x="7162" y="176"/>
                </a:lnTo>
                <a:lnTo>
                  <a:pt x="7131" y="186"/>
                </a:lnTo>
                <a:lnTo>
                  <a:pt x="7100" y="201"/>
                </a:lnTo>
                <a:lnTo>
                  <a:pt x="7084" y="209"/>
                </a:lnTo>
                <a:lnTo>
                  <a:pt x="7068" y="218"/>
                </a:lnTo>
                <a:lnTo>
                  <a:pt x="7052" y="228"/>
                </a:lnTo>
                <a:lnTo>
                  <a:pt x="7035" y="239"/>
                </a:lnTo>
                <a:lnTo>
                  <a:pt x="7020" y="251"/>
                </a:lnTo>
                <a:lnTo>
                  <a:pt x="7005" y="263"/>
                </a:lnTo>
                <a:lnTo>
                  <a:pt x="6988" y="277"/>
                </a:lnTo>
                <a:lnTo>
                  <a:pt x="6974" y="291"/>
                </a:lnTo>
                <a:lnTo>
                  <a:pt x="6959" y="308"/>
                </a:lnTo>
                <a:lnTo>
                  <a:pt x="6945" y="324"/>
                </a:lnTo>
                <a:lnTo>
                  <a:pt x="6932" y="341"/>
                </a:lnTo>
                <a:lnTo>
                  <a:pt x="6920" y="361"/>
                </a:lnTo>
                <a:lnTo>
                  <a:pt x="6908" y="382"/>
                </a:lnTo>
                <a:lnTo>
                  <a:pt x="6897" y="402"/>
                </a:lnTo>
                <a:lnTo>
                  <a:pt x="6892" y="413"/>
                </a:lnTo>
                <a:lnTo>
                  <a:pt x="6882" y="439"/>
                </a:lnTo>
                <a:lnTo>
                  <a:pt x="6874" y="456"/>
                </a:lnTo>
                <a:lnTo>
                  <a:pt x="6865" y="472"/>
                </a:lnTo>
                <a:lnTo>
                  <a:pt x="6855" y="487"/>
                </a:lnTo>
                <a:lnTo>
                  <a:pt x="6844" y="502"/>
                </a:lnTo>
                <a:lnTo>
                  <a:pt x="6837" y="514"/>
                </a:lnTo>
                <a:lnTo>
                  <a:pt x="6815" y="547"/>
                </a:lnTo>
                <a:lnTo>
                  <a:pt x="6784" y="596"/>
                </a:lnTo>
                <a:lnTo>
                  <a:pt x="6767" y="626"/>
                </a:lnTo>
                <a:lnTo>
                  <a:pt x="6748" y="658"/>
                </a:lnTo>
                <a:lnTo>
                  <a:pt x="6731" y="691"/>
                </a:lnTo>
                <a:lnTo>
                  <a:pt x="6714" y="726"/>
                </a:lnTo>
                <a:lnTo>
                  <a:pt x="6697" y="761"/>
                </a:lnTo>
                <a:lnTo>
                  <a:pt x="6683" y="797"/>
                </a:lnTo>
                <a:lnTo>
                  <a:pt x="6670" y="832"/>
                </a:lnTo>
                <a:lnTo>
                  <a:pt x="6666" y="849"/>
                </a:lnTo>
                <a:lnTo>
                  <a:pt x="6661" y="867"/>
                </a:lnTo>
                <a:lnTo>
                  <a:pt x="6657" y="883"/>
                </a:lnTo>
                <a:lnTo>
                  <a:pt x="6655" y="899"/>
                </a:lnTo>
                <a:lnTo>
                  <a:pt x="6654" y="915"/>
                </a:lnTo>
                <a:lnTo>
                  <a:pt x="6653" y="929"/>
                </a:lnTo>
                <a:lnTo>
                  <a:pt x="6600" y="1020"/>
                </a:lnTo>
                <a:lnTo>
                  <a:pt x="6527" y="1146"/>
                </a:lnTo>
                <a:lnTo>
                  <a:pt x="6507" y="1171"/>
                </a:lnTo>
                <a:lnTo>
                  <a:pt x="6454" y="1237"/>
                </a:lnTo>
                <a:lnTo>
                  <a:pt x="6419" y="1282"/>
                </a:lnTo>
                <a:lnTo>
                  <a:pt x="6381" y="1334"/>
                </a:lnTo>
                <a:lnTo>
                  <a:pt x="6340" y="1390"/>
                </a:lnTo>
                <a:lnTo>
                  <a:pt x="6298" y="1450"/>
                </a:lnTo>
                <a:lnTo>
                  <a:pt x="6258" y="1511"/>
                </a:lnTo>
                <a:lnTo>
                  <a:pt x="6238" y="1543"/>
                </a:lnTo>
                <a:lnTo>
                  <a:pt x="6218" y="1575"/>
                </a:lnTo>
                <a:lnTo>
                  <a:pt x="6201" y="1606"/>
                </a:lnTo>
                <a:lnTo>
                  <a:pt x="6184" y="1637"/>
                </a:lnTo>
                <a:lnTo>
                  <a:pt x="6168" y="1667"/>
                </a:lnTo>
                <a:lnTo>
                  <a:pt x="6154" y="1697"/>
                </a:lnTo>
                <a:lnTo>
                  <a:pt x="6142" y="1726"/>
                </a:lnTo>
                <a:lnTo>
                  <a:pt x="6132" y="1753"/>
                </a:lnTo>
                <a:lnTo>
                  <a:pt x="6124" y="1781"/>
                </a:lnTo>
                <a:lnTo>
                  <a:pt x="6117" y="1806"/>
                </a:lnTo>
                <a:lnTo>
                  <a:pt x="6114" y="1830"/>
                </a:lnTo>
                <a:lnTo>
                  <a:pt x="6113" y="1841"/>
                </a:lnTo>
                <a:lnTo>
                  <a:pt x="6113" y="1852"/>
                </a:lnTo>
                <a:lnTo>
                  <a:pt x="6113" y="1862"/>
                </a:lnTo>
                <a:lnTo>
                  <a:pt x="6114" y="1872"/>
                </a:lnTo>
                <a:lnTo>
                  <a:pt x="6116" y="1881"/>
                </a:lnTo>
                <a:lnTo>
                  <a:pt x="6119" y="1890"/>
                </a:lnTo>
                <a:lnTo>
                  <a:pt x="6122" y="1898"/>
                </a:lnTo>
                <a:lnTo>
                  <a:pt x="6133" y="1921"/>
                </a:lnTo>
                <a:lnTo>
                  <a:pt x="6146" y="1957"/>
                </a:lnTo>
                <a:lnTo>
                  <a:pt x="6154" y="1979"/>
                </a:lnTo>
                <a:lnTo>
                  <a:pt x="6161" y="2004"/>
                </a:lnTo>
                <a:lnTo>
                  <a:pt x="6138" y="2014"/>
                </a:lnTo>
                <a:lnTo>
                  <a:pt x="6113" y="2027"/>
                </a:lnTo>
                <a:lnTo>
                  <a:pt x="6085" y="2041"/>
                </a:lnTo>
                <a:lnTo>
                  <a:pt x="6058" y="2059"/>
                </a:lnTo>
                <a:lnTo>
                  <a:pt x="6030" y="2079"/>
                </a:lnTo>
                <a:lnTo>
                  <a:pt x="6000" y="2101"/>
                </a:lnTo>
                <a:lnTo>
                  <a:pt x="5972" y="2127"/>
                </a:lnTo>
                <a:lnTo>
                  <a:pt x="5959" y="2142"/>
                </a:lnTo>
                <a:lnTo>
                  <a:pt x="5945" y="2156"/>
                </a:lnTo>
                <a:lnTo>
                  <a:pt x="5931" y="2171"/>
                </a:lnTo>
                <a:lnTo>
                  <a:pt x="5917" y="2187"/>
                </a:lnTo>
                <a:lnTo>
                  <a:pt x="5904" y="2205"/>
                </a:lnTo>
                <a:lnTo>
                  <a:pt x="5892" y="2222"/>
                </a:lnTo>
                <a:lnTo>
                  <a:pt x="5879" y="2242"/>
                </a:lnTo>
                <a:lnTo>
                  <a:pt x="5868" y="2262"/>
                </a:lnTo>
                <a:lnTo>
                  <a:pt x="5857" y="2282"/>
                </a:lnTo>
                <a:lnTo>
                  <a:pt x="5847" y="2304"/>
                </a:lnTo>
                <a:lnTo>
                  <a:pt x="5837" y="2326"/>
                </a:lnTo>
                <a:lnTo>
                  <a:pt x="5827" y="2350"/>
                </a:lnTo>
                <a:lnTo>
                  <a:pt x="5818" y="2374"/>
                </a:lnTo>
                <a:lnTo>
                  <a:pt x="5811" y="2400"/>
                </a:lnTo>
                <a:lnTo>
                  <a:pt x="5804" y="2426"/>
                </a:lnTo>
                <a:lnTo>
                  <a:pt x="5799" y="2453"/>
                </a:lnTo>
                <a:lnTo>
                  <a:pt x="5793" y="2483"/>
                </a:lnTo>
                <a:lnTo>
                  <a:pt x="5789" y="2512"/>
                </a:lnTo>
                <a:lnTo>
                  <a:pt x="5797" y="2518"/>
                </a:lnTo>
                <a:lnTo>
                  <a:pt x="5783" y="2578"/>
                </a:lnTo>
                <a:lnTo>
                  <a:pt x="5757" y="2692"/>
                </a:lnTo>
                <a:lnTo>
                  <a:pt x="5724" y="2848"/>
                </a:lnTo>
                <a:lnTo>
                  <a:pt x="5706" y="2938"/>
                </a:lnTo>
                <a:lnTo>
                  <a:pt x="5688" y="3033"/>
                </a:lnTo>
                <a:lnTo>
                  <a:pt x="5670" y="3132"/>
                </a:lnTo>
                <a:lnTo>
                  <a:pt x="5652" y="3234"/>
                </a:lnTo>
                <a:lnTo>
                  <a:pt x="5637" y="3337"/>
                </a:lnTo>
                <a:lnTo>
                  <a:pt x="5624" y="3439"/>
                </a:lnTo>
                <a:lnTo>
                  <a:pt x="5612" y="3538"/>
                </a:lnTo>
                <a:lnTo>
                  <a:pt x="5608" y="3588"/>
                </a:lnTo>
                <a:lnTo>
                  <a:pt x="5604" y="3634"/>
                </a:lnTo>
                <a:lnTo>
                  <a:pt x="5601" y="3680"/>
                </a:lnTo>
                <a:lnTo>
                  <a:pt x="5600" y="3725"/>
                </a:lnTo>
                <a:lnTo>
                  <a:pt x="5599" y="3767"/>
                </a:lnTo>
                <a:lnTo>
                  <a:pt x="5599" y="3808"/>
                </a:lnTo>
                <a:lnTo>
                  <a:pt x="5596" y="3869"/>
                </a:lnTo>
                <a:lnTo>
                  <a:pt x="5590" y="3934"/>
                </a:lnTo>
                <a:lnTo>
                  <a:pt x="5584" y="4013"/>
                </a:lnTo>
                <a:lnTo>
                  <a:pt x="5575" y="4098"/>
                </a:lnTo>
                <a:lnTo>
                  <a:pt x="5570" y="4139"/>
                </a:lnTo>
                <a:lnTo>
                  <a:pt x="5564" y="4180"/>
                </a:lnTo>
                <a:lnTo>
                  <a:pt x="5558" y="4218"/>
                </a:lnTo>
                <a:lnTo>
                  <a:pt x="5551" y="4253"/>
                </a:lnTo>
                <a:lnTo>
                  <a:pt x="5543" y="4284"/>
                </a:lnTo>
                <a:lnTo>
                  <a:pt x="5536" y="4309"/>
                </a:lnTo>
                <a:lnTo>
                  <a:pt x="5528" y="4339"/>
                </a:lnTo>
                <a:lnTo>
                  <a:pt x="5508" y="4421"/>
                </a:lnTo>
                <a:lnTo>
                  <a:pt x="5481" y="4542"/>
                </a:lnTo>
                <a:lnTo>
                  <a:pt x="5466" y="4614"/>
                </a:lnTo>
                <a:lnTo>
                  <a:pt x="5450" y="4692"/>
                </a:lnTo>
                <a:lnTo>
                  <a:pt x="5434" y="4774"/>
                </a:lnTo>
                <a:lnTo>
                  <a:pt x="5419" y="4858"/>
                </a:lnTo>
                <a:lnTo>
                  <a:pt x="5405" y="4944"/>
                </a:lnTo>
                <a:lnTo>
                  <a:pt x="5392" y="5030"/>
                </a:lnTo>
                <a:lnTo>
                  <a:pt x="5382" y="5115"/>
                </a:lnTo>
                <a:lnTo>
                  <a:pt x="5374" y="5197"/>
                </a:lnTo>
                <a:lnTo>
                  <a:pt x="5371" y="5236"/>
                </a:lnTo>
                <a:lnTo>
                  <a:pt x="5370" y="5273"/>
                </a:lnTo>
                <a:lnTo>
                  <a:pt x="5369" y="5310"/>
                </a:lnTo>
                <a:lnTo>
                  <a:pt x="5369" y="5345"/>
                </a:lnTo>
                <a:lnTo>
                  <a:pt x="5347" y="5303"/>
                </a:lnTo>
                <a:lnTo>
                  <a:pt x="5329" y="5265"/>
                </a:lnTo>
                <a:lnTo>
                  <a:pt x="5312" y="5225"/>
                </a:lnTo>
                <a:lnTo>
                  <a:pt x="5289" y="5170"/>
                </a:lnTo>
                <a:lnTo>
                  <a:pt x="5261" y="5099"/>
                </a:lnTo>
                <a:lnTo>
                  <a:pt x="5228" y="5015"/>
                </a:lnTo>
                <a:lnTo>
                  <a:pt x="5155" y="4818"/>
                </a:lnTo>
                <a:lnTo>
                  <a:pt x="5076" y="4596"/>
                </a:lnTo>
                <a:lnTo>
                  <a:pt x="5035" y="4482"/>
                </a:lnTo>
                <a:lnTo>
                  <a:pt x="4996" y="4367"/>
                </a:lnTo>
                <a:lnTo>
                  <a:pt x="4958" y="4256"/>
                </a:lnTo>
                <a:lnTo>
                  <a:pt x="4923" y="4149"/>
                </a:lnTo>
                <a:lnTo>
                  <a:pt x="4891" y="4049"/>
                </a:lnTo>
                <a:lnTo>
                  <a:pt x="4864" y="3958"/>
                </a:lnTo>
                <a:lnTo>
                  <a:pt x="4841" y="3879"/>
                </a:lnTo>
                <a:lnTo>
                  <a:pt x="4832" y="3844"/>
                </a:lnTo>
                <a:lnTo>
                  <a:pt x="4825" y="3813"/>
                </a:lnTo>
                <a:lnTo>
                  <a:pt x="4817" y="3783"/>
                </a:lnTo>
                <a:lnTo>
                  <a:pt x="4808" y="3748"/>
                </a:lnTo>
                <a:lnTo>
                  <a:pt x="4796" y="3709"/>
                </a:lnTo>
                <a:lnTo>
                  <a:pt x="4783" y="3667"/>
                </a:lnTo>
                <a:lnTo>
                  <a:pt x="4752" y="3574"/>
                </a:lnTo>
                <a:lnTo>
                  <a:pt x="4713" y="3472"/>
                </a:lnTo>
                <a:lnTo>
                  <a:pt x="4671" y="3363"/>
                </a:lnTo>
                <a:lnTo>
                  <a:pt x="4624" y="3248"/>
                </a:lnTo>
                <a:lnTo>
                  <a:pt x="4573" y="3132"/>
                </a:lnTo>
                <a:lnTo>
                  <a:pt x="4519" y="3014"/>
                </a:lnTo>
                <a:lnTo>
                  <a:pt x="4465" y="2898"/>
                </a:lnTo>
                <a:lnTo>
                  <a:pt x="4436" y="2842"/>
                </a:lnTo>
                <a:lnTo>
                  <a:pt x="4408" y="2787"/>
                </a:lnTo>
                <a:lnTo>
                  <a:pt x="4380" y="2734"/>
                </a:lnTo>
                <a:lnTo>
                  <a:pt x="4352" y="2682"/>
                </a:lnTo>
                <a:lnTo>
                  <a:pt x="4324" y="2633"/>
                </a:lnTo>
                <a:lnTo>
                  <a:pt x="4297" y="2587"/>
                </a:lnTo>
                <a:lnTo>
                  <a:pt x="4270" y="2543"/>
                </a:lnTo>
                <a:lnTo>
                  <a:pt x="4242" y="2501"/>
                </a:lnTo>
                <a:lnTo>
                  <a:pt x="4217" y="2464"/>
                </a:lnTo>
                <a:lnTo>
                  <a:pt x="4191" y="2431"/>
                </a:lnTo>
                <a:lnTo>
                  <a:pt x="4167" y="2401"/>
                </a:lnTo>
                <a:lnTo>
                  <a:pt x="4143" y="2376"/>
                </a:lnTo>
                <a:lnTo>
                  <a:pt x="4132" y="2365"/>
                </a:lnTo>
                <a:lnTo>
                  <a:pt x="4121" y="2355"/>
                </a:lnTo>
                <a:lnTo>
                  <a:pt x="4110" y="2347"/>
                </a:lnTo>
                <a:lnTo>
                  <a:pt x="4099" y="2339"/>
                </a:lnTo>
                <a:lnTo>
                  <a:pt x="4047" y="2314"/>
                </a:lnTo>
                <a:lnTo>
                  <a:pt x="3993" y="2288"/>
                </a:lnTo>
                <a:lnTo>
                  <a:pt x="3927" y="2257"/>
                </a:lnTo>
                <a:lnTo>
                  <a:pt x="3858" y="2228"/>
                </a:lnTo>
                <a:lnTo>
                  <a:pt x="3824" y="2214"/>
                </a:lnTo>
                <a:lnTo>
                  <a:pt x="3791" y="2201"/>
                </a:lnTo>
                <a:lnTo>
                  <a:pt x="3761" y="2190"/>
                </a:lnTo>
                <a:lnTo>
                  <a:pt x="3734" y="2181"/>
                </a:lnTo>
                <a:lnTo>
                  <a:pt x="3711" y="2175"/>
                </a:lnTo>
                <a:lnTo>
                  <a:pt x="3701" y="2173"/>
                </a:lnTo>
                <a:lnTo>
                  <a:pt x="3693" y="2172"/>
                </a:lnTo>
                <a:lnTo>
                  <a:pt x="3674" y="2171"/>
                </a:lnTo>
                <a:lnTo>
                  <a:pt x="3652" y="2167"/>
                </a:lnTo>
                <a:lnTo>
                  <a:pt x="3625" y="2161"/>
                </a:lnTo>
                <a:lnTo>
                  <a:pt x="3596" y="2155"/>
                </a:lnTo>
                <a:lnTo>
                  <a:pt x="3530" y="2136"/>
                </a:lnTo>
                <a:lnTo>
                  <a:pt x="3460" y="2115"/>
                </a:lnTo>
                <a:lnTo>
                  <a:pt x="3392" y="2093"/>
                </a:lnTo>
                <a:lnTo>
                  <a:pt x="3330" y="2071"/>
                </a:lnTo>
                <a:lnTo>
                  <a:pt x="3303" y="2060"/>
                </a:lnTo>
                <a:lnTo>
                  <a:pt x="3280" y="2050"/>
                </a:lnTo>
                <a:lnTo>
                  <a:pt x="3262" y="2041"/>
                </a:lnTo>
                <a:lnTo>
                  <a:pt x="3249" y="2034"/>
                </a:lnTo>
                <a:lnTo>
                  <a:pt x="3237" y="2025"/>
                </a:lnTo>
                <a:lnTo>
                  <a:pt x="3210" y="2004"/>
                </a:lnTo>
                <a:lnTo>
                  <a:pt x="3193" y="1993"/>
                </a:lnTo>
                <a:lnTo>
                  <a:pt x="3177" y="1984"/>
                </a:lnTo>
                <a:lnTo>
                  <a:pt x="3163" y="1977"/>
                </a:lnTo>
                <a:lnTo>
                  <a:pt x="3157" y="1975"/>
                </a:lnTo>
                <a:lnTo>
                  <a:pt x="3152" y="1974"/>
                </a:lnTo>
                <a:lnTo>
                  <a:pt x="3062" y="1972"/>
                </a:lnTo>
                <a:lnTo>
                  <a:pt x="3059" y="1940"/>
                </a:lnTo>
                <a:lnTo>
                  <a:pt x="3056" y="1904"/>
                </a:lnTo>
                <a:lnTo>
                  <a:pt x="3054" y="1865"/>
                </a:lnTo>
                <a:lnTo>
                  <a:pt x="3053" y="1825"/>
                </a:lnTo>
                <a:lnTo>
                  <a:pt x="3054" y="1784"/>
                </a:lnTo>
                <a:lnTo>
                  <a:pt x="3056" y="1763"/>
                </a:lnTo>
                <a:lnTo>
                  <a:pt x="3057" y="1744"/>
                </a:lnTo>
                <a:lnTo>
                  <a:pt x="3060" y="1724"/>
                </a:lnTo>
                <a:lnTo>
                  <a:pt x="3063" y="1705"/>
                </a:lnTo>
                <a:lnTo>
                  <a:pt x="3068" y="1687"/>
                </a:lnTo>
                <a:lnTo>
                  <a:pt x="3073" y="1668"/>
                </a:lnTo>
                <a:lnTo>
                  <a:pt x="3083" y="1642"/>
                </a:lnTo>
                <a:lnTo>
                  <a:pt x="3104" y="1580"/>
                </a:lnTo>
                <a:lnTo>
                  <a:pt x="3116" y="1544"/>
                </a:lnTo>
                <a:lnTo>
                  <a:pt x="3126" y="1509"/>
                </a:lnTo>
                <a:lnTo>
                  <a:pt x="3134" y="1479"/>
                </a:lnTo>
                <a:lnTo>
                  <a:pt x="3136" y="1467"/>
                </a:lnTo>
                <a:lnTo>
                  <a:pt x="3138" y="1457"/>
                </a:lnTo>
                <a:lnTo>
                  <a:pt x="3143" y="1455"/>
                </a:lnTo>
                <a:lnTo>
                  <a:pt x="3150" y="1452"/>
                </a:lnTo>
                <a:lnTo>
                  <a:pt x="3158" y="1449"/>
                </a:lnTo>
                <a:lnTo>
                  <a:pt x="3168" y="1444"/>
                </a:lnTo>
                <a:lnTo>
                  <a:pt x="3180" y="1435"/>
                </a:lnTo>
                <a:lnTo>
                  <a:pt x="3194" y="1425"/>
                </a:lnTo>
                <a:lnTo>
                  <a:pt x="3208" y="1411"/>
                </a:lnTo>
                <a:lnTo>
                  <a:pt x="3224" y="1395"/>
                </a:lnTo>
                <a:lnTo>
                  <a:pt x="3240" y="1374"/>
                </a:lnTo>
                <a:lnTo>
                  <a:pt x="3258" y="1349"/>
                </a:lnTo>
                <a:lnTo>
                  <a:pt x="3275" y="1319"/>
                </a:lnTo>
                <a:lnTo>
                  <a:pt x="3291" y="1286"/>
                </a:lnTo>
                <a:lnTo>
                  <a:pt x="3309" y="1246"/>
                </a:lnTo>
                <a:lnTo>
                  <a:pt x="3325" y="1202"/>
                </a:lnTo>
                <a:lnTo>
                  <a:pt x="3342" y="1152"/>
                </a:lnTo>
                <a:lnTo>
                  <a:pt x="3345" y="1125"/>
                </a:lnTo>
                <a:lnTo>
                  <a:pt x="3348" y="1099"/>
                </a:lnTo>
                <a:lnTo>
                  <a:pt x="3350" y="1068"/>
                </a:lnTo>
                <a:lnTo>
                  <a:pt x="3351" y="1035"/>
                </a:lnTo>
                <a:lnTo>
                  <a:pt x="3350" y="1018"/>
                </a:lnTo>
                <a:lnTo>
                  <a:pt x="3348" y="1003"/>
                </a:lnTo>
                <a:lnTo>
                  <a:pt x="3346" y="990"/>
                </a:lnTo>
                <a:lnTo>
                  <a:pt x="3342" y="978"/>
                </a:lnTo>
                <a:lnTo>
                  <a:pt x="3337" y="968"/>
                </a:lnTo>
                <a:lnTo>
                  <a:pt x="3334" y="964"/>
                </a:lnTo>
                <a:lnTo>
                  <a:pt x="3330" y="962"/>
                </a:lnTo>
                <a:lnTo>
                  <a:pt x="3338" y="941"/>
                </a:lnTo>
                <a:lnTo>
                  <a:pt x="3346" y="918"/>
                </a:lnTo>
                <a:lnTo>
                  <a:pt x="3351" y="894"/>
                </a:lnTo>
                <a:lnTo>
                  <a:pt x="3357" y="867"/>
                </a:lnTo>
                <a:lnTo>
                  <a:pt x="3361" y="840"/>
                </a:lnTo>
                <a:lnTo>
                  <a:pt x="3364" y="812"/>
                </a:lnTo>
                <a:lnTo>
                  <a:pt x="3370" y="758"/>
                </a:lnTo>
                <a:lnTo>
                  <a:pt x="3372" y="708"/>
                </a:lnTo>
                <a:lnTo>
                  <a:pt x="3373" y="667"/>
                </a:lnTo>
                <a:lnTo>
                  <a:pt x="3374" y="629"/>
                </a:lnTo>
                <a:lnTo>
                  <a:pt x="3373" y="613"/>
                </a:lnTo>
                <a:lnTo>
                  <a:pt x="3371" y="598"/>
                </a:lnTo>
                <a:lnTo>
                  <a:pt x="3369" y="581"/>
                </a:lnTo>
                <a:lnTo>
                  <a:pt x="3366" y="565"/>
                </a:lnTo>
                <a:lnTo>
                  <a:pt x="3361" y="548"/>
                </a:lnTo>
                <a:lnTo>
                  <a:pt x="3356" y="531"/>
                </a:lnTo>
                <a:lnTo>
                  <a:pt x="3343" y="498"/>
                </a:lnTo>
                <a:lnTo>
                  <a:pt x="3327" y="467"/>
                </a:lnTo>
                <a:lnTo>
                  <a:pt x="3311" y="435"/>
                </a:lnTo>
                <a:lnTo>
                  <a:pt x="3292" y="405"/>
                </a:lnTo>
                <a:lnTo>
                  <a:pt x="3274" y="375"/>
                </a:lnTo>
                <a:lnTo>
                  <a:pt x="3255" y="349"/>
                </a:lnTo>
                <a:lnTo>
                  <a:pt x="3238" y="324"/>
                </a:lnTo>
                <a:lnTo>
                  <a:pt x="3206" y="284"/>
                </a:lnTo>
                <a:lnTo>
                  <a:pt x="3183" y="257"/>
                </a:lnTo>
                <a:lnTo>
                  <a:pt x="3175" y="248"/>
                </a:lnTo>
                <a:lnTo>
                  <a:pt x="3143" y="216"/>
                </a:lnTo>
                <a:lnTo>
                  <a:pt x="3111" y="186"/>
                </a:lnTo>
                <a:lnTo>
                  <a:pt x="3080" y="160"/>
                </a:lnTo>
                <a:lnTo>
                  <a:pt x="3049" y="136"/>
                </a:lnTo>
                <a:lnTo>
                  <a:pt x="3019" y="114"/>
                </a:lnTo>
                <a:lnTo>
                  <a:pt x="2988" y="95"/>
                </a:lnTo>
                <a:lnTo>
                  <a:pt x="2959" y="77"/>
                </a:lnTo>
                <a:lnTo>
                  <a:pt x="2929" y="62"/>
                </a:lnTo>
                <a:lnTo>
                  <a:pt x="2901" y="49"/>
                </a:lnTo>
                <a:lnTo>
                  <a:pt x="2874" y="38"/>
                </a:lnTo>
                <a:lnTo>
                  <a:pt x="2846" y="28"/>
                </a:lnTo>
                <a:lnTo>
                  <a:pt x="2820" y="21"/>
                </a:lnTo>
                <a:lnTo>
                  <a:pt x="2794" y="14"/>
                </a:lnTo>
                <a:lnTo>
                  <a:pt x="2770" y="9"/>
                </a:lnTo>
                <a:lnTo>
                  <a:pt x="2746" y="5"/>
                </a:lnTo>
                <a:lnTo>
                  <a:pt x="2723" y="2"/>
                </a:lnTo>
                <a:lnTo>
                  <a:pt x="2701" y="1"/>
                </a:lnTo>
                <a:lnTo>
                  <a:pt x="2681" y="0"/>
                </a:lnTo>
                <a:lnTo>
                  <a:pt x="2661" y="0"/>
                </a:lnTo>
                <a:lnTo>
                  <a:pt x="2642" y="1"/>
                </a:lnTo>
                <a:lnTo>
                  <a:pt x="2609" y="4"/>
                </a:lnTo>
                <a:lnTo>
                  <a:pt x="2580" y="9"/>
                </a:lnTo>
                <a:lnTo>
                  <a:pt x="2558" y="14"/>
                </a:lnTo>
                <a:lnTo>
                  <a:pt x="2541" y="19"/>
                </a:lnTo>
                <a:lnTo>
                  <a:pt x="2528" y="24"/>
                </a:lnTo>
                <a:lnTo>
                  <a:pt x="2524" y="28"/>
                </a:lnTo>
                <a:lnTo>
                  <a:pt x="2519" y="33"/>
                </a:lnTo>
                <a:lnTo>
                  <a:pt x="2509" y="38"/>
                </a:lnTo>
                <a:lnTo>
                  <a:pt x="2500" y="44"/>
                </a:lnTo>
                <a:lnTo>
                  <a:pt x="2489" y="46"/>
                </a:lnTo>
                <a:lnTo>
                  <a:pt x="2479" y="48"/>
                </a:lnTo>
                <a:lnTo>
                  <a:pt x="2471" y="49"/>
                </a:lnTo>
                <a:lnTo>
                  <a:pt x="2464" y="49"/>
                </a:lnTo>
                <a:lnTo>
                  <a:pt x="2454" y="50"/>
                </a:lnTo>
                <a:lnTo>
                  <a:pt x="2444" y="53"/>
                </a:lnTo>
                <a:lnTo>
                  <a:pt x="2434" y="58"/>
                </a:lnTo>
                <a:lnTo>
                  <a:pt x="2423" y="63"/>
                </a:lnTo>
                <a:lnTo>
                  <a:pt x="2411" y="70"/>
                </a:lnTo>
                <a:lnTo>
                  <a:pt x="2399" y="77"/>
                </a:lnTo>
                <a:lnTo>
                  <a:pt x="2374" y="95"/>
                </a:lnTo>
                <a:lnTo>
                  <a:pt x="2348" y="117"/>
                </a:lnTo>
                <a:lnTo>
                  <a:pt x="2322" y="140"/>
                </a:lnTo>
                <a:lnTo>
                  <a:pt x="2295" y="165"/>
                </a:lnTo>
                <a:lnTo>
                  <a:pt x="2269" y="191"/>
                </a:lnTo>
                <a:lnTo>
                  <a:pt x="2220" y="242"/>
                </a:lnTo>
                <a:lnTo>
                  <a:pt x="2181" y="286"/>
                </a:lnTo>
                <a:lnTo>
                  <a:pt x="2144" y="329"/>
                </a:lnTo>
                <a:lnTo>
                  <a:pt x="2129" y="346"/>
                </a:lnTo>
                <a:lnTo>
                  <a:pt x="2115" y="363"/>
                </a:lnTo>
                <a:lnTo>
                  <a:pt x="2100" y="382"/>
                </a:lnTo>
                <a:lnTo>
                  <a:pt x="2087" y="402"/>
                </a:lnTo>
                <a:lnTo>
                  <a:pt x="2075" y="423"/>
                </a:lnTo>
                <a:lnTo>
                  <a:pt x="2064" y="445"/>
                </a:lnTo>
                <a:lnTo>
                  <a:pt x="2055" y="467"/>
                </a:lnTo>
                <a:lnTo>
                  <a:pt x="2045" y="490"/>
                </a:lnTo>
                <a:lnTo>
                  <a:pt x="2036" y="514"/>
                </a:lnTo>
                <a:lnTo>
                  <a:pt x="2028" y="536"/>
                </a:lnTo>
                <a:lnTo>
                  <a:pt x="2021" y="560"/>
                </a:lnTo>
                <a:lnTo>
                  <a:pt x="2014" y="584"/>
                </a:lnTo>
                <a:lnTo>
                  <a:pt x="2003" y="632"/>
                </a:lnTo>
                <a:lnTo>
                  <a:pt x="1994" y="679"/>
                </a:lnTo>
                <a:lnTo>
                  <a:pt x="1987" y="725"/>
                </a:lnTo>
                <a:lnTo>
                  <a:pt x="1982" y="767"/>
                </a:lnTo>
                <a:lnTo>
                  <a:pt x="1977" y="805"/>
                </a:lnTo>
                <a:lnTo>
                  <a:pt x="1975" y="839"/>
                </a:lnTo>
                <a:lnTo>
                  <a:pt x="1972" y="887"/>
                </a:lnTo>
                <a:lnTo>
                  <a:pt x="1972" y="905"/>
                </a:lnTo>
                <a:lnTo>
                  <a:pt x="1975" y="900"/>
                </a:lnTo>
                <a:lnTo>
                  <a:pt x="1978" y="896"/>
                </a:lnTo>
                <a:lnTo>
                  <a:pt x="1978" y="902"/>
                </a:lnTo>
                <a:lnTo>
                  <a:pt x="1965" y="908"/>
                </a:lnTo>
                <a:lnTo>
                  <a:pt x="1953" y="917"/>
                </a:lnTo>
                <a:lnTo>
                  <a:pt x="1938" y="929"/>
                </a:lnTo>
                <a:lnTo>
                  <a:pt x="1930" y="936"/>
                </a:lnTo>
                <a:lnTo>
                  <a:pt x="1923" y="944"/>
                </a:lnTo>
                <a:lnTo>
                  <a:pt x="1916" y="953"/>
                </a:lnTo>
                <a:lnTo>
                  <a:pt x="1910" y="962"/>
                </a:lnTo>
                <a:lnTo>
                  <a:pt x="1904" y="973"/>
                </a:lnTo>
                <a:lnTo>
                  <a:pt x="1900" y="984"/>
                </a:lnTo>
                <a:lnTo>
                  <a:pt x="1897" y="996"/>
                </a:lnTo>
                <a:lnTo>
                  <a:pt x="1894" y="1008"/>
                </a:lnTo>
                <a:lnTo>
                  <a:pt x="1898" y="1024"/>
                </a:lnTo>
                <a:lnTo>
                  <a:pt x="1904" y="1064"/>
                </a:lnTo>
                <a:lnTo>
                  <a:pt x="1914" y="1116"/>
                </a:lnTo>
                <a:lnTo>
                  <a:pt x="1921" y="1142"/>
                </a:lnTo>
                <a:lnTo>
                  <a:pt x="1927" y="1166"/>
                </a:lnTo>
                <a:lnTo>
                  <a:pt x="1935" y="1184"/>
                </a:lnTo>
                <a:lnTo>
                  <a:pt x="1952" y="1230"/>
                </a:lnTo>
                <a:lnTo>
                  <a:pt x="1962" y="1257"/>
                </a:lnTo>
                <a:lnTo>
                  <a:pt x="1970" y="1285"/>
                </a:lnTo>
                <a:lnTo>
                  <a:pt x="1976" y="1309"/>
                </a:lnTo>
                <a:lnTo>
                  <a:pt x="1977" y="1318"/>
                </a:lnTo>
                <a:lnTo>
                  <a:pt x="1978" y="1327"/>
                </a:lnTo>
                <a:lnTo>
                  <a:pt x="1977" y="1331"/>
                </a:lnTo>
                <a:lnTo>
                  <a:pt x="1976" y="1342"/>
                </a:lnTo>
                <a:lnTo>
                  <a:pt x="1977" y="1358"/>
                </a:lnTo>
                <a:lnTo>
                  <a:pt x="1978" y="1365"/>
                </a:lnTo>
                <a:lnTo>
                  <a:pt x="1980" y="1374"/>
                </a:lnTo>
                <a:lnTo>
                  <a:pt x="1984" y="1383"/>
                </a:lnTo>
                <a:lnTo>
                  <a:pt x="1989" y="1391"/>
                </a:lnTo>
                <a:lnTo>
                  <a:pt x="1995" y="1398"/>
                </a:lnTo>
                <a:lnTo>
                  <a:pt x="2003" y="1404"/>
                </a:lnTo>
                <a:lnTo>
                  <a:pt x="2013" y="1410"/>
                </a:lnTo>
                <a:lnTo>
                  <a:pt x="2025" y="1413"/>
                </a:lnTo>
                <a:lnTo>
                  <a:pt x="2039" y="1415"/>
                </a:lnTo>
                <a:lnTo>
                  <a:pt x="2057" y="1414"/>
                </a:lnTo>
                <a:lnTo>
                  <a:pt x="2058" y="1454"/>
                </a:lnTo>
                <a:lnTo>
                  <a:pt x="2060" y="1494"/>
                </a:lnTo>
                <a:lnTo>
                  <a:pt x="2064" y="1542"/>
                </a:lnTo>
                <a:lnTo>
                  <a:pt x="2068" y="1567"/>
                </a:lnTo>
                <a:lnTo>
                  <a:pt x="2071" y="1591"/>
                </a:lnTo>
                <a:lnTo>
                  <a:pt x="2075" y="1615"/>
                </a:lnTo>
                <a:lnTo>
                  <a:pt x="2080" y="1637"/>
                </a:lnTo>
                <a:lnTo>
                  <a:pt x="2085" y="1656"/>
                </a:lnTo>
                <a:lnTo>
                  <a:pt x="2092" y="1674"/>
                </a:lnTo>
                <a:lnTo>
                  <a:pt x="2095" y="1681"/>
                </a:lnTo>
                <a:lnTo>
                  <a:pt x="2099" y="1687"/>
                </a:lnTo>
                <a:lnTo>
                  <a:pt x="2103" y="1692"/>
                </a:lnTo>
                <a:lnTo>
                  <a:pt x="2107" y="1697"/>
                </a:lnTo>
                <a:lnTo>
                  <a:pt x="2111" y="1701"/>
                </a:lnTo>
                <a:lnTo>
                  <a:pt x="2116" y="1708"/>
                </a:lnTo>
                <a:lnTo>
                  <a:pt x="2121" y="1715"/>
                </a:lnTo>
                <a:lnTo>
                  <a:pt x="2127" y="1727"/>
                </a:lnTo>
                <a:lnTo>
                  <a:pt x="2131" y="1741"/>
                </a:lnTo>
                <a:lnTo>
                  <a:pt x="2134" y="1759"/>
                </a:lnTo>
                <a:lnTo>
                  <a:pt x="2135" y="1780"/>
                </a:lnTo>
                <a:lnTo>
                  <a:pt x="2139" y="1801"/>
                </a:lnTo>
                <a:lnTo>
                  <a:pt x="2145" y="1856"/>
                </a:lnTo>
                <a:lnTo>
                  <a:pt x="2150" y="1891"/>
                </a:lnTo>
                <a:lnTo>
                  <a:pt x="2152" y="1929"/>
                </a:lnTo>
                <a:lnTo>
                  <a:pt x="2153" y="1967"/>
                </a:lnTo>
                <a:lnTo>
                  <a:pt x="2152" y="2005"/>
                </a:lnTo>
                <a:lnTo>
                  <a:pt x="2139" y="2009"/>
                </a:lnTo>
                <a:lnTo>
                  <a:pt x="2127" y="2012"/>
                </a:lnTo>
                <a:lnTo>
                  <a:pt x="2114" y="2017"/>
                </a:lnTo>
                <a:lnTo>
                  <a:pt x="2103" y="2025"/>
                </a:lnTo>
                <a:lnTo>
                  <a:pt x="2090" y="2034"/>
                </a:lnTo>
                <a:lnTo>
                  <a:pt x="2079" y="2039"/>
                </a:lnTo>
                <a:lnTo>
                  <a:pt x="2069" y="2042"/>
                </a:lnTo>
                <a:lnTo>
                  <a:pt x="2059" y="2045"/>
                </a:lnTo>
                <a:lnTo>
                  <a:pt x="2049" y="2045"/>
                </a:lnTo>
                <a:lnTo>
                  <a:pt x="2039" y="2045"/>
                </a:lnTo>
                <a:lnTo>
                  <a:pt x="2015" y="2043"/>
                </a:lnTo>
                <a:lnTo>
                  <a:pt x="2000" y="2043"/>
                </a:lnTo>
                <a:lnTo>
                  <a:pt x="1984" y="2047"/>
                </a:lnTo>
                <a:lnTo>
                  <a:pt x="1965" y="2051"/>
                </a:lnTo>
                <a:lnTo>
                  <a:pt x="1944" y="2059"/>
                </a:lnTo>
                <a:lnTo>
                  <a:pt x="1922" y="2070"/>
                </a:lnTo>
                <a:lnTo>
                  <a:pt x="1897" y="2084"/>
                </a:lnTo>
                <a:lnTo>
                  <a:pt x="1869" y="2103"/>
                </a:lnTo>
                <a:lnTo>
                  <a:pt x="1839" y="2126"/>
                </a:lnTo>
                <a:lnTo>
                  <a:pt x="1822" y="2139"/>
                </a:lnTo>
                <a:lnTo>
                  <a:pt x="1802" y="2153"/>
                </a:lnTo>
                <a:lnTo>
                  <a:pt x="1779" y="2166"/>
                </a:lnTo>
                <a:lnTo>
                  <a:pt x="1754" y="2178"/>
                </a:lnTo>
                <a:lnTo>
                  <a:pt x="1727" y="2190"/>
                </a:lnTo>
                <a:lnTo>
                  <a:pt x="1700" y="2202"/>
                </a:lnTo>
                <a:lnTo>
                  <a:pt x="1643" y="2223"/>
                </a:lnTo>
                <a:lnTo>
                  <a:pt x="1589" y="2243"/>
                </a:lnTo>
                <a:lnTo>
                  <a:pt x="1539" y="2259"/>
                </a:lnTo>
                <a:lnTo>
                  <a:pt x="1497" y="2271"/>
                </a:lnTo>
                <a:lnTo>
                  <a:pt x="1469" y="2279"/>
                </a:lnTo>
                <a:lnTo>
                  <a:pt x="1456" y="2283"/>
                </a:lnTo>
                <a:lnTo>
                  <a:pt x="1435" y="2291"/>
                </a:lnTo>
                <a:lnTo>
                  <a:pt x="1409" y="2301"/>
                </a:lnTo>
                <a:lnTo>
                  <a:pt x="1380" y="2315"/>
                </a:lnTo>
                <a:lnTo>
                  <a:pt x="1345" y="2330"/>
                </a:lnTo>
                <a:lnTo>
                  <a:pt x="1308" y="2348"/>
                </a:lnTo>
                <a:lnTo>
                  <a:pt x="1269" y="2368"/>
                </a:lnTo>
                <a:lnTo>
                  <a:pt x="1229" y="2390"/>
                </a:lnTo>
                <a:lnTo>
                  <a:pt x="1189" y="2413"/>
                </a:lnTo>
                <a:lnTo>
                  <a:pt x="1149" y="2437"/>
                </a:lnTo>
                <a:lnTo>
                  <a:pt x="1111" y="2463"/>
                </a:lnTo>
                <a:lnTo>
                  <a:pt x="1075" y="2489"/>
                </a:lnTo>
                <a:lnTo>
                  <a:pt x="1059" y="2503"/>
                </a:lnTo>
                <a:lnTo>
                  <a:pt x="1044" y="2517"/>
                </a:lnTo>
                <a:lnTo>
                  <a:pt x="1028" y="2530"/>
                </a:lnTo>
                <a:lnTo>
                  <a:pt x="1015" y="2544"/>
                </a:lnTo>
                <a:lnTo>
                  <a:pt x="1003" y="2557"/>
                </a:lnTo>
                <a:lnTo>
                  <a:pt x="992" y="2571"/>
                </a:lnTo>
                <a:lnTo>
                  <a:pt x="983" y="2584"/>
                </a:lnTo>
                <a:lnTo>
                  <a:pt x="975" y="2597"/>
                </a:lnTo>
                <a:lnTo>
                  <a:pt x="958" y="2636"/>
                </a:lnTo>
                <a:lnTo>
                  <a:pt x="918" y="2727"/>
                </a:lnTo>
                <a:lnTo>
                  <a:pt x="895" y="2782"/>
                </a:lnTo>
                <a:lnTo>
                  <a:pt x="874" y="2836"/>
                </a:lnTo>
                <a:lnTo>
                  <a:pt x="855" y="2885"/>
                </a:lnTo>
                <a:lnTo>
                  <a:pt x="841" y="2926"/>
                </a:lnTo>
                <a:lnTo>
                  <a:pt x="829" y="2966"/>
                </a:lnTo>
                <a:lnTo>
                  <a:pt x="816" y="3015"/>
                </a:lnTo>
                <a:lnTo>
                  <a:pt x="802" y="3071"/>
                </a:lnTo>
                <a:lnTo>
                  <a:pt x="787" y="3131"/>
                </a:lnTo>
                <a:lnTo>
                  <a:pt x="774" y="3193"/>
                </a:lnTo>
                <a:lnTo>
                  <a:pt x="769" y="3223"/>
                </a:lnTo>
                <a:lnTo>
                  <a:pt x="764" y="3253"/>
                </a:lnTo>
                <a:lnTo>
                  <a:pt x="761" y="3282"/>
                </a:lnTo>
                <a:lnTo>
                  <a:pt x="759" y="3309"/>
                </a:lnTo>
                <a:lnTo>
                  <a:pt x="758" y="3336"/>
                </a:lnTo>
                <a:lnTo>
                  <a:pt x="758" y="3361"/>
                </a:lnTo>
                <a:lnTo>
                  <a:pt x="758" y="3387"/>
                </a:lnTo>
                <a:lnTo>
                  <a:pt x="756" y="3420"/>
                </a:lnTo>
                <a:lnTo>
                  <a:pt x="752" y="3458"/>
                </a:lnTo>
                <a:lnTo>
                  <a:pt x="748" y="3500"/>
                </a:lnTo>
                <a:lnTo>
                  <a:pt x="742" y="3546"/>
                </a:lnTo>
                <a:lnTo>
                  <a:pt x="734" y="3594"/>
                </a:lnTo>
                <a:lnTo>
                  <a:pt x="725" y="3644"/>
                </a:lnTo>
                <a:lnTo>
                  <a:pt x="717" y="3694"/>
                </a:lnTo>
                <a:lnTo>
                  <a:pt x="706" y="3746"/>
                </a:lnTo>
                <a:lnTo>
                  <a:pt x="695" y="3796"/>
                </a:lnTo>
                <a:lnTo>
                  <a:pt x="683" y="3844"/>
                </a:lnTo>
                <a:lnTo>
                  <a:pt x="671" y="3888"/>
                </a:lnTo>
                <a:lnTo>
                  <a:pt x="658" y="3931"/>
                </a:lnTo>
                <a:lnTo>
                  <a:pt x="645" y="3968"/>
                </a:lnTo>
                <a:lnTo>
                  <a:pt x="631" y="4000"/>
                </a:lnTo>
                <a:lnTo>
                  <a:pt x="625" y="4014"/>
                </a:lnTo>
                <a:lnTo>
                  <a:pt x="618" y="4026"/>
                </a:lnTo>
                <a:lnTo>
                  <a:pt x="612" y="4039"/>
                </a:lnTo>
                <a:lnTo>
                  <a:pt x="604" y="4055"/>
                </a:lnTo>
                <a:lnTo>
                  <a:pt x="587" y="4097"/>
                </a:lnTo>
                <a:lnTo>
                  <a:pt x="566" y="4150"/>
                </a:lnTo>
                <a:lnTo>
                  <a:pt x="544" y="4212"/>
                </a:lnTo>
                <a:lnTo>
                  <a:pt x="520" y="4282"/>
                </a:lnTo>
                <a:lnTo>
                  <a:pt x="495" y="4358"/>
                </a:lnTo>
                <a:lnTo>
                  <a:pt x="470" y="4441"/>
                </a:lnTo>
                <a:lnTo>
                  <a:pt x="445" y="4526"/>
                </a:lnTo>
                <a:lnTo>
                  <a:pt x="421" y="4614"/>
                </a:lnTo>
                <a:lnTo>
                  <a:pt x="397" y="4702"/>
                </a:lnTo>
                <a:lnTo>
                  <a:pt x="375" y="4789"/>
                </a:lnTo>
                <a:lnTo>
                  <a:pt x="356" y="4873"/>
                </a:lnTo>
                <a:lnTo>
                  <a:pt x="339" y="4954"/>
                </a:lnTo>
                <a:lnTo>
                  <a:pt x="325" y="5029"/>
                </a:lnTo>
                <a:lnTo>
                  <a:pt x="320" y="5065"/>
                </a:lnTo>
                <a:lnTo>
                  <a:pt x="315" y="5098"/>
                </a:lnTo>
                <a:lnTo>
                  <a:pt x="312" y="5129"/>
                </a:lnTo>
                <a:lnTo>
                  <a:pt x="310" y="5158"/>
                </a:lnTo>
                <a:lnTo>
                  <a:pt x="305" y="5211"/>
                </a:lnTo>
                <a:lnTo>
                  <a:pt x="300" y="5260"/>
                </a:lnTo>
                <a:lnTo>
                  <a:pt x="294" y="5306"/>
                </a:lnTo>
                <a:lnTo>
                  <a:pt x="288" y="5348"/>
                </a:lnTo>
                <a:lnTo>
                  <a:pt x="280" y="5387"/>
                </a:lnTo>
                <a:lnTo>
                  <a:pt x="272" y="5424"/>
                </a:lnTo>
                <a:lnTo>
                  <a:pt x="263" y="5459"/>
                </a:lnTo>
                <a:lnTo>
                  <a:pt x="254" y="5491"/>
                </a:lnTo>
                <a:lnTo>
                  <a:pt x="234" y="5556"/>
                </a:lnTo>
                <a:lnTo>
                  <a:pt x="213" y="5619"/>
                </a:lnTo>
                <a:lnTo>
                  <a:pt x="192" y="5686"/>
                </a:lnTo>
                <a:lnTo>
                  <a:pt x="181" y="5722"/>
                </a:lnTo>
                <a:lnTo>
                  <a:pt x="170" y="5759"/>
                </a:lnTo>
                <a:lnTo>
                  <a:pt x="159" y="5805"/>
                </a:lnTo>
                <a:lnTo>
                  <a:pt x="147" y="5868"/>
                </a:lnTo>
                <a:lnTo>
                  <a:pt x="133" y="5942"/>
                </a:lnTo>
                <a:lnTo>
                  <a:pt x="119" y="6027"/>
                </a:lnTo>
                <a:lnTo>
                  <a:pt x="104" y="6121"/>
                </a:lnTo>
                <a:lnTo>
                  <a:pt x="88" y="6221"/>
                </a:lnTo>
                <a:lnTo>
                  <a:pt x="74" y="6326"/>
                </a:lnTo>
                <a:lnTo>
                  <a:pt x="60" y="6432"/>
                </a:lnTo>
                <a:lnTo>
                  <a:pt x="46" y="6540"/>
                </a:lnTo>
                <a:lnTo>
                  <a:pt x="34" y="6647"/>
                </a:lnTo>
                <a:lnTo>
                  <a:pt x="23" y="6750"/>
                </a:lnTo>
                <a:lnTo>
                  <a:pt x="14" y="6847"/>
                </a:lnTo>
                <a:lnTo>
                  <a:pt x="8" y="6936"/>
                </a:lnTo>
                <a:lnTo>
                  <a:pt x="3" y="7017"/>
                </a:lnTo>
                <a:lnTo>
                  <a:pt x="2" y="7053"/>
                </a:lnTo>
                <a:lnTo>
                  <a:pt x="2" y="7086"/>
                </a:lnTo>
                <a:lnTo>
                  <a:pt x="3" y="7115"/>
                </a:lnTo>
                <a:lnTo>
                  <a:pt x="4" y="7141"/>
                </a:lnTo>
                <a:lnTo>
                  <a:pt x="2" y="7150"/>
                </a:lnTo>
                <a:lnTo>
                  <a:pt x="0" y="7159"/>
                </a:lnTo>
                <a:lnTo>
                  <a:pt x="0" y="7169"/>
                </a:lnTo>
                <a:lnTo>
                  <a:pt x="1" y="7174"/>
                </a:lnTo>
                <a:lnTo>
                  <a:pt x="2" y="7178"/>
                </a:lnTo>
                <a:lnTo>
                  <a:pt x="3" y="7184"/>
                </a:lnTo>
                <a:lnTo>
                  <a:pt x="7" y="7188"/>
                </a:lnTo>
                <a:lnTo>
                  <a:pt x="10" y="7191"/>
                </a:lnTo>
                <a:lnTo>
                  <a:pt x="14" y="7194"/>
                </a:lnTo>
                <a:lnTo>
                  <a:pt x="21" y="7196"/>
                </a:lnTo>
                <a:lnTo>
                  <a:pt x="27" y="7196"/>
                </a:lnTo>
                <a:lnTo>
                  <a:pt x="63" y="7194"/>
                </a:lnTo>
                <a:lnTo>
                  <a:pt x="154" y="7189"/>
                </a:lnTo>
                <a:lnTo>
                  <a:pt x="140" y="7222"/>
                </a:lnTo>
                <a:lnTo>
                  <a:pt x="122" y="7266"/>
                </a:lnTo>
                <a:lnTo>
                  <a:pt x="104" y="7317"/>
                </a:lnTo>
                <a:lnTo>
                  <a:pt x="95" y="7344"/>
                </a:lnTo>
                <a:lnTo>
                  <a:pt x="87" y="7372"/>
                </a:lnTo>
                <a:lnTo>
                  <a:pt x="80" y="7402"/>
                </a:lnTo>
                <a:lnTo>
                  <a:pt x="73" y="7430"/>
                </a:lnTo>
                <a:lnTo>
                  <a:pt x="69" y="7459"/>
                </a:lnTo>
                <a:lnTo>
                  <a:pt x="65" y="7486"/>
                </a:lnTo>
                <a:lnTo>
                  <a:pt x="64" y="7512"/>
                </a:lnTo>
                <a:lnTo>
                  <a:pt x="65" y="7536"/>
                </a:lnTo>
                <a:lnTo>
                  <a:pt x="67" y="7548"/>
                </a:lnTo>
                <a:lnTo>
                  <a:pt x="69" y="7559"/>
                </a:lnTo>
                <a:lnTo>
                  <a:pt x="72" y="7569"/>
                </a:lnTo>
                <a:lnTo>
                  <a:pt x="75" y="7579"/>
                </a:lnTo>
                <a:lnTo>
                  <a:pt x="143" y="7810"/>
                </a:lnTo>
                <a:lnTo>
                  <a:pt x="144" y="7820"/>
                </a:lnTo>
                <a:lnTo>
                  <a:pt x="147" y="7829"/>
                </a:lnTo>
                <a:lnTo>
                  <a:pt x="153" y="7844"/>
                </a:lnTo>
                <a:lnTo>
                  <a:pt x="160" y="7860"/>
                </a:lnTo>
                <a:lnTo>
                  <a:pt x="171" y="7878"/>
                </a:lnTo>
                <a:lnTo>
                  <a:pt x="185" y="7899"/>
                </a:lnTo>
                <a:lnTo>
                  <a:pt x="193" y="7910"/>
                </a:lnTo>
                <a:lnTo>
                  <a:pt x="203" y="7921"/>
                </a:lnTo>
                <a:lnTo>
                  <a:pt x="214" y="7933"/>
                </a:lnTo>
                <a:lnTo>
                  <a:pt x="226" y="7944"/>
                </a:lnTo>
                <a:lnTo>
                  <a:pt x="239" y="7956"/>
                </a:lnTo>
                <a:lnTo>
                  <a:pt x="253" y="7967"/>
                </a:lnTo>
                <a:lnTo>
                  <a:pt x="269" y="7979"/>
                </a:lnTo>
                <a:lnTo>
                  <a:pt x="286" y="7990"/>
                </a:lnTo>
                <a:lnTo>
                  <a:pt x="304" y="8001"/>
                </a:lnTo>
                <a:lnTo>
                  <a:pt x="325" y="8011"/>
                </a:lnTo>
                <a:lnTo>
                  <a:pt x="347" y="8022"/>
                </a:lnTo>
                <a:lnTo>
                  <a:pt x="370" y="8033"/>
                </a:lnTo>
                <a:lnTo>
                  <a:pt x="395" y="8043"/>
                </a:lnTo>
                <a:lnTo>
                  <a:pt x="422" y="8052"/>
                </a:lnTo>
                <a:lnTo>
                  <a:pt x="451" y="8061"/>
                </a:lnTo>
                <a:lnTo>
                  <a:pt x="482" y="8069"/>
                </a:lnTo>
                <a:lnTo>
                  <a:pt x="515" y="8076"/>
                </a:lnTo>
                <a:lnTo>
                  <a:pt x="549" y="8082"/>
                </a:lnTo>
                <a:lnTo>
                  <a:pt x="559" y="8080"/>
                </a:lnTo>
                <a:lnTo>
                  <a:pt x="585" y="8073"/>
                </a:lnTo>
                <a:lnTo>
                  <a:pt x="600" y="8067"/>
                </a:lnTo>
                <a:lnTo>
                  <a:pt x="617" y="8061"/>
                </a:lnTo>
                <a:lnTo>
                  <a:pt x="634" y="8054"/>
                </a:lnTo>
                <a:lnTo>
                  <a:pt x="650" y="8045"/>
                </a:lnTo>
                <a:lnTo>
                  <a:pt x="664" y="8037"/>
                </a:lnTo>
                <a:lnTo>
                  <a:pt x="670" y="8031"/>
                </a:lnTo>
                <a:lnTo>
                  <a:pt x="675" y="8027"/>
                </a:lnTo>
                <a:lnTo>
                  <a:pt x="679" y="8021"/>
                </a:lnTo>
                <a:lnTo>
                  <a:pt x="683" y="8016"/>
                </a:lnTo>
                <a:lnTo>
                  <a:pt x="685" y="8010"/>
                </a:lnTo>
                <a:lnTo>
                  <a:pt x="686" y="8005"/>
                </a:lnTo>
                <a:lnTo>
                  <a:pt x="685" y="7998"/>
                </a:lnTo>
                <a:lnTo>
                  <a:pt x="683" y="7993"/>
                </a:lnTo>
                <a:lnTo>
                  <a:pt x="679" y="7986"/>
                </a:lnTo>
                <a:lnTo>
                  <a:pt x="674" y="7980"/>
                </a:lnTo>
                <a:lnTo>
                  <a:pt x="666" y="7974"/>
                </a:lnTo>
                <a:lnTo>
                  <a:pt x="657" y="7968"/>
                </a:lnTo>
                <a:lnTo>
                  <a:pt x="646" y="7961"/>
                </a:lnTo>
                <a:lnTo>
                  <a:pt x="631" y="7954"/>
                </a:lnTo>
                <a:lnTo>
                  <a:pt x="635" y="7949"/>
                </a:lnTo>
                <a:lnTo>
                  <a:pt x="641" y="7936"/>
                </a:lnTo>
                <a:lnTo>
                  <a:pt x="646" y="7929"/>
                </a:lnTo>
                <a:lnTo>
                  <a:pt x="649" y="7919"/>
                </a:lnTo>
                <a:lnTo>
                  <a:pt x="652" y="7909"/>
                </a:lnTo>
                <a:lnTo>
                  <a:pt x="654" y="7899"/>
                </a:lnTo>
                <a:lnTo>
                  <a:pt x="654" y="7889"/>
                </a:lnTo>
                <a:lnTo>
                  <a:pt x="652" y="7881"/>
                </a:lnTo>
                <a:lnTo>
                  <a:pt x="651" y="7876"/>
                </a:lnTo>
                <a:lnTo>
                  <a:pt x="649" y="7872"/>
                </a:lnTo>
                <a:lnTo>
                  <a:pt x="646" y="7869"/>
                </a:lnTo>
                <a:lnTo>
                  <a:pt x="642" y="7865"/>
                </a:lnTo>
                <a:lnTo>
                  <a:pt x="638" y="7862"/>
                </a:lnTo>
                <a:lnTo>
                  <a:pt x="633" y="7860"/>
                </a:lnTo>
                <a:lnTo>
                  <a:pt x="626" y="7858"/>
                </a:lnTo>
                <a:lnTo>
                  <a:pt x="619" y="7857"/>
                </a:lnTo>
                <a:lnTo>
                  <a:pt x="611" y="7856"/>
                </a:lnTo>
                <a:lnTo>
                  <a:pt x="602" y="7856"/>
                </a:lnTo>
                <a:lnTo>
                  <a:pt x="580" y="7857"/>
                </a:lnTo>
                <a:lnTo>
                  <a:pt x="472" y="7862"/>
                </a:lnTo>
                <a:lnTo>
                  <a:pt x="475" y="7857"/>
                </a:lnTo>
                <a:lnTo>
                  <a:pt x="483" y="7842"/>
                </a:lnTo>
                <a:lnTo>
                  <a:pt x="493" y="7823"/>
                </a:lnTo>
                <a:lnTo>
                  <a:pt x="497" y="7811"/>
                </a:lnTo>
                <a:lnTo>
                  <a:pt x="501" y="7799"/>
                </a:lnTo>
                <a:lnTo>
                  <a:pt x="503" y="7788"/>
                </a:lnTo>
                <a:lnTo>
                  <a:pt x="504" y="7776"/>
                </a:lnTo>
                <a:lnTo>
                  <a:pt x="503" y="7765"/>
                </a:lnTo>
                <a:lnTo>
                  <a:pt x="502" y="7760"/>
                </a:lnTo>
                <a:lnTo>
                  <a:pt x="499" y="7755"/>
                </a:lnTo>
                <a:lnTo>
                  <a:pt x="497" y="7751"/>
                </a:lnTo>
                <a:lnTo>
                  <a:pt x="494" y="7746"/>
                </a:lnTo>
                <a:lnTo>
                  <a:pt x="490" y="7743"/>
                </a:lnTo>
                <a:lnTo>
                  <a:pt x="485" y="7740"/>
                </a:lnTo>
                <a:lnTo>
                  <a:pt x="480" y="7738"/>
                </a:lnTo>
                <a:lnTo>
                  <a:pt x="472" y="7736"/>
                </a:lnTo>
                <a:lnTo>
                  <a:pt x="465" y="7733"/>
                </a:lnTo>
                <a:lnTo>
                  <a:pt x="456" y="7733"/>
                </a:lnTo>
                <a:lnTo>
                  <a:pt x="442" y="7726"/>
                </a:lnTo>
                <a:lnTo>
                  <a:pt x="426" y="7719"/>
                </a:lnTo>
                <a:lnTo>
                  <a:pt x="409" y="7709"/>
                </a:lnTo>
                <a:lnTo>
                  <a:pt x="393" y="7700"/>
                </a:lnTo>
                <a:lnTo>
                  <a:pt x="378" y="7690"/>
                </a:lnTo>
                <a:lnTo>
                  <a:pt x="373" y="7684"/>
                </a:lnTo>
                <a:lnTo>
                  <a:pt x="370" y="7680"/>
                </a:lnTo>
                <a:lnTo>
                  <a:pt x="369" y="7676"/>
                </a:lnTo>
                <a:lnTo>
                  <a:pt x="369" y="7671"/>
                </a:lnTo>
                <a:lnTo>
                  <a:pt x="374" y="7665"/>
                </a:lnTo>
                <a:lnTo>
                  <a:pt x="387" y="7649"/>
                </a:lnTo>
                <a:lnTo>
                  <a:pt x="408" y="7628"/>
                </a:lnTo>
                <a:lnTo>
                  <a:pt x="420" y="7616"/>
                </a:lnTo>
                <a:lnTo>
                  <a:pt x="433" y="7604"/>
                </a:lnTo>
                <a:lnTo>
                  <a:pt x="447" y="7593"/>
                </a:lnTo>
                <a:lnTo>
                  <a:pt x="461" y="7583"/>
                </a:lnTo>
                <a:lnTo>
                  <a:pt x="475" y="7575"/>
                </a:lnTo>
                <a:lnTo>
                  <a:pt x="491" y="7570"/>
                </a:lnTo>
                <a:lnTo>
                  <a:pt x="497" y="7568"/>
                </a:lnTo>
                <a:lnTo>
                  <a:pt x="505" y="7567"/>
                </a:lnTo>
                <a:lnTo>
                  <a:pt x="511" y="7565"/>
                </a:lnTo>
                <a:lnTo>
                  <a:pt x="519" y="7567"/>
                </a:lnTo>
                <a:lnTo>
                  <a:pt x="526" y="7568"/>
                </a:lnTo>
                <a:lnTo>
                  <a:pt x="532" y="7571"/>
                </a:lnTo>
                <a:lnTo>
                  <a:pt x="538" y="7574"/>
                </a:lnTo>
                <a:lnTo>
                  <a:pt x="544" y="7579"/>
                </a:lnTo>
                <a:lnTo>
                  <a:pt x="549" y="7664"/>
                </a:lnTo>
                <a:lnTo>
                  <a:pt x="553" y="7726"/>
                </a:lnTo>
                <a:lnTo>
                  <a:pt x="554" y="7764"/>
                </a:lnTo>
                <a:lnTo>
                  <a:pt x="554" y="7767"/>
                </a:lnTo>
                <a:lnTo>
                  <a:pt x="555" y="7777"/>
                </a:lnTo>
                <a:lnTo>
                  <a:pt x="557" y="7790"/>
                </a:lnTo>
                <a:lnTo>
                  <a:pt x="559" y="7797"/>
                </a:lnTo>
                <a:lnTo>
                  <a:pt x="563" y="7804"/>
                </a:lnTo>
                <a:lnTo>
                  <a:pt x="567" y="7811"/>
                </a:lnTo>
                <a:lnTo>
                  <a:pt x="571" y="7816"/>
                </a:lnTo>
                <a:lnTo>
                  <a:pt x="578" y="7821"/>
                </a:lnTo>
                <a:lnTo>
                  <a:pt x="587" y="7825"/>
                </a:lnTo>
                <a:lnTo>
                  <a:pt x="597" y="7827"/>
                </a:lnTo>
                <a:lnTo>
                  <a:pt x="607" y="7827"/>
                </a:lnTo>
                <a:lnTo>
                  <a:pt x="621" y="7825"/>
                </a:lnTo>
                <a:lnTo>
                  <a:pt x="637" y="7821"/>
                </a:lnTo>
                <a:lnTo>
                  <a:pt x="639" y="7814"/>
                </a:lnTo>
                <a:lnTo>
                  <a:pt x="645" y="7794"/>
                </a:lnTo>
                <a:lnTo>
                  <a:pt x="652" y="7764"/>
                </a:lnTo>
                <a:lnTo>
                  <a:pt x="655" y="7744"/>
                </a:lnTo>
                <a:lnTo>
                  <a:pt x="659" y="7722"/>
                </a:lnTo>
                <a:lnTo>
                  <a:pt x="662" y="7697"/>
                </a:lnTo>
                <a:lnTo>
                  <a:pt x="664" y="7670"/>
                </a:lnTo>
                <a:lnTo>
                  <a:pt x="665" y="7642"/>
                </a:lnTo>
                <a:lnTo>
                  <a:pt x="664" y="7610"/>
                </a:lnTo>
                <a:lnTo>
                  <a:pt x="663" y="7576"/>
                </a:lnTo>
                <a:lnTo>
                  <a:pt x="660" y="7541"/>
                </a:lnTo>
                <a:lnTo>
                  <a:pt x="654" y="7504"/>
                </a:lnTo>
                <a:lnTo>
                  <a:pt x="647" y="7465"/>
                </a:lnTo>
                <a:lnTo>
                  <a:pt x="640" y="7439"/>
                </a:lnTo>
                <a:lnTo>
                  <a:pt x="634" y="7411"/>
                </a:lnTo>
                <a:lnTo>
                  <a:pt x="626" y="7376"/>
                </a:lnTo>
                <a:lnTo>
                  <a:pt x="618" y="7336"/>
                </a:lnTo>
                <a:lnTo>
                  <a:pt x="612" y="7297"/>
                </a:lnTo>
                <a:lnTo>
                  <a:pt x="610" y="7278"/>
                </a:lnTo>
                <a:lnTo>
                  <a:pt x="609" y="7258"/>
                </a:lnTo>
                <a:lnTo>
                  <a:pt x="607" y="7241"/>
                </a:lnTo>
                <a:lnTo>
                  <a:pt x="609" y="7224"/>
                </a:lnTo>
                <a:lnTo>
                  <a:pt x="621" y="7221"/>
                </a:lnTo>
                <a:lnTo>
                  <a:pt x="634" y="7217"/>
                </a:lnTo>
                <a:lnTo>
                  <a:pt x="646" y="7210"/>
                </a:lnTo>
                <a:lnTo>
                  <a:pt x="651" y="7206"/>
                </a:lnTo>
                <a:lnTo>
                  <a:pt x="655" y="7201"/>
                </a:lnTo>
                <a:lnTo>
                  <a:pt x="663" y="7183"/>
                </a:lnTo>
                <a:lnTo>
                  <a:pt x="671" y="7163"/>
                </a:lnTo>
                <a:lnTo>
                  <a:pt x="679" y="7138"/>
                </a:lnTo>
                <a:lnTo>
                  <a:pt x="688" y="7111"/>
                </a:lnTo>
                <a:lnTo>
                  <a:pt x="697" y="7080"/>
                </a:lnTo>
                <a:lnTo>
                  <a:pt x="703" y="7050"/>
                </a:lnTo>
                <a:lnTo>
                  <a:pt x="706" y="7034"/>
                </a:lnTo>
                <a:lnTo>
                  <a:pt x="707" y="7020"/>
                </a:lnTo>
                <a:lnTo>
                  <a:pt x="731" y="6916"/>
                </a:lnTo>
                <a:lnTo>
                  <a:pt x="757" y="6804"/>
                </a:lnTo>
                <a:lnTo>
                  <a:pt x="787" y="6675"/>
                </a:lnTo>
                <a:lnTo>
                  <a:pt x="821" y="6539"/>
                </a:lnTo>
                <a:lnTo>
                  <a:pt x="839" y="6475"/>
                </a:lnTo>
                <a:lnTo>
                  <a:pt x="855" y="6414"/>
                </a:lnTo>
                <a:lnTo>
                  <a:pt x="870" y="6359"/>
                </a:lnTo>
                <a:lnTo>
                  <a:pt x="886" y="6313"/>
                </a:lnTo>
                <a:lnTo>
                  <a:pt x="899" y="6275"/>
                </a:lnTo>
                <a:lnTo>
                  <a:pt x="905" y="6260"/>
                </a:lnTo>
                <a:lnTo>
                  <a:pt x="911" y="6249"/>
                </a:lnTo>
                <a:lnTo>
                  <a:pt x="923" y="6223"/>
                </a:lnTo>
                <a:lnTo>
                  <a:pt x="938" y="6185"/>
                </a:lnTo>
                <a:lnTo>
                  <a:pt x="956" y="6137"/>
                </a:lnTo>
                <a:lnTo>
                  <a:pt x="977" y="6080"/>
                </a:lnTo>
                <a:lnTo>
                  <a:pt x="1000" y="6016"/>
                </a:lnTo>
                <a:lnTo>
                  <a:pt x="1024" y="5946"/>
                </a:lnTo>
                <a:lnTo>
                  <a:pt x="1074" y="5793"/>
                </a:lnTo>
                <a:lnTo>
                  <a:pt x="1099" y="5713"/>
                </a:lnTo>
                <a:lnTo>
                  <a:pt x="1124" y="5632"/>
                </a:lnTo>
                <a:lnTo>
                  <a:pt x="1148" y="5551"/>
                </a:lnTo>
                <a:lnTo>
                  <a:pt x="1171" y="5474"/>
                </a:lnTo>
                <a:lnTo>
                  <a:pt x="1192" y="5399"/>
                </a:lnTo>
                <a:lnTo>
                  <a:pt x="1211" y="5329"/>
                </a:lnTo>
                <a:lnTo>
                  <a:pt x="1226" y="5266"/>
                </a:lnTo>
                <a:lnTo>
                  <a:pt x="1238" y="5209"/>
                </a:lnTo>
                <a:lnTo>
                  <a:pt x="1231" y="5292"/>
                </a:lnTo>
                <a:lnTo>
                  <a:pt x="1226" y="5380"/>
                </a:lnTo>
                <a:lnTo>
                  <a:pt x="1219" y="5486"/>
                </a:lnTo>
                <a:lnTo>
                  <a:pt x="1217" y="5543"/>
                </a:lnTo>
                <a:lnTo>
                  <a:pt x="1216" y="5599"/>
                </a:lnTo>
                <a:lnTo>
                  <a:pt x="1215" y="5655"/>
                </a:lnTo>
                <a:lnTo>
                  <a:pt x="1215" y="5708"/>
                </a:lnTo>
                <a:lnTo>
                  <a:pt x="1216" y="5759"/>
                </a:lnTo>
                <a:lnTo>
                  <a:pt x="1219" y="5803"/>
                </a:lnTo>
                <a:lnTo>
                  <a:pt x="1223" y="5843"/>
                </a:lnTo>
                <a:lnTo>
                  <a:pt x="1226" y="5860"/>
                </a:lnTo>
                <a:lnTo>
                  <a:pt x="1229" y="5874"/>
                </a:lnTo>
                <a:lnTo>
                  <a:pt x="1236" y="5900"/>
                </a:lnTo>
                <a:lnTo>
                  <a:pt x="1240" y="5923"/>
                </a:lnTo>
                <a:lnTo>
                  <a:pt x="1243" y="5942"/>
                </a:lnTo>
                <a:lnTo>
                  <a:pt x="1244" y="5959"/>
                </a:lnTo>
                <a:lnTo>
                  <a:pt x="1245" y="5973"/>
                </a:lnTo>
                <a:lnTo>
                  <a:pt x="1245" y="5985"/>
                </a:lnTo>
                <a:lnTo>
                  <a:pt x="1244" y="5995"/>
                </a:lnTo>
                <a:lnTo>
                  <a:pt x="1242" y="6004"/>
                </a:lnTo>
                <a:lnTo>
                  <a:pt x="1240" y="6012"/>
                </a:lnTo>
                <a:lnTo>
                  <a:pt x="1237" y="6019"/>
                </a:lnTo>
                <a:lnTo>
                  <a:pt x="1231" y="6032"/>
                </a:lnTo>
                <a:lnTo>
                  <a:pt x="1225" y="6046"/>
                </a:lnTo>
                <a:lnTo>
                  <a:pt x="1223" y="6054"/>
                </a:lnTo>
                <a:lnTo>
                  <a:pt x="1220" y="6064"/>
                </a:lnTo>
                <a:lnTo>
                  <a:pt x="1209" y="6120"/>
                </a:lnTo>
                <a:lnTo>
                  <a:pt x="1201" y="6173"/>
                </a:lnTo>
                <a:lnTo>
                  <a:pt x="1194" y="6225"/>
                </a:lnTo>
                <a:lnTo>
                  <a:pt x="1189" y="6274"/>
                </a:lnTo>
                <a:lnTo>
                  <a:pt x="1184" y="6321"/>
                </a:lnTo>
                <a:lnTo>
                  <a:pt x="1182" y="6366"/>
                </a:lnTo>
                <a:lnTo>
                  <a:pt x="1180" y="6406"/>
                </a:lnTo>
                <a:lnTo>
                  <a:pt x="1179" y="6444"/>
                </a:lnTo>
                <a:lnTo>
                  <a:pt x="1179" y="6510"/>
                </a:lnTo>
                <a:lnTo>
                  <a:pt x="1180" y="6559"/>
                </a:lnTo>
                <a:lnTo>
                  <a:pt x="1182" y="6590"/>
                </a:lnTo>
                <a:lnTo>
                  <a:pt x="1183" y="6600"/>
                </a:lnTo>
                <a:lnTo>
                  <a:pt x="1206" y="6604"/>
                </a:lnTo>
                <a:lnTo>
                  <a:pt x="1212" y="6676"/>
                </a:lnTo>
                <a:lnTo>
                  <a:pt x="1223" y="6799"/>
                </a:lnTo>
                <a:lnTo>
                  <a:pt x="1230" y="6875"/>
                </a:lnTo>
                <a:lnTo>
                  <a:pt x="1239" y="6960"/>
                </a:lnTo>
                <a:lnTo>
                  <a:pt x="1251" y="7050"/>
                </a:lnTo>
                <a:lnTo>
                  <a:pt x="1264" y="7142"/>
                </a:lnTo>
                <a:lnTo>
                  <a:pt x="1278" y="7238"/>
                </a:lnTo>
                <a:lnTo>
                  <a:pt x="1296" y="7333"/>
                </a:lnTo>
                <a:lnTo>
                  <a:pt x="1305" y="7381"/>
                </a:lnTo>
                <a:lnTo>
                  <a:pt x="1315" y="7427"/>
                </a:lnTo>
                <a:lnTo>
                  <a:pt x="1326" y="7473"/>
                </a:lnTo>
                <a:lnTo>
                  <a:pt x="1337" y="7517"/>
                </a:lnTo>
                <a:lnTo>
                  <a:pt x="1349" y="7561"/>
                </a:lnTo>
                <a:lnTo>
                  <a:pt x="1362" y="7603"/>
                </a:lnTo>
                <a:lnTo>
                  <a:pt x="1375" y="7642"/>
                </a:lnTo>
                <a:lnTo>
                  <a:pt x="1388" y="7680"/>
                </a:lnTo>
                <a:lnTo>
                  <a:pt x="1404" y="7716"/>
                </a:lnTo>
                <a:lnTo>
                  <a:pt x="1419" y="7749"/>
                </a:lnTo>
                <a:lnTo>
                  <a:pt x="1434" y="7779"/>
                </a:lnTo>
                <a:lnTo>
                  <a:pt x="1450" y="7806"/>
                </a:lnTo>
                <a:lnTo>
                  <a:pt x="1468" y="7834"/>
                </a:lnTo>
                <a:lnTo>
                  <a:pt x="1484" y="7861"/>
                </a:lnTo>
                <a:lnTo>
                  <a:pt x="1498" y="7888"/>
                </a:lnTo>
                <a:lnTo>
                  <a:pt x="1512" y="7915"/>
                </a:lnTo>
                <a:lnTo>
                  <a:pt x="1524" y="7943"/>
                </a:lnTo>
                <a:lnTo>
                  <a:pt x="1534" y="7969"/>
                </a:lnTo>
                <a:lnTo>
                  <a:pt x="1544" y="7995"/>
                </a:lnTo>
                <a:lnTo>
                  <a:pt x="1552" y="8022"/>
                </a:lnTo>
                <a:lnTo>
                  <a:pt x="1560" y="8047"/>
                </a:lnTo>
                <a:lnTo>
                  <a:pt x="1566" y="8074"/>
                </a:lnTo>
                <a:lnTo>
                  <a:pt x="1572" y="8099"/>
                </a:lnTo>
                <a:lnTo>
                  <a:pt x="1576" y="8125"/>
                </a:lnTo>
                <a:lnTo>
                  <a:pt x="1580" y="8150"/>
                </a:lnTo>
                <a:lnTo>
                  <a:pt x="1584" y="8174"/>
                </a:lnTo>
                <a:lnTo>
                  <a:pt x="1588" y="8223"/>
                </a:lnTo>
                <a:lnTo>
                  <a:pt x="1591" y="8271"/>
                </a:lnTo>
                <a:lnTo>
                  <a:pt x="1592" y="8319"/>
                </a:lnTo>
                <a:lnTo>
                  <a:pt x="1593" y="8409"/>
                </a:lnTo>
                <a:lnTo>
                  <a:pt x="1594" y="8453"/>
                </a:lnTo>
                <a:lnTo>
                  <a:pt x="1596" y="8496"/>
                </a:lnTo>
                <a:lnTo>
                  <a:pt x="1599" y="8538"/>
                </a:lnTo>
                <a:lnTo>
                  <a:pt x="1603" y="8578"/>
                </a:lnTo>
                <a:lnTo>
                  <a:pt x="1623" y="8709"/>
                </a:lnTo>
                <a:lnTo>
                  <a:pt x="1652" y="8925"/>
                </a:lnTo>
                <a:lnTo>
                  <a:pt x="1690" y="9199"/>
                </a:lnTo>
                <a:lnTo>
                  <a:pt x="1733" y="9502"/>
                </a:lnTo>
                <a:lnTo>
                  <a:pt x="1778" y="9807"/>
                </a:lnTo>
                <a:lnTo>
                  <a:pt x="1799" y="9952"/>
                </a:lnTo>
                <a:lnTo>
                  <a:pt x="1820" y="10088"/>
                </a:lnTo>
                <a:lnTo>
                  <a:pt x="1841" y="10210"/>
                </a:lnTo>
                <a:lnTo>
                  <a:pt x="1859" y="10316"/>
                </a:lnTo>
                <a:lnTo>
                  <a:pt x="1876" y="10402"/>
                </a:lnTo>
                <a:lnTo>
                  <a:pt x="1883" y="10435"/>
                </a:lnTo>
                <a:lnTo>
                  <a:pt x="1890" y="10464"/>
                </a:lnTo>
                <a:lnTo>
                  <a:pt x="1915" y="10563"/>
                </a:lnTo>
                <a:lnTo>
                  <a:pt x="1938" y="10661"/>
                </a:lnTo>
                <a:lnTo>
                  <a:pt x="1959" y="10756"/>
                </a:lnTo>
                <a:lnTo>
                  <a:pt x="1976" y="10844"/>
                </a:lnTo>
                <a:lnTo>
                  <a:pt x="1990" y="10922"/>
                </a:lnTo>
                <a:lnTo>
                  <a:pt x="2001" y="10986"/>
                </a:lnTo>
                <a:lnTo>
                  <a:pt x="2008" y="11035"/>
                </a:lnTo>
                <a:lnTo>
                  <a:pt x="2010" y="11053"/>
                </a:lnTo>
                <a:lnTo>
                  <a:pt x="2010" y="11065"/>
                </a:lnTo>
                <a:lnTo>
                  <a:pt x="2012" y="11098"/>
                </a:lnTo>
                <a:lnTo>
                  <a:pt x="2019" y="11155"/>
                </a:lnTo>
                <a:lnTo>
                  <a:pt x="2027" y="11227"/>
                </a:lnTo>
                <a:lnTo>
                  <a:pt x="2038" y="11308"/>
                </a:lnTo>
                <a:lnTo>
                  <a:pt x="2050" y="11390"/>
                </a:lnTo>
                <a:lnTo>
                  <a:pt x="2063" y="11464"/>
                </a:lnTo>
                <a:lnTo>
                  <a:pt x="2074" y="11523"/>
                </a:lnTo>
                <a:lnTo>
                  <a:pt x="2080" y="11544"/>
                </a:lnTo>
                <a:lnTo>
                  <a:pt x="2084" y="11559"/>
                </a:lnTo>
                <a:lnTo>
                  <a:pt x="2092" y="11580"/>
                </a:lnTo>
                <a:lnTo>
                  <a:pt x="2098" y="11602"/>
                </a:lnTo>
                <a:lnTo>
                  <a:pt x="2100" y="11613"/>
                </a:lnTo>
                <a:lnTo>
                  <a:pt x="2103" y="11625"/>
                </a:lnTo>
                <a:lnTo>
                  <a:pt x="2103" y="11638"/>
                </a:lnTo>
                <a:lnTo>
                  <a:pt x="2104" y="11652"/>
                </a:lnTo>
                <a:lnTo>
                  <a:pt x="2103" y="11668"/>
                </a:lnTo>
                <a:lnTo>
                  <a:pt x="2102" y="11684"/>
                </a:lnTo>
                <a:lnTo>
                  <a:pt x="2098" y="11703"/>
                </a:lnTo>
                <a:lnTo>
                  <a:pt x="2095" y="11723"/>
                </a:lnTo>
                <a:lnTo>
                  <a:pt x="2085" y="11772"/>
                </a:lnTo>
                <a:lnTo>
                  <a:pt x="2070" y="11831"/>
                </a:lnTo>
                <a:lnTo>
                  <a:pt x="2064" y="11865"/>
                </a:lnTo>
                <a:lnTo>
                  <a:pt x="2058" y="11900"/>
                </a:lnTo>
                <a:lnTo>
                  <a:pt x="2051" y="11941"/>
                </a:lnTo>
                <a:lnTo>
                  <a:pt x="2045" y="11985"/>
                </a:lnTo>
                <a:lnTo>
                  <a:pt x="2040" y="12026"/>
                </a:lnTo>
                <a:lnTo>
                  <a:pt x="2040" y="12045"/>
                </a:lnTo>
                <a:lnTo>
                  <a:pt x="2039" y="12061"/>
                </a:lnTo>
                <a:lnTo>
                  <a:pt x="2040" y="12075"/>
                </a:lnTo>
                <a:lnTo>
                  <a:pt x="2043" y="12086"/>
                </a:lnTo>
                <a:lnTo>
                  <a:pt x="2056" y="12131"/>
                </a:lnTo>
                <a:lnTo>
                  <a:pt x="2061" y="12153"/>
                </a:lnTo>
                <a:lnTo>
                  <a:pt x="1931" y="12340"/>
                </a:lnTo>
                <a:lnTo>
                  <a:pt x="1926" y="12349"/>
                </a:lnTo>
                <a:lnTo>
                  <a:pt x="1921" y="12359"/>
                </a:lnTo>
                <a:lnTo>
                  <a:pt x="1914" y="12374"/>
                </a:lnTo>
                <a:lnTo>
                  <a:pt x="1907" y="12393"/>
                </a:lnTo>
                <a:lnTo>
                  <a:pt x="1900" y="12415"/>
                </a:lnTo>
                <a:lnTo>
                  <a:pt x="1893" y="12440"/>
                </a:lnTo>
                <a:lnTo>
                  <a:pt x="1889" y="12469"/>
                </a:lnTo>
                <a:lnTo>
                  <a:pt x="1887" y="12484"/>
                </a:lnTo>
                <a:lnTo>
                  <a:pt x="1886" y="12501"/>
                </a:lnTo>
                <a:lnTo>
                  <a:pt x="1886" y="12518"/>
                </a:lnTo>
                <a:lnTo>
                  <a:pt x="1886" y="12537"/>
                </a:lnTo>
                <a:lnTo>
                  <a:pt x="1887" y="12555"/>
                </a:lnTo>
                <a:lnTo>
                  <a:pt x="1889" y="12574"/>
                </a:lnTo>
                <a:lnTo>
                  <a:pt x="1892" y="12595"/>
                </a:lnTo>
                <a:lnTo>
                  <a:pt x="1897" y="12615"/>
                </a:lnTo>
                <a:lnTo>
                  <a:pt x="1902" y="12636"/>
                </a:lnTo>
                <a:lnTo>
                  <a:pt x="1909" y="12659"/>
                </a:lnTo>
                <a:lnTo>
                  <a:pt x="1916" y="12681"/>
                </a:lnTo>
                <a:lnTo>
                  <a:pt x="1926" y="12705"/>
                </a:lnTo>
                <a:lnTo>
                  <a:pt x="1936" y="12728"/>
                </a:lnTo>
                <a:lnTo>
                  <a:pt x="1949" y="12753"/>
                </a:lnTo>
                <a:lnTo>
                  <a:pt x="1962" y="12777"/>
                </a:lnTo>
                <a:lnTo>
                  <a:pt x="1978" y="12803"/>
                </a:lnTo>
                <a:lnTo>
                  <a:pt x="1983" y="12805"/>
                </a:lnTo>
                <a:lnTo>
                  <a:pt x="1994" y="12812"/>
                </a:lnTo>
                <a:lnTo>
                  <a:pt x="2001" y="12818"/>
                </a:lnTo>
                <a:lnTo>
                  <a:pt x="2010" y="12826"/>
                </a:lnTo>
                <a:lnTo>
                  <a:pt x="2019" y="12834"/>
                </a:lnTo>
                <a:lnTo>
                  <a:pt x="2028" y="12845"/>
                </a:lnTo>
                <a:lnTo>
                  <a:pt x="2038" y="12857"/>
                </a:lnTo>
                <a:lnTo>
                  <a:pt x="2047" y="12873"/>
                </a:lnTo>
                <a:lnTo>
                  <a:pt x="2056" y="12889"/>
                </a:lnTo>
                <a:lnTo>
                  <a:pt x="2063" y="12908"/>
                </a:lnTo>
                <a:lnTo>
                  <a:pt x="2070" y="12928"/>
                </a:lnTo>
                <a:lnTo>
                  <a:pt x="2075" y="12952"/>
                </a:lnTo>
                <a:lnTo>
                  <a:pt x="2079" y="12977"/>
                </a:lnTo>
                <a:lnTo>
                  <a:pt x="2080" y="13006"/>
                </a:lnTo>
                <a:lnTo>
                  <a:pt x="2076" y="13023"/>
                </a:lnTo>
                <a:lnTo>
                  <a:pt x="2070" y="13072"/>
                </a:lnTo>
                <a:lnTo>
                  <a:pt x="2067" y="13105"/>
                </a:lnTo>
                <a:lnTo>
                  <a:pt x="2063" y="13142"/>
                </a:lnTo>
                <a:lnTo>
                  <a:pt x="2061" y="13183"/>
                </a:lnTo>
                <a:lnTo>
                  <a:pt x="2059" y="13227"/>
                </a:lnTo>
                <a:lnTo>
                  <a:pt x="2059" y="13272"/>
                </a:lnTo>
                <a:lnTo>
                  <a:pt x="2060" y="13318"/>
                </a:lnTo>
                <a:lnTo>
                  <a:pt x="2063" y="13362"/>
                </a:lnTo>
                <a:lnTo>
                  <a:pt x="2067" y="13384"/>
                </a:lnTo>
                <a:lnTo>
                  <a:pt x="2070" y="13406"/>
                </a:lnTo>
                <a:lnTo>
                  <a:pt x="2074" y="13427"/>
                </a:lnTo>
                <a:lnTo>
                  <a:pt x="2079" y="13446"/>
                </a:lnTo>
                <a:lnTo>
                  <a:pt x="2084" y="13465"/>
                </a:lnTo>
                <a:lnTo>
                  <a:pt x="2091" y="13483"/>
                </a:lnTo>
                <a:lnTo>
                  <a:pt x="2098" y="13500"/>
                </a:lnTo>
                <a:lnTo>
                  <a:pt x="2106" y="13515"/>
                </a:lnTo>
                <a:lnTo>
                  <a:pt x="2116" y="13529"/>
                </a:lnTo>
                <a:lnTo>
                  <a:pt x="2126" y="13542"/>
                </a:lnTo>
                <a:lnTo>
                  <a:pt x="2135" y="13548"/>
                </a:lnTo>
                <a:lnTo>
                  <a:pt x="2164" y="13563"/>
                </a:lnTo>
                <a:lnTo>
                  <a:pt x="2206" y="13585"/>
                </a:lnTo>
                <a:lnTo>
                  <a:pt x="2232" y="13597"/>
                </a:lnTo>
                <a:lnTo>
                  <a:pt x="2261" y="13610"/>
                </a:lnTo>
                <a:lnTo>
                  <a:pt x="2290" y="13622"/>
                </a:lnTo>
                <a:lnTo>
                  <a:pt x="2322" y="13635"/>
                </a:lnTo>
                <a:lnTo>
                  <a:pt x="2356" y="13646"/>
                </a:lnTo>
                <a:lnTo>
                  <a:pt x="2389" y="13657"/>
                </a:lnTo>
                <a:lnTo>
                  <a:pt x="2423" y="13666"/>
                </a:lnTo>
                <a:lnTo>
                  <a:pt x="2457" y="13673"/>
                </a:lnTo>
                <a:lnTo>
                  <a:pt x="2491" y="13678"/>
                </a:lnTo>
                <a:lnTo>
                  <a:pt x="2507" y="13680"/>
                </a:lnTo>
                <a:lnTo>
                  <a:pt x="2524" y="13681"/>
                </a:lnTo>
                <a:lnTo>
                  <a:pt x="2536" y="13682"/>
                </a:lnTo>
                <a:lnTo>
                  <a:pt x="2569" y="13685"/>
                </a:lnTo>
                <a:lnTo>
                  <a:pt x="2618" y="13688"/>
                </a:lnTo>
                <a:lnTo>
                  <a:pt x="2647" y="13690"/>
                </a:lnTo>
                <a:lnTo>
                  <a:pt x="2676" y="13690"/>
                </a:lnTo>
                <a:lnTo>
                  <a:pt x="2707" y="13690"/>
                </a:lnTo>
                <a:lnTo>
                  <a:pt x="2737" y="13689"/>
                </a:lnTo>
                <a:lnTo>
                  <a:pt x="2767" y="13688"/>
                </a:lnTo>
                <a:lnTo>
                  <a:pt x="2794" y="13684"/>
                </a:lnTo>
                <a:lnTo>
                  <a:pt x="2820" y="13680"/>
                </a:lnTo>
                <a:lnTo>
                  <a:pt x="2831" y="13676"/>
                </a:lnTo>
                <a:lnTo>
                  <a:pt x="2842" y="13672"/>
                </a:lnTo>
                <a:lnTo>
                  <a:pt x="2852" y="13669"/>
                </a:lnTo>
                <a:lnTo>
                  <a:pt x="2861" y="13663"/>
                </a:lnTo>
                <a:lnTo>
                  <a:pt x="2868" y="13659"/>
                </a:lnTo>
                <a:lnTo>
                  <a:pt x="2875" y="13652"/>
                </a:lnTo>
                <a:lnTo>
                  <a:pt x="2876" y="13652"/>
                </a:lnTo>
                <a:lnTo>
                  <a:pt x="2879" y="13650"/>
                </a:lnTo>
                <a:lnTo>
                  <a:pt x="2883" y="13646"/>
                </a:lnTo>
                <a:lnTo>
                  <a:pt x="2888" y="13637"/>
                </a:lnTo>
                <a:lnTo>
                  <a:pt x="2890" y="13632"/>
                </a:lnTo>
                <a:lnTo>
                  <a:pt x="2891" y="13624"/>
                </a:lnTo>
                <a:lnTo>
                  <a:pt x="2892" y="13615"/>
                </a:lnTo>
                <a:lnTo>
                  <a:pt x="2893" y="13604"/>
                </a:lnTo>
                <a:lnTo>
                  <a:pt x="2893" y="13592"/>
                </a:lnTo>
                <a:lnTo>
                  <a:pt x="2893" y="13578"/>
                </a:lnTo>
                <a:lnTo>
                  <a:pt x="2892" y="13562"/>
                </a:lnTo>
                <a:lnTo>
                  <a:pt x="2889" y="13543"/>
                </a:lnTo>
                <a:lnTo>
                  <a:pt x="2895" y="13496"/>
                </a:lnTo>
                <a:lnTo>
                  <a:pt x="2900" y="13452"/>
                </a:lnTo>
                <a:lnTo>
                  <a:pt x="3110" y="13431"/>
                </a:lnTo>
                <a:lnTo>
                  <a:pt x="3122" y="13423"/>
                </a:lnTo>
                <a:lnTo>
                  <a:pt x="3133" y="13416"/>
                </a:lnTo>
                <a:lnTo>
                  <a:pt x="3143" y="13407"/>
                </a:lnTo>
                <a:lnTo>
                  <a:pt x="3151" y="13399"/>
                </a:lnTo>
                <a:lnTo>
                  <a:pt x="3157" y="13392"/>
                </a:lnTo>
                <a:lnTo>
                  <a:pt x="3163" y="13383"/>
                </a:lnTo>
                <a:lnTo>
                  <a:pt x="3166" y="13375"/>
                </a:lnTo>
                <a:lnTo>
                  <a:pt x="3168" y="13368"/>
                </a:lnTo>
                <a:lnTo>
                  <a:pt x="3170" y="13360"/>
                </a:lnTo>
                <a:lnTo>
                  <a:pt x="3170" y="13352"/>
                </a:lnTo>
                <a:lnTo>
                  <a:pt x="3170" y="13345"/>
                </a:lnTo>
                <a:lnTo>
                  <a:pt x="3169" y="13337"/>
                </a:lnTo>
                <a:lnTo>
                  <a:pt x="3167" y="13330"/>
                </a:lnTo>
                <a:lnTo>
                  <a:pt x="3164" y="13323"/>
                </a:lnTo>
                <a:lnTo>
                  <a:pt x="3157" y="13310"/>
                </a:lnTo>
                <a:lnTo>
                  <a:pt x="3148" y="13297"/>
                </a:lnTo>
                <a:lnTo>
                  <a:pt x="3139" y="13286"/>
                </a:lnTo>
                <a:lnTo>
                  <a:pt x="3129" y="13276"/>
                </a:lnTo>
                <a:lnTo>
                  <a:pt x="3119" y="13267"/>
                </a:lnTo>
                <a:lnTo>
                  <a:pt x="3103" y="13255"/>
                </a:lnTo>
                <a:lnTo>
                  <a:pt x="3096" y="13251"/>
                </a:lnTo>
                <a:lnTo>
                  <a:pt x="3092" y="13249"/>
                </a:lnTo>
                <a:lnTo>
                  <a:pt x="3085" y="13246"/>
                </a:lnTo>
                <a:lnTo>
                  <a:pt x="3069" y="13234"/>
                </a:lnTo>
                <a:lnTo>
                  <a:pt x="3050" y="13218"/>
                </a:lnTo>
                <a:lnTo>
                  <a:pt x="3031" y="13202"/>
                </a:lnTo>
                <a:lnTo>
                  <a:pt x="3061" y="13190"/>
                </a:lnTo>
                <a:lnTo>
                  <a:pt x="3086" y="13178"/>
                </a:lnTo>
                <a:lnTo>
                  <a:pt x="3097" y="13171"/>
                </a:lnTo>
                <a:lnTo>
                  <a:pt x="3106" y="13165"/>
                </a:lnTo>
                <a:lnTo>
                  <a:pt x="3115" y="13158"/>
                </a:lnTo>
                <a:lnTo>
                  <a:pt x="3121" y="13153"/>
                </a:lnTo>
                <a:lnTo>
                  <a:pt x="3128" y="13146"/>
                </a:lnTo>
                <a:lnTo>
                  <a:pt x="3132" y="13140"/>
                </a:lnTo>
                <a:lnTo>
                  <a:pt x="3136" y="13133"/>
                </a:lnTo>
                <a:lnTo>
                  <a:pt x="3140" y="13127"/>
                </a:lnTo>
                <a:lnTo>
                  <a:pt x="3143" y="13120"/>
                </a:lnTo>
                <a:lnTo>
                  <a:pt x="3144" y="13114"/>
                </a:lnTo>
                <a:lnTo>
                  <a:pt x="3146" y="13101"/>
                </a:lnTo>
                <a:lnTo>
                  <a:pt x="3146" y="13086"/>
                </a:lnTo>
                <a:lnTo>
                  <a:pt x="3144" y="13073"/>
                </a:lnTo>
                <a:lnTo>
                  <a:pt x="3142" y="13059"/>
                </a:lnTo>
                <a:lnTo>
                  <a:pt x="3139" y="13044"/>
                </a:lnTo>
                <a:lnTo>
                  <a:pt x="3132" y="13014"/>
                </a:lnTo>
                <a:lnTo>
                  <a:pt x="3130" y="12998"/>
                </a:lnTo>
                <a:lnTo>
                  <a:pt x="3129" y="12983"/>
                </a:lnTo>
                <a:lnTo>
                  <a:pt x="3130" y="12962"/>
                </a:lnTo>
                <a:lnTo>
                  <a:pt x="3133" y="12941"/>
                </a:lnTo>
                <a:lnTo>
                  <a:pt x="3138" y="12919"/>
                </a:lnTo>
                <a:lnTo>
                  <a:pt x="3143" y="12898"/>
                </a:lnTo>
                <a:lnTo>
                  <a:pt x="3157" y="12852"/>
                </a:lnTo>
                <a:lnTo>
                  <a:pt x="3174" y="12805"/>
                </a:lnTo>
                <a:lnTo>
                  <a:pt x="3189" y="12755"/>
                </a:lnTo>
                <a:lnTo>
                  <a:pt x="3195" y="12730"/>
                </a:lnTo>
                <a:lnTo>
                  <a:pt x="3201" y="12705"/>
                </a:lnTo>
                <a:lnTo>
                  <a:pt x="3205" y="12679"/>
                </a:lnTo>
                <a:lnTo>
                  <a:pt x="3207" y="12652"/>
                </a:lnTo>
                <a:lnTo>
                  <a:pt x="3208" y="12626"/>
                </a:lnTo>
                <a:lnTo>
                  <a:pt x="3207" y="12599"/>
                </a:lnTo>
                <a:lnTo>
                  <a:pt x="3204" y="12575"/>
                </a:lnTo>
                <a:lnTo>
                  <a:pt x="3200" y="12548"/>
                </a:lnTo>
                <a:lnTo>
                  <a:pt x="3193" y="12517"/>
                </a:lnTo>
                <a:lnTo>
                  <a:pt x="3184" y="12484"/>
                </a:lnTo>
                <a:lnTo>
                  <a:pt x="3166" y="12415"/>
                </a:lnTo>
                <a:lnTo>
                  <a:pt x="3145" y="12342"/>
                </a:lnTo>
                <a:lnTo>
                  <a:pt x="3122" y="12271"/>
                </a:lnTo>
                <a:lnTo>
                  <a:pt x="3101" y="12204"/>
                </a:lnTo>
                <a:lnTo>
                  <a:pt x="3066" y="12103"/>
                </a:lnTo>
                <a:lnTo>
                  <a:pt x="3074" y="12069"/>
                </a:lnTo>
                <a:lnTo>
                  <a:pt x="3083" y="12035"/>
                </a:lnTo>
                <a:lnTo>
                  <a:pt x="3102" y="11971"/>
                </a:lnTo>
                <a:lnTo>
                  <a:pt x="3116" y="11916"/>
                </a:lnTo>
                <a:lnTo>
                  <a:pt x="3133" y="11850"/>
                </a:lnTo>
                <a:lnTo>
                  <a:pt x="3152" y="11775"/>
                </a:lnTo>
                <a:lnTo>
                  <a:pt x="3169" y="11694"/>
                </a:lnTo>
                <a:lnTo>
                  <a:pt x="3186" y="11612"/>
                </a:lnTo>
                <a:lnTo>
                  <a:pt x="3200" y="11531"/>
                </a:lnTo>
                <a:lnTo>
                  <a:pt x="3205" y="11493"/>
                </a:lnTo>
                <a:lnTo>
                  <a:pt x="3211" y="11457"/>
                </a:lnTo>
                <a:lnTo>
                  <a:pt x="3214" y="11423"/>
                </a:lnTo>
                <a:lnTo>
                  <a:pt x="3216" y="11393"/>
                </a:lnTo>
                <a:lnTo>
                  <a:pt x="3218" y="11365"/>
                </a:lnTo>
                <a:lnTo>
                  <a:pt x="3220" y="11337"/>
                </a:lnTo>
                <a:lnTo>
                  <a:pt x="3227" y="11290"/>
                </a:lnTo>
                <a:lnTo>
                  <a:pt x="3235" y="11248"/>
                </a:lnTo>
                <a:lnTo>
                  <a:pt x="3243" y="11211"/>
                </a:lnTo>
                <a:lnTo>
                  <a:pt x="3253" y="11178"/>
                </a:lnTo>
                <a:lnTo>
                  <a:pt x="3263" y="11149"/>
                </a:lnTo>
                <a:lnTo>
                  <a:pt x="3282" y="11092"/>
                </a:lnTo>
                <a:lnTo>
                  <a:pt x="3289" y="11070"/>
                </a:lnTo>
                <a:lnTo>
                  <a:pt x="3304" y="11031"/>
                </a:lnTo>
                <a:lnTo>
                  <a:pt x="3349" y="10916"/>
                </a:lnTo>
                <a:lnTo>
                  <a:pt x="3408" y="10765"/>
                </a:lnTo>
                <a:lnTo>
                  <a:pt x="3472" y="10597"/>
                </a:lnTo>
                <a:lnTo>
                  <a:pt x="3504" y="10512"/>
                </a:lnTo>
                <a:lnTo>
                  <a:pt x="3535" y="10430"/>
                </a:lnTo>
                <a:lnTo>
                  <a:pt x="3562" y="10353"/>
                </a:lnTo>
                <a:lnTo>
                  <a:pt x="3585" y="10283"/>
                </a:lnTo>
                <a:lnTo>
                  <a:pt x="3603" y="10222"/>
                </a:lnTo>
                <a:lnTo>
                  <a:pt x="3610" y="10197"/>
                </a:lnTo>
                <a:lnTo>
                  <a:pt x="3615" y="10174"/>
                </a:lnTo>
                <a:lnTo>
                  <a:pt x="3620" y="10154"/>
                </a:lnTo>
                <a:lnTo>
                  <a:pt x="3622" y="10140"/>
                </a:lnTo>
                <a:lnTo>
                  <a:pt x="3621" y="10128"/>
                </a:lnTo>
                <a:lnTo>
                  <a:pt x="3621" y="10125"/>
                </a:lnTo>
                <a:lnTo>
                  <a:pt x="3619" y="10121"/>
                </a:lnTo>
                <a:lnTo>
                  <a:pt x="3613" y="10114"/>
                </a:lnTo>
                <a:lnTo>
                  <a:pt x="3608" y="10106"/>
                </a:lnTo>
                <a:lnTo>
                  <a:pt x="3605" y="10099"/>
                </a:lnTo>
                <a:lnTo>
                  <a:pt x="3603" y="10092"/>
                </a:lnTo>
                <a:lnTo>
                  <a:pt x="3602" y="10085"/>
                </a:lnTo>
                <a:lnTo>
                  <a:pt x="3603" y="10079"/>
                </a:lnTo>
                <a:lnTo>
                  <a:pt x="3604" y="10073"/>
                </a:lnTo>
                <a:lnTo>
                  <a:pt x="3607" y="10068"/>
                </a:lnTo>
                <a:lnTo>
                  <a:pt x="3611" y="10057"/>
                </a:lnTo>
                <a:lnTo>
                  <a:pt x="3617" y="10047"/>
                </a:lnTo>
                <a:lnTo>
                  <a:pt x="3623" y="10036"/>
                </a:lnTo>
                <a:lnTo>
                  <a:pt x="3628" y="10024"/>
                </a:lnTo>
                <a:lnTo>
                  <a:pt x="3632" y="10016"/>
                </a:lnTo>
                <a:lnTo>
                  <a:pt x="3637" y="10001"/>
                </a:lnTo>
                <a:lnTo>
                  <a:pt x="3656" y="9960"/>
                </a:lnTo>
                <a:lnTo>
                  <a:pt x="3681" y="9907"/>
                </a:lnTo>
                <a:lnTo>
                  <a:pt x="3707" y="9847"/>
                </a:lnTo>
                <a:lnTo>
                  <a:pt x="3719" y="9815"/>
                </a:lnTo>
                <a:lnTo>
                  <a:pt x="3731" y="9784"/>
                </a:lnTo>
                <a:lnTo>
                  <a:pt x="3742" y="9755"/>
                </a:lnTo>
                <a:lnTo>
                  <a:pt x="3750" y="9728"/>
                </a:lnTo>
                <a:lnTo>
                  <a:pt x="3756" y="9703"/>
                </a:lnTo>
                <a:lnTo>
                  <a:pt x="3760" y="9681"/>
                </a:lnTo>
                <a:lnTo>
                  <a:pt x="3760" y="9672"/>
                </a:lnTo>
                <a:lnTo>
                  <a:pt x="3760" y="9663"/>
                </a:lnTo>
                <a:lnTo>
                  <a:pt x="3759" y="9656"/>
                </a:lnTo>
                <a:lnTo>
                  <a:pt x="3757" y="9650"/>
                </a:lnTo>
                <a:lnTo>
                  <a:pt x="3753" y="9641"/>
                </a:lnTo>
                <a:lnTo>
                  <a:pt x="3749" y="9631"/>
                </a:lnTo>
                <a:lnTo>
                  <a:pt x="3747" y="9622"/>
                </a:lnTo>
                <a:lnTo>
                  <a:pt x="3746" y="9614"/>
                </a:lnTo>
                <a:lnTo>
                  <a:pt x="3746" y="9608"/>
                </a:lnTo>
                <a:lnTo>
                  <a:pt x="3746" y="9601"/>
                </a:lnTo>
                <a:lnTo>
                  <a:pt x="3749" y="9590"/>
                </a:lnTo>
                <a:lnTo>
                  <a:pt x="3754" y="9582"/>
                </a:lnTo>
                <a:lnTo>
                  <a:pt x="3757" y="9576"/>
                </a:lnTo>
                <a:lnTo>
                  <a:pt x="3762" y="9572"/>
                </a:lnTo>
                <a:lnTo>
                  <a:pt x="3767" y="9552"/>
                </a:lnTo>
                <a:lnTo>
                  <a:pt x="3780" y="9499"/>
                </a:lnTo>
                <a:lnTo>
                  <a:pt x="3797" y="9417"/>
                </a:lnTo>
                <a:lnTo>
                  <a:pt x="3807" y="9367"/>
                </a:lnTo>
                <a:lnTo>
                  <a:pt x="3817" y="9311"/>
                </a:lnTo>
                <a:lnTo>
                  <a:pt x="3827" y="9252"/>
                </a:lnTo>
                <a:lnTo>
                  <a:pt x="3836" y="9189"/>
                </a:lnTo>
                <a:lnTo>
                  <a:pt x="3843" y="9123"/>
                </a:lnTo>
                <a:lnTo>
                  <a:pt x="3850" y="9055"/>
                </a:lnTo>
                <a:lnTo>
                  <a:pt x="3854" y="8986"/>
                </a:lnTo>
                <a:lnTo>
                  <a:pt x="3857" y="8915"/>
                </a:lnTo>
                <a:lnTo>
                  <a:pt x="3857" y="8881"/>
                </a:lnTo>
                <a:lnTo>
                  <a:pt x="3857" y="8846"/>
                </a:lnTo>
                <a:lnTo>
                  <a:pt x="3856" y="8811"/>
                </a:lnTo>
                <a:lnTo>
                  <a:pt x="3854" y="8777"/>
                </a:lnTo>
                <a:lnTo>
                  <a:pt x="3851" y="8712"/>
                </a:lnTo>
                <a:lnTo>
                  <a:pt x="3850" y="8654"/>
                </a:lnTo>
                <a:lnTo>
                  <a:pt x="3851" y="8600"/>
                </a:lnTo>
                <a:lnTo>
                  <a:pt x="3853" y="8553"/>
                </a:lnTo>
                <a:lnTo>
                  <a:pt x="3856" y="8511"/>
                </a:lnTo>
                <a:lnTo>
                  <a:pt x="3862" y="8472"/>
                </a:lnTo>
                <a:lnTo>
                  <a:pt x="3867" y="8437"/>
                </a:lnTo>
                <a:lnTo>
                  <a:pt x="3875" y="8404"/>
                </a:lnTo>
                <a:lnTo>
                  <a:pt x="3882" y="8373"/>
                </a:lnTo>
                <a:lnTo>
                  <a:pt x="3891" y="8344"/>
                </a:lnTo>
                <a:lnTo>
                  <a:pt x="3910" y="8287"/>
                </a:lnTo>
                <a:lnTo>
                  <a:pt x="3928" y="8228"/>
                </a:lnTo>
                <a:lnTo>
                  <a:pt x="3938" y="8197"/>
                </a:lnTo>
                <a:lnTo>
                  <a:pt x="3947" y="8162"/>
                </a:lnTo>
                <a:lnTo>
                  <a:pt x="3973" y="8057"/>
                </a:lnTo>
                <a:lnTo>
                  <a:pt x="3990" y="7981"/>
                </a:lnTo>
                <a:lnTo>
                  <a:pt x="4009" y="7894"/>
                </a:lnTo>
                <a:lnTo>
                  <a:pt x="4029" y="7796"/>
                </a:lnTo>
                <a:lnTo>
                  <a:pt x="4038" y="7743"/>
                </a:lnTo>
                <a:lnTo>
                  <a:pt x="4047" y="7689"/>
                </a:lnTo>
                <a:lnTo>
                  <a:pt x="4056" y="7633"/>
                </a:lnTo>
                <a:lnTo>
                  <a:pt x="4063" y="7575"/>
                </a:lnTo>
                <a:lnTo>
                  <a:pt x="4070" y="7517"/>
                </a:lnTo>
                <a:lnTo>
                  <a:pt x="4077" y="7459"/>
                </a:lnTo>
                <a:lnTo>
                  <a:pt x="4082" y="7399"/>
                </a:lnTo>
                <a:lnTo>
                  <a:pt x="4085" y="7339"/>
                </a:lnTo>
                <a:lnTo>
                  <a:pt x="4087" y="7279"/>
                </a:lnTo>
                <a:lnTo>
                  <a:pt x="4089" y="7219"/>
                </a:lnTo>
                <a:lnTo>
                  <a:pt x="4087" y="7160"/>
                </a:lnTo>
                <a:lnTo>
                  <a:pt x="4084" y="7102"/>
                </a:lnTo>
                <a:lnTo>
                  <a:pt x="4080" y="7044"/>
                </a:lnTo>
                <a:lnTo>
                  <a:pt x="4073" y="6988"/>
                </a:lnTo>
                <a:lnTo>
                  <a:pt x="4069" y="6960"/>
                </a:lnTo>
                <a:lnTo>
                  <a:pt x="4063" y="6933"/>
                </a:lnTo>
                <a:lnTo>
                  <a:pt x="4058" y="6906"/>
                </a:lnTo>
                <a:lnTo>
                  <a:pt x="4051" y="6880"/>
                </a:lnTo>
                <a:lnTo>
                  <a:pt x="4045" y="6854"/>
                </a:lnTo>
                <a:lnTo>
                  <a:pt x="4037" y="6829"/>
                </a:lnTo>
                <a:lnTo>
                  <a:pt x="4030" y="6804"/>
                </a:lnTo>
                <a:lnTo>
                  <a:pt x="4021" y="6780"/>
                </a:lnTo>
                <a:lnTo>
                  <a:pt x="4011" y="6756"/>
                </a:lnTo>
                <a:lnTo>
                  <a:pt x="4001" y="6735"/>
                </a:lnTo>
                <a:lnTo>
                  <a:pt x="3989" y="6712"/>
                </a:lnTo>
                <a:lnTo>
                  <a:pt x="3978" y="6691"/>
                </a:lnTo>
                <a:lnTo>
                  <a:pt x="3965" y="6670"/>
                </a:lnTo>
                <a:lnTo>
                  <a:pt x="3952" y="6651"/>
                </a:lnTo>
                <a:lnTo>
                  <a:pt x="3938" y="6631"/>
                </a:lnTo>
                <a:lnTo>
                  <a:pt x="3923" y="6614"/>
                </a:lnTo>
                <a:lnTo>
                  <a:pt x="3936" y="6608"/>
                </a:lnTo>
                <a:lnTo>
                  <a:pt x="3948" y="6604"/>
                </a:lnTo>
                <a:lnTo>
                  <a:pt x="3958" y="6597"/>
                </a:lnTo>
                <a:lnTo>
                  <a:pt x="3965" y="6591"/>
                </a:lnTo>
                <a:lnTo>
                  <a:pt x="3957" y="6511"/>
                </a:lnTo>
                <a:lnTo>
                  <a:pt x="3946" y="6426"/>
                </a:lnTo>
                <a:lnTo>
                  <a:pt x="3933" y="6327"/>
                </a:lnTo>
                <a:lnTo>
                  <a:pt x="3918" y="6223"/>
                </a:lnTo>
                <a:lnTo>
                  <a:pt x="3903" y="6125"/>
                </a:lnTo>
                <a:lnTo>
                  <a:pt x="3896" y="6081"/>
                </a:lnTo>
                <a:lnTo>
                  <a:pt x="3888" y="6043"/>
                </a:lnTo>
                <a:lnTo>
                  <a:pt x="3880" y="6013"/>
                </a:lnTo>
                <a:lnTo>
                  <a:pt x="3873" y="5990"/>
                </a:lnTo>
                <a:lnTo>
                  <a:pt x="3869" y="5980"/>
                </a:lnTo>
                <a:lnTo>
                  <a:pt x="3866" y="5967"/>
                </a:lnTo>
                <a:lnTo>
                  <a:pt x="3861" y="5933"/>
                </a:lnTo>
                <a:lnTo>
                  <a:pt x="3856" y="5892"/>
                </a:lnTo>
                <a:lnTo>
                  <a:pt x="3853" y="5844"/>
                </a:lnTo>
                <a:lnTo>
                  <a:pt x="3850" y="5789"/>
                </a:lnTo>
                <a:lnTo>
                  <a:pt x="3849" y="5731"/>
                </a:lnTo>
                <a:lnTo>
                  <a:pt x="3845" y="5610"/>
                </a:lnTo>
                <a:lnTo>
                  <a:pt x="3845" y="5489"/>
                </a:lnTo>
                <a:lnTo>
                  <a:pt x="3846" y="5381"/>
                </a:lnTo>
                <a:lnTo>
                  <a:pt x="3848" y="5298"/>
                </a:lnTo>
                <a:lnTo>
                  <a:pt x="3850" y="5250"/>
                </a:lnTo>
                <a:lnTo>
                  <a:pt x="3863" y="5102"/>
                </a:lnTo>
                <a:lnTo>
                  <a:pt x="3874" y="4975"/>
                </a:lnTo>
                <a:lnTo>
                  <a:pt x="3884" y="4828"/>
                </a:lnTo>
                <a:lnTo>
                  <a:pt x="3889" y="4752"/>
                </a:lnTo>
                <a:lnTo>
                  <a:pt x="3892" y="4676"/>
                </a:lnTo>
                <a:lnTo>
                  <a:pt x="3896" y="4602"/>
                </a:lnTo>
                <a:lnTo>
                  <a:pt x="3898" y="4531"/>
                </a:lnTo>
                <a:lnTo>
                  <a:pt x="3898" y="4465"/>
                </a:lnTo>
                <a:lnTo>
                  <a:pt x="3896" y="4405"/>
                </a:lnTo>
                <a:lnTo>
                  <a:pt x="3894" y="4379"/>
                </a:lnTo>
                <a:lnTo>
                  <a:pt x="3892" y="4354"/>
                </a:lnTo>
                <a:lnTo>
                  <a:pt x="3890" y="4332"/>
                </a:lnTo>
                <a:lnTo>
                  <a:pt x="3887" y="4313"/>
                </a:lnTo>
                <a:lnTo>
                  <a:pt x="3927" y="4410"/>
                </a:lnTo>
                <a:lnTo>
                  <a:pt x="3971" y="4512"/>
                </a:lnTo>
                <a:lnTo>
                  <a:pt x="4023" y="4631"/>
                </a:lnTo>
                <a:lnTo>
                  <a:pt x="4079" y="4755"/>
                </a:lnTo>
                <a:lnTo>
                  <a:pt x="4106" y="4814"/>
                </a:lnTo>
                <a:lnTo>
                  <a:pt x="4132" y="4870"/>
                </a:lnTo>
                <a:lnTo>
                  <a:pt x="4157" y="4920"/>
                </a:lnTo>
                <a:lnTo>
                  <a:pt x="4179" y="4963"/>
                </a:lnTo>
                <a:lnTo>
                  <a:pt x="4199" y="4996"/>
                </a:lnTo>
                <a:lnTo>
                  <a:pt x="4207" y="5009"/>
                </a:lnTo>
                <a:lnTo>
                  <a:pt x="4215" y="5019"/>
                </a:lnTo>
                <a:lnTo>
                  <a:pt x="4230" y="5039"/>
                </a:lnTo>
                <a:lnTo>
                  <a:pt x="4247" y="5062"/>
                </a:lnTo>
                <a:lnTo>
                  <a:pt x="4284" y="5115"/>
                </a:lnTo>
                <a:lnTo>
                  <a:pt x="4324" y="5176"/>
                </a:lnTo>
                <a:lnTo>
                  <a:pt x="4364" y="5242"/>
                </a:lnTo>
                <a:lnTo>
                  <a:pt x="4403" y="5305"/>
                </a:lnTo>
                <a:lnTo>
                  <a:pt x="4419" y="5336"/>
                </a:lnTo>
                <a:lnTo>
                  <a:pt x="4434" y="5364"/>
                </a:lnTo>
                <a:lnTo>
                  <a:pt x="4447" y="5390"/>
                </a:lnTo>
                <a:lnTo>
                  <a:pt x="4457" y="5413"/>
                </a:lnTo>
                <a:lnTo>
                  <a:pt x="4465" y="5434"/>
                </a:lnTo>
                <a:lnTo>
                  <a:pt x="4469" y="5449"/>
                </a:lnTo>
                <a:lnTo>
                  <a:pt x="4471" y="5458"/>
                </a:lnTo>
                <a:lnTo>
                  <a:pt x="4476" y="5470"/>
                </a:lnTo>
                <a:lnTo>
                  <a:pt x="4490" y="5502"/>
                </a:lnTo>
                <a:lnTo>
                  <a:pt x="4510" y="5544"/>
                </a:lnTo>
                <a:lnTo>
                  <a:pt x="4536" y="5595"/>
                </a:lnTo>
                <a:lnTo>
                  <a:pt x="4565" y="5652"/>
                </a:lnTo>
                <a:lnTo>
                  <a:pt x="4599" y="5714"/>
                </a:lnTo>
                <a:lnTo>
                  <a:pt x="4636" y="5779"/>
                </a:lnTo>
                <a:lnTo>
                  <a:pt x="4675" y="5846"/>
                </a:lnTo>
                <a:lnTo>
                  <a:pt x="4715" y="5912"/>
                </a:lnTo>
                <a:lnTo>
                  <a:pt x="4755" y="5978"/>
                </a:lnTo>
                <a:lnTo>
                  <a:pt x="4794" y="6038"/>
                </a:lnTo>
                <a:lnTo>
                  <a:pt x="4832" y="6093"/>
                </a:lnTo>
                <a:lnTo>
                  <a:pt x="4867" y="6141"/>
                </a:lnTo>
                <a:lnTo>
                  <a:pt x="4884" y="6162"/>
                </a:lnTo>
                <a:lnTo>
                  <a:pt x="4899" y="6181"/>
                </a:lnTo>
                <a:lnTo>
                  <a:pt x="4914" y="6197"/>
                </a:lnTo>
                <a:lnTo>
                  <a:pt x="4927" y="6209"/>
                </a:lnTo>
                <a:lnTo>
                  <a:pt x="4939" y="6219"/>
                </a:lnTo>
                <a:lnTo>
                  <a:pt x="4950" y="6225"/>
                </a:lnTo>
                <a:lnTo>
                  <a:pt x="4960" y="6231"/>
                </a:lnTo>
                <a:lnTo>
                  <a:pt x="4969" y="6237"/>
                </a:lnTo>
                <a:lnTo>
                  <a:pt x="4977" y="6245"/>
                </a:lnTo>
                <a:lnTo>
                  <a:pt x="4986" y="6253"/>
                </a:lnTo>
                <a:lnTo>
                  <a:pt x="4994" y="6261"/>
                </a:lnTo>
                <a:lnTo>
                  <a:pt x="5001" y="6271"/>
                </a:lnTo>
                <a:lnTo>
                  <a:pt x="5009" y="6281"/>
                </a:lnTo>
                <a:lnTo>
                  <a:pt x="5016" y="6292"/>
                </a:lnTo>
                <a:lnTo>
                  <a:pt x="5029" y="6315"/>
                </a:lnTo>
                <a:lnTo>
                  <a:pt x="5040" y="6339"/>
                </a:lnTo>
                <a:lnTo>
                  <a:pt x="5048" y="6364"/>
                </a:lnTo>
                <a:lnTo>
                  <a:pt x="5057" y="6390"/>
                </a:lnTo>
                <a:lnTo>
                  <a:pt x="5064" y="6415"/>
                </a:lnTo>
                <a:lnTo>
                  <a:pt x="5070" y="6440"/>
                </a:lnTo>
                <a:lnTo>
                  <a:pt x="5074" y="6463"/>
                </a:lnTo>
                <a:lnTo>
                  <a:pt x="5078" y="6485"/>
                </a:lnTo>
                <a:lnTo>
                  <a:pt x="5082" y="6520"/>
                </a:lnTo>
                <a:lnTo>
                  <a:pt x="5084" y="6540"/>
                </a:lnTo>
                <a:lnTo>
                  <a:pt x="5084" y="6545"/>
                </a:lnTo>
                <a:lnTo>
                  <a:pt x="5085" y="6549"/>
                </a:lnTo>
                <a:lnTo>
                  <a:pt x="5086" y="6555"/>
                </a:lnTo>
                <a:lnTo>
                  <a:pt x="5090" y="6561"/>
                </a:lnTo>
                <a:lnTo>
                  <a:pt x="5094" y="6567"/>
                </a:lnTo>
                <a:lnTo>
                  <a:pt x="5101" y="6573"/>
                </a:lnTo>
                <a:lnTo>
                  <a:pt x="5108" y="6578"/>
                </a:lnTo>
                <a:lnTo>
                  <a:pt x="5102" y="6602"/>
                </a:lnTo>
                <a:lnTo>
                  <a:pt x="5092" y="6631"/>
                </a:lnTo>
                <a:lnTo>
                  <a:pt x="5082" y="6658"/>
                </a:lnTo>
                <a:lnTo>
                  <a:pt x="5078" y="6669"/>
                </a:lnTo>
                <a:lnTo>
                  <a:pt x="5073" y="6677"/>
                </a:lnTo>
                <a:lnTo>
                  <a:pt x="5062" y="6685"/>
                </a:lnTo>
                <a:lnTo>
                  <a:pt x="5053" y="6696"/>
                </a:lnTo>
                <a:lnTo>
                  <a:pt x="5043" y="6709"/>
                </a:lnTo>
                <a:lnTo>
                  <a:pt x="5038" y="6717"/>
                </a:lnTo>
                <a:lnTo>
                  <a:pt x="5034" y="6726"/>
                </a:lnTo>
                <a:lnTo>
                  <a:pt x="5032" y="6733"/>
                </a:lnTo>
                <a:lnTo>
                  <a:pt x="5030" y="6742"/>
                </a:lnTo>
                <a:lnTo>
                  <a:pt x="5030" y="6752"/>
                </a:lnTo>
                <a:lnTo>
                  <a:pt x="5031" y="6761"/>
                </a:lnTo>
                <a:lnTo>
                  <a:pt x="5033" y="6771"/>
                </a:lnTo>
                <a:lnTo>
                  <a:pt x="5038" y="6779"/>
                </a:lnTo>
                <a:lnTo>
                  <a:pt x="5044" y="6789"/>
                </a:lnTo>
                <a:lnTo>
                  <a:pt x="5052" y="6799"/>
                </a:lnTo>
                <a:lnTo>
                  <a:pt x="5061" y="6810"/>
                </a:lnTo>
                <a:lnTo>
                  <a:pt x="5068" y="6815"/>
                </a:lnTo>
                <a:lnTo>
                  <a:pt x="5076" y="6820"/>
                </a:lnTo>
                <a:lnTo>
                  <a:pt x="5083" y="6825"/>
                </a:lnTo>
                <a:lnTo>
                  <a:pt x="5092" y="6828"/>
                </a:lnTo>
                <a:lnTo>
                  <a:pt x="5102" y="6832"/>
                </a:lnTo>
                <a:lnTo>
                  <a:pt x="5113" y="6834"/>
                </a:lnTo>
                <a:lnTo>
                  <a:pt x="5124" y="6834"/>
                </a:lnTo>
                <a:lnTo>
                  <a:pt x="5137" y="6833"/>
                </a:lnTo>
                <a:lnTo>
                  <a:pt x="5131" y="6850"/>
                </a:lnTo>
                <a:lnTo>
                  <a:pt x="5119" y="6890"/>
                </a:lnTo>
                <a:lnTo>
                  <a:pt x="5107" y="6935"/>
                </a:lnTo>
                <a:lnTo>
                  <a:pt x="5104" y="6955"/>
                </a:lnTo>
                <a:lnTo>
                  <a:pt x="5102" y="6969"/>
                </a:lnTo>
                <a:lnTo>
                  <a:pt x="5101" y="6981"/>
                </a:lnTo>
                <a:lnTo>
                  <a:pt x="5098" y="6994"/>
                </a:lnTo>
                <a:lnTo>
                  <a:pt x="5095" y="7012"/>
                </a:lnTo>
                <a:lnTo>
                  <a:pt x="5091" y="7030"/>
                </a:lnTo>
                <a:lnTo>
                  <a:pt x="5083" y="7050"/>
                </a:lnTo>
                <a:lnTo>
                  <a:pt x="5074" y="7068"/>
                </a:lnTo>
                <a:lnTo>
                  <a:pt x="5069" y="7078"/>
                </a:lnTo>
                <a:lnTo>
                  <a:pt x="5064" y="7086"/>
                </a:lnTo>
                <a:lnTo>
                  <a:pt x="5058" y="7098"/>
                </a:lnTo>
                <a:lnTo>
                  <a:pt x="5047" y="7125"/>
                </a:lnTo>
                <a:lnTo>
                  <a:pt x="5041" y="7141"/>
                </a:lnTo>
                <a:lnTo>
                  <a:pt x="5036" y="7158"/>
                </a:lnTo>
                <a:lnTo>
                  <a:pt x="5034" y="7174"/>
                </a:lnTo>
                <a:lnTo>
                  <a:pt x="5033" y="7182"/>
                </a:lnTo>
                <a:lnTo>
                  <a:pt x="5034" y="7188"/>
                </a:lnTo>
                <a:lnTo>
                  <a:pt x="5029" y="7231"/>
                </a:lnTo>
                <a:lnTo>
                  <a:pt x="5019" y="7310"/>
                </a:lnTo>
                <a:lnTo>
                  <a:pt x="5014" y="7328"/>
                </a:lnTo>
                <a:lnTo>
                  <a:pt x="5010" y="7345"/>
                </a:lnTo>
                <a:lnTo>
                  <a:pt x="5007" y="7366"/>
                </a:lnTo>
                <a:lnTo>
                  <a:pt x="5006" y="7377"/>
                </a:lnTo>
                <a:lnTo>
                  <a:pt x="5006" y="7387"/>
                </a:lnTo>
                <a:lnTo>
                  <a:pt x="5007" y="7396"/>
                </a:lnTo>
                <a:lnTo>
                  <a:pt x="5009" y="7404"/>
                </a:lnTo>
                <a:lnTo>
                  <a:pt x="5012" y="7412"/>
                </a:lnTo>
                <a:lnTo>
                  <a:pt x="5018" y="7417"/>
                </a:lnTo>
                <a:lnTo>
                  <a:pt x="5021" y="7419"/>
                </a:lnTo>
                <a:lnTo>
                  <a:pt x="5025" y="7420"/>
                </a:lnTo>
                <a:lnTo>
                  <a:pt x="5029" y="7422"/>
                </a:lnTo>
                <a:lnTo>
                  <a:pt x="5034" y="7423"/>
                </a:lnTo>
                <a:lnTo>
                  <a:pt x="5041" y="7423"/>
                </a:lnTo>
                <a:lnTo>
                  <a:pt x="5057" y="7423"/>
                </a:lnTo>
                <a:lnTo>
                  <a:pt x="5069" y="7423"/>
                </a:lnTo>
                <a:lnTo>
                  <a:pt x="5081" y="7422"/>
                </a:lnTo>
                <a:lnTo>
                  <a:pt x="5095" y="7418"/>
                </a:lnTo>
                <a:lnTo>
                  <a:pt x="5110" y="7415"/>
                </a:lnTo>
                <a:lnTo>
                  <a:pt x="5125" y="7410"/>
                </a:lnTo>
                <a:lnTo>
                  <a:pt x="5140" y="7402"/>
                </a:lnTo>
                <a:lnTo>
                  <a:pt x="5154" y="7393"/>
                </a:lnTo>
                <a:lnTo>
                  <a:pt x="5161" y="7388"/>
                </a:lnTo>
                <a:lnTo>
                  <a:pt x="5167" y="7381"/>
                </a:lnTo>
                <a:lnTo>
                  <a:pt x="5174" y="7375"/>
                </a:lnTo>
                <a:lnTo>
                  <a:pt x="5179" y="7367"/>
                </a:lnTo>
                <a:lnTo>
                  <a:pt x="5185" y="7358"/>
                </a:lnTo>
                <a:lnTo>
                  <a:pt x="5190" y="7350"/>
                </a:lnTo>
                <a:lnTo>
                  <a:pt x="5194" y="7340"/>
                </a:lnTo>
                <a:lnTo>
                  <a:pt x="5199" y="7329"/>
                </a:lnTo>
                <a:lnTo>
                  <a:pt x="5202" y="7318"/>
                </a:lnTo>
                <a:lnTo>
                  <a:pt x="5204" y="7305"/>
                </a:lnTo>
                <a:lnTo>
                  <a:pt x="5211" y="7285"/>
                </a:lnTo>
                <a:lnTo>
                  <a:pt x="5218" y="7266"/>
                </a:lnTo>
                <a:lnTo>
                  <a:pt x="5228" y="7242"/>
                </a:lnTo>
                <a:lnTo>
                  <a:pt x="5239" y="7219"/>
                </a:lnTo>
                <a:lnTo>
                  <a:pt x="5246" y="7208"/>
                </a:lnTo>
                <a:lnTo>
                  <a:pt x="5252" y="7198"/>
                </a:lnTo>
                <a:lnTo>
                  <a:pt x="5258" y="7190"/>
                </a:lnTo>
                <a:lnTo>
                  <a:pt x="5264" y="7184"/>
                </a:lnTo>
                <a:lnTo>
                  <a:pt x="5271" y="7181"/>
                </a:lnTo>
                <a:lnTo>
                  <a:pt x="5274" y="7179"/>
                </a:lnTo>
                <a:lnTo>
                  <a:pt x="5277" y="7178"/>
                </a:lnTo>
                <a:lnTo>
                  <a:pt x="5281" y="7178"/>
                </a:lnTo>
                <a:lnTo>
                  <a:pt x="5287" y="7179"/>
                </a:lnTo>
                <a:lnTo>
                  <a:pt x="5297" y="7183"/>
                </a:lnTo>
                <a:lnTo>
                  <a:pt x="5301" y="7185"/>
                </a:lnTo>
                <a:lnTo>
                  <a:pt x="5307" y="7188"/>
                </a:lnTo>
                <a:lnTo>
                  <a:pt x="5311" y="7193"/>
                </a:lnTo>
                <a:lnTo>
                  <a:pt x="5315" y="7198"/>
                </a:lnTo>
                <a:lnTo>
                  <a:pt x="5320" y="7203"/>
                </a:lnTo>
                <a:lnTo>
                  <a:pt x="5323" y="7211"/>
                </a:lnTo>
                <a:lnTo>
                  <a:pt x="5324" y="7221"/>
                </a:lnTo>
                <a:lnTo>
                  <a:pt x="5325" y="7231"/>
                </a:lnTo>
                <a:lnTo>
                  <a:pt x="5324" y="7243"/>
                </a:lnTo>
                <a:lnTo>
                  <a:pt x="5321" y="7257"/>
                </a:lnTo>
                <a:lnTo>
                  <a:pt x="5289" y="7299"/>
                </a:lnTo>
                <a:lnTo>
                  <a:pt x="5258" y="7346"/>
                </a:lnTo>
                <a:lnTo>
                  <a:pt x="5221" y="7402"/>
                </a:lnTo>
                <a:lnTo>
                  <a:pt x="5202" y="7432"/>
                </a:lnTo>
                <a:lnTo>
                  <a:pt x="5185" y="7462"/>
                </a:lnTo>
                <a:lnTo>
                  <a:pt x="5169" y="7492"/>
                </a:lnTo>
                <a:lnTo>
                  <a:pt x="5155" y="7522"/>
                </a:lnTo>
                <a:lnTo>
                  <a:pt x="5143" y="7549"/>
                </a:lnTo>
                <a:lnTo>
                  <a:pt x="5139" y="7562"/>
                </a:lnTo>
                <a:lnTo>
                  <a:pt x="5136" y="7575"/>
                </a:lnTo>
                <a:lnTo>
                  <a:pt x="5132" y="7586"/>
                </a:lnTo>
                <a:lnTo>
                  <a:pt x="5131" y="7598"/>
                </a:lnTo>
                <a:lnTo>
                  <a:pt x="5130" y="7608"/>
                </a:lnTo>
                <a:lnTo>
                  <a:pt x="5131" y="7617"/>
                </a:lnTo>
                <a:lnTo>
                  <a:pt x="5132" y="7621"/>
                </a:lnTo>
                <a:lnTo>
                  <a:pt x="5134" y="7632"/>
                </a:lnTo>
                <a:lnTo>
                  <a:pt x="5137" y="7639"/>
                </a:lnTo>
                <a:lnTo>
                  <a:pt x="5141" y="7646"/>
                </a:lnTo>
                <a:lnTo>
                  <a:pt x="5145" y="7653"/>
                </a:lnTo>
                <a:lnTo>
                  <a:pt x="5152" y="7659"/>
                </a:lnTo>
                <a:lnTo>
                  <a:pt x="5161" y="7664"/>
                </a:lnTo>
                <a:lnTo>
                  <a:pt x="5170" y="7668"/>
                </a:lnTo>
                <a:lnTo>
                  <a:pt x="5182" y="7669"/>
                </a:lnTo>
                <a:lnTo>
                  <a:pt x="5197" y="7668"/>
                </a:lnTo>
                <a:lnTo>
                  <a:pt x="5214" y="7665"/>
                </a:lnTo>
                <a:lnTo>
                  <a:pt x="5234" y="7657"/>
                </a:lnTo>
                <a:lnTo>
                  <a:pt x="5257" y="7647"/>
                </a:lnTo>
                <a:lnTo>
                  <a:pt x="5283" y="7632"/>
                </a:lnTo>
                <a:lnTo>
                  <a:pt x="5283" y="7637"/>
                </a:lnTo>
                <a:lnTo>
                  <a:pt x="5284" y="7653"/>
                </a:lnTo>
                <a:lnTo>
                  <a:pt x="5286" y="7663"/>
                </a:lnTo>
                <a:lnTo>
                  <a:pt x="5289" y="7673"/>
                </a:lnTo>
                <a:lnTo>
                  <a:pt x="5293" y="7684"/>
                </a:lnTo>
                <a:lnTo>
                  <a:pt x="5298" y="7695"/>
                </a:lnTo>
                <a:lnTo>
                  <a:pt x="5305" y="7705"/>
                </a:lnTo>
                <a:lnTo>
                  <a:pt x="5313" y="7714"/>
                </a:lnTo>
                <a:lnTo>
                  <a:pt x="5318" y="7718"/>
                </a:lnTo>
                <a:lnTo>
                  <a:pt x="5323" y="7721"/>
                </a:lnTo>
                <a:lnTo>
                  <a:pt x="5330" y="7724"/>
                </a:lnTo>
                <a:lnTo>
                  <a:pt x="5336" y="7726"/>
                </a:lnTo>
                <a:lnTo>
                  <a:pt x="5343" y="7728"/>
                </a:lnTo>
                <a:lnTo>
                  <a:pt x="5350" y="7728"/>
                </a:lnTo>
                <a:lnTo>
                  <a:pt x="5358" y="7728"/>
                </a:lnTo>
                <a:lnTo>
                  <a:pt x="5367" y="7728"/>
                </a:lnTo>
                <a:lnTo>
                  <a:pt x="5377" y="7726"/>
                </a:lnTo>
                <a:lnTo>
                  <a:pt x="5386" y="7724"/>
                </a:lnTo>
                <a:lnTo>
                  <a:pt x="5397" y="7719"/>
                </a:lnTo>
                <a:lnTo>
                  <a:pt x="5409" y="7715"/>
                </a:lnTo>
                <a:lnTo>
                  <a:pt x="5505" y="7628"/>
                </a:lnTo>
                <a:lnTo>
                  <a:pt x="5515" y="7611"/>
                </a:lnTo>
                <a:lnTo>
                  <a:pt x="5514" y="7619"/>
                </a:lnTo>
                <a:lnTo>
                  <a:pt x="5514" y="7627"/>
                </a:lnTo>
                <a:lnTo>
                  <a:pt x="5515" y="7633"/>
                </a:lnTo>
                <a:lnTo>
                  <a:pt x="5516" y="7639"/>
                </a:lnTo>
                <a:lnTo>
                  <a:pt x="5517" y="7644"/>
                </a:lnTo>
                <a:lnTo>
                  <a:pt x="5519" y="7648"/>
                </a:lnTo>
                <a:lnTo>
                  <a:pt x="5525" y="7656"/>
                </a:lnTo>
                <a:lnTo>
                  <a:pt x="5531" y="7660"/>
                </a:lnTo>
                <a:lnTo>
                  <a:pt x="5537" y="7664"/>
                </a:lnTo>
                <a:lnTo>
                  <a:pt x="5541" y="7666"/>
                </a:lnTo>
                <a:lnTo>
                  <a:pt x="5551" y="7666"/>
                </a:lnTo>
                <a:lnTo>
                  <a:pt x="5561" y="7664"/>
                </a:lnTo>
                <a:lnTo>
                  <a:pt x="5571" y="7661"/>
                </a:lnTo>
                <a:lnTo>
                  <a:pt x="5580" y="7659"/>
                </a:lnTo>
                <a:lnTo>
                  <a:pt x="5589" y="7655"/>
                </a:lnTo>
                <a:lnTo>
                  <a:pt x="5599" y="7651"/>
                </a:lnTo>
                <a:lnTo>
                  <a:pt x="5618" y="7640"/>
                </a:lnTo>
                <a:lnTo>
                  <a:pt x="5635" y="7628"/>
                </a:lnTo>
                <a:lnTo>
                  <a:pt x="5651" y="7613"/>
                </a:lnTo>
                <a:lnTo>
                  <a:pt x="5667" y="7598"/>
                </a:lnTo>
                <a:lnTo>
                  <a:pt x="5682" y="7583"/>
                </a:lnTo>
                <a:lnTo>
                  <a:pt x="5695" y="7567"/>
                </a:lnTo>
                <a:lnTo>
                  <a:pt x="5707" y="7551"/>
                </a:lnTo>
                <a:lnTo>
                  <a:pt x="5727" y="7525"/>
                </a:lnTo>
                <a:lnTo>
                  <a:pt x="5739" y="7507"/>
                </a:lnTo>
                <a:lnTo>
                  <a:pt x="5743" y="7499"/>
                </a:lnTo>
                <a:lnTo>
                  <a:pt x="5745" y="7493"/>
                </a:lnTo>
                <a:lnTo>
                  <a:pt x="5748" y="7485"/>
                </a:lnTo>
                <a:lnTo>
                  <a:pt x="5759" y="7463"/>
                </a:lnTo>
                <a:lnTo>
                  <a:pt x="5775" y="7436"/>
                </a:lnTo>
                <a:lnTo>
                  <a:pt x="5792" y="7407"/>
                </a:lnTo>
                <a:lnTo>
                  <a:pt x="5824" y="7357"/>
                </a:lnTo>
                <a:lnTo>
                  <a:pt x="5838" y="7335"/>
                </a:lnTo>
                <a:lnTo>
                  <a:pt x="5845" y="7330"/>
                </a:lnTo>
                <a:lnTo>
                  <a:pt x="5853" y="7322"/>
                </a:lnTo>
                <a:lnTo>
                  <a:pt x="5861" y="7314"/>
                </a:lnTo>
                <a:lnTo>
                  <a:pt x="5868" y="7303"/>
                </a:lnTo>
                <a:lnTo>
                  <a:pt x="5885" y="7279"/>
                </a:lnTo>
                <a:lnTo>
                  <a:pt x="5901" y="7252"/>
                </a:lnTo>
                <a:lnTo>
                  <a:pt x="5914" y="7229"/>
                </a:lnTo>
                <a:lnTo>
                  <a:pt x="5925" y="7207"/>
                </a:lnTo>
                <a:lnTo>
                  <a:pt x="5935" y="7187"/>
                </a:lnTo>
                <a:lnTo>
                  <a:pt x="5935" y="7171"/>
                </a:lnTo>
                <a:lnTo>
                  <a:pt x="5934" y="7151"/>
                </a:lnTo>
                <a:lnTo>
                  <a:pt x="5928" y="7109"/>
                </a:lnTo>
                <a:lnTo>
                  <a:pt x="5921" y="7061"/>
                </a:lnTo>
                <a:lnTo>
                  <a:pt x="5910" y="7007"/>
                </a:lnTo>
                <a:lnTo>
                  <a:pt x="5898" y="6950"/>
                </a:lnTo>
                <a:lnTo>
                  <a:pt x="5884" y="6892"/>
                </a:lnTo>
                <a:lnTo>
                  <a:pt x="5869" y="6832"/>
                </a:lnTo>
                <a:lnTo>
                  <a:pt x="5853" y="6772"/>
                </a:lnTo>
                <a:lnTo>
                  <a:pt x="5821" y="6655"/>
                </a:lnTo>
                <a:lnTo>
                  <a:pt x="5792" y="6551"/>
                </a:lnTo>
                <a:lnTo>
                  <a:pt x="5768" y="6472"/>
                </a:lnTo>
                <a:lnTo>
                  <a:pt x="5753" y="6423"/>
                </a:lnTo>
                <a:lnTo>
                  <a:pt x="5770" y="6414"/>
                </a:lnTo>
                <a:lnTo>
                  <a:pt x="5787" y="6405"/>
                </a:lnTo>
                <a:lnTo>
                  <a:pt x="5801" y="6397"/>
                </a:lnTo>
                <a:lnTo>
                  <a:pt x="5813" y="6387"/>
                </a:lnTo>
                <a:lnTo>
                  <a:pt x="5823" y="6378"/>
                </a:lnTo>
                <a:lnTo>
                  <a:pt x="5830" y="6369"/>
                </a:lnTo>
                <a:lnTo>
                  <a:pt x="5836" y="6359"/>
                </a:lnTo>
                <a:lnTo>
                  <a:pt x="5837" y="6355"/>
                </a:lnTo>
                <a:lnTo>
                  <a:pt x="5838" y="6351"/>
                </a:lnTo>
                <a:lnTo>
                  <a:pt x="5836" y="6342"/>
                </a:lnTo>
                <a:lnTo>
                  <a:pt x="5832" y="6331"/>
                </a:lnTo>
                <a:lnTo>
                  <a:pt x="5828" y="6316"/>
                </a:lnTo>
                <a:lnTo>
                  <a:pt x="5821" y="6296"/>
                </a:lnTo>
                <a:lnTo>
                  <a:pt x="5813" y="6272"/>
                </a:lnTo>
                <a:lnTo>
                  <a:pt x="5801" y="6245"/>
                </a:lnTo>
                <a:lnTo>
                  <a:pt x="5785" y="6214"/>
                </a:lnTo>
                <a:lnTo>
                  <a:pt x="5792" y="6112"/>
                </a:lnTo>
                <a:lnTo>
                  <a:pt x="5796" y="6057"/>
                </a:lnTo>
                <a:lnTo>
                  <a:pt x="5802" y="6003"/>
                </a:lnTo>
                <a:lnTo>
                  <a:pt x="5807" y="5946"/>
                </a:lnTo>
                <a:lnTo>
                  <a:pt x="5814" y="5889"/>
                </a:lnTo>
                <a:lnTo>
                  <a:pt x="5821" y="5832"/>
                </a:lnTo>
                <a:lnTo>
                  <a:pt x="5830" y="5773"/>
                </a:lnTo>
                <a:lnTo>
                  <a:pt x="5840" y="5714"/>
                </a:lnTo>
                <a:lnTo>
                  <a:pt x="5851" y="5654"/>
                </a:lnTo>
                <a:lnTo>
                  <a:pt x="5863" y="5595"/>
                </a:lnTo>
                <a:lnTo>
                  <a:pt x="5876" y="5535"/>
                </a:lnTo>
                <a:lnTo>
                  <a:pt x="5890" y="5476"/>
                </a:lnTo>
                <a:lnTo>
                  <a:pt x="5905" y="5418"/>
                </a:lnTo>
                <a:lnTo>
                  <a:pt x="5922" y="5361"/>
                </a:lnTo>
                <a:lnTo>
                  <a:pt x="5940" y="5303"/>
                </a:lnTo>
                <a:lnTo>
                  <a:pt x="5956" y="5257"/>
                </a:lnTo>
                <a:lnTo>
                  <a:pt x="5971" y="5208"/>
                </a:lnTo>
                <a:lnTo>
                  <a:pt x="5988" y="5148"/>
                </a:lnTo>
                <a:lnTo>
                  <a:pt x="6006" y="5083"/>
                </a:lnTo>
                <a:lnTo>
                  <a:pt x="6013" y="5050"/>
                </a:lnTo>
                <a:lnTo>
                  <a:pt x="6020" y="5017"/>
                </a:lnTo>
                <a:lnTo>
                  <a:pt x="6025" y="4987"/>
                </a:lnTo>
                <a:lnTo>
                  <a:pt x="6030" y="4958"/>
                </a:lnTo>
                <a:lnTo>
                  <a:pt x="6032" y="4932"/>
                </a:lnTo>
                <a:lnTo>
                  <a:pt x="6033" y="4909"/>
                </a:lnTo>
                <a:lnTo>
                  <a:pt x="6033" y="4887"/>
                </a:lnTo>
                <a:lnTo>
                  <a:pt x="6036" y="4837"/>
                </a:lnTo>
                <a:lnTo>
                  <a:pt x="6040" y="4810"/>
                </a:lnTo>
                <a:lnTo>
                  <a:pt x="6043" y="4784"/>
                </a:lnTo>
                <a:lnTo>
                  <a:pt x="6047" y="4762"/>
                </a:lnTo>
                <a:lnTo>
                  <a:pt x="6049" y="4754"/>
                </a:lnTo>
                <a:lnTo>
                  <a:pt x="6052" y="4748"/>
                </a:lnTo>
                <a:lnTo>
                  <a:pt x="6061" y="4704"/>
                </a:lnTo>
                <a:lnTo>
                  <a:pt x="6081" y="4604"/>
                </a:lnTo>
                <a:lnTo>
                  <a:pt x="6092" y="4547"/>
                </a:lnTo>
                <a:lnTo>
                  <a:pt x="6102" y="4495"/>
                </a:lnTo>
                <a:lnTo>
                  <a:pt x="6108" y="4453"/>
                </a:lnTo>
                <a:lnTo>
                  <a:pt x="6109" y="4437"/>
                </a:lnTo>
                <a:lnTo>
                  <a:pt x="6110" y="4426"/>
                </a:lnTo>
                <a:lnTo>
                  <a:pt x="6116" y="4378"/>
                </a:lnTo>
                <a:lnTo>
                  <a:pt x="6122" y="4326"/>
                </a:lnTo>
                <a:lnTo>
                  <a:pt x="6132" y="4264"/>
                </a:lnTo>
                <a:lnTo>
                  <a:pt x="6143" y="4197"/>
                </a:lnTo>
                <a:lnTo>
                  <a:pt x="6151" y="4164"/>
                </a:lnTo>
                <a:lnTo>
                  <a:pt x="6157" y="4133"/>
                </a:lnTo>
                <a:lnTo>
                  <a:pt x="6166" y="4102"/>
                </a:lnTo>
                <a:lnTo>
                  <a:pt x="6175" y="4075"/>
                </a:lnTo>
                <a:lnTo>
                  <a:pt x="6184" y="4052"/>
                </a:lnTo>
                <a:lnTo>
                  <a:pt x="6193" y="4032"/>
                </a:lnTo>
                <a:lnTo>
                  <a:pt x="6205" y="3993"/>
                </a:lnTo>
                <a:lnTo>
                  <a:pt x="6236" y="3896"/>
                </a:lnTo>
                <a:lnTo>
                  <a:pt x="6254" y="3836"/>
                </a:lnTo>
                <a:lnTo>
                  <a:pt x="6273" y="3772"/>
                </a:lnTo>
                <a:lnTo>
                  <a:pt x="6290" y="3707"/>
                </a:lnTo>
                <a:lnTo>
                  <a:pt x="6306" y="3649"/>
                </a:lnTo>
                <a:lnTo>
                  <a:pt x="6314" y="3710"/>
                </a:lnTo>
                <a:lnTo>
                  <a:pt x="6320" y="3767"/>
                </a:lnTo>
                <a:lnTo>
                  <a:pt x="6323" y="3815"/>
                </a:lnTo>
                <a:lnTo>
                  <a:pt x="6324" y="3851"/>
                </a:lnTo>
                <a:lnTo>
                  <a:pt x="6325" y="3890"/>
                </a:lnTo>
                <a:lnTo>
                  <a:pt x="6328" y="3948"/>
                </a:lnTo>
                <a:lnTo>
                  <a:pt x="6330" y="4023"/>
                </a:lnTo>
                <a:lnTo>
                  <a:pt x="6335" y="4104"/>
                </a:lnTo>
                <a:lnTo>
                  <a:pt x="6342" y="4189"/>
                </a:lnTo>
                <a:lnTo>
                  <a:pt x="6346" y="4231"/>
                </a:lnTo>
                <a:lnTo>
                  <a:pt x="6352" y="4270"/>
                </a:lnTo>
                <a:lnTo>
                  <a:pt x="6357" y="4307"/>
                </a:lnTo>
                <a:lnTo>
                  <a:pt x="6364" y="4342"/>
                </a:lnTo>
                <a:lnTo>
                  <a:pt x="6370" y="4372"/>
                </a:lnTo>
                <a:lnTo>
                  <a:pt x="6379" y="4398"/>
                </a:lnTo>
                <a:lnTo>
                  <a:pt x="6382" y="4411"/>
                </a:lnTo>
                <a:lnTo>
                  <a:pt x="6384" y="4427"/>
                </a:lnTo>
                <a:lnTo>
                  <a:pt x="6386" y="4448"/>
                </a:lnTo>
                <a:lnTo>
                  <a:pt x="6386" y="4471"/>
                </a:lnTo>
                <a:lnTo>
                  <a:pt x="6386" y="4496"/>
                </a:lnTo>
                <a:lnTo>
                  <a:pt x="6385" y="4525"/>
                </a:lnTo>
                <a:lnTo>
                  <a:pt x="6382" y="4589"/>
                </a:lnTo>
                <a:lnTo>
                  <a:pt x="6375" y="4659"/>
                </a:lnTo>
                <a:lnTo>
                  <a:pt x="6367" y="4737"/>
                </a:lnTo>
                <a:lnTo>
                  <a:pt x="6356" y="4818"/>
                </a:lnTo>
                <a:lnTo>
                  <a:pt x="6344" y="4900"/>
                </a:lnTo>
                <a:lnTo>
                  <a:pt x="6331" y="4984"/>
                </a:lnTo>
                <a:lnTo>
                  <a:pt x="6318" y="5065"/>
                </a:lnTo>
                <a:lnTo>
                  <a:pt x="6304" y="5144"/>
                </a:lnTo>
                <a:lnTo>
                  <a:pt x="6290" y="5216"/>
                </a:lnTo>
                <a:lnTo>
                  <a:pt x="6277" y="5281"/>
                </a:lnTo>
                <a:lnTo>
                  <a:pt x="6265" y="5338"/>
                </a:lnTo>
                <a:lnTo>
                  <a:pt x="6256" y="5382"/>
                </a:lnTo>
                <a:lnTo>
                  <a:pt x="6247" y="5415"/>
                </a:lnTo>
                <a:lnTo>
                  <a:pt x="6240" y="5439"/>
                </a:lnTo>
                <a:lnTo>
                  <a:pt x="6235" y="5461"/>
                </a:lnTo>
                <a:lnTo>
                  <a:pt x="6232" y="5481"/>
                </a:lnTo>
                <a:lnTo>
                  <a:pt x="6229" y="5498"/>
                </a:lnTo>
                <a:lnTo>
                  <a:pt x="6227" y="5513"/>
                </a:lnTo>
                <a:lnTo>
                  <a:pt x="6227" y="5526"/>
                </a:lnTo>
                <a:lnTo>
                  <a:pt x="6227" y="5537"/>
                </a:lnTo>
                <a:lnTo>
                  <a:pt x="6228" y="5547"/>
                </a:lnTo>
                <a:lnTo>
                  <a:pt x="6232" y="5563"/>
                </a:lnTo>
                <a:lnTo>
                  <a:pt x="6235" y="5576"/>
                </a:lnTo>
                <a:lnTo>
                  <a:pt x="6239" y="5586"/>
                </a:lnTo>
                <a:lnTo>
                  <a:pt x="6242" y="5596"/>
                </a:lnTo>
                <a:lnTo>
                  <a:pt x="6242" y="5607"/>
                </a:lnTo>
                <a:lnTo>
                  <a:pt x="6241" y="5627"/>
                </a:lnTo>
                <a:lnTo>
                  <a:pt x="6238" y="5652"/>
                </a:lnTo>
                <a:lnTo>
                  <a:pt x="6234" y="5680"/>
                </a:lnTo>
                <a:lnTo>
                  <a:pt x="6228" y="5712"/>
                </a:lnTo>
                <a:lnTo>
                  <a:pt x="6222" y="5742"/>
                </a:lnTo>
                <a:lnTo>
                  <a:pt x="6215" y="5772"/>
                </a:lnTo>
                <a:lnTo>
                  <a:pt x="6208" y="5798"/>
                </a:lnTo>
                <a:lnTo>
                  <a:pt x="6198" y="5804"/>
                </a:lnTo>
                <a:lnTo>
                  <a:pt x="6192" y="5809"/>
                </a:lnTo>
                <a:lnTo>
                  <a:pt x="6187" y="5815"/>
                </a:lnTo>
                <a:lnTo>
                  <a:pt x="6180" y="5824"/>
                </a:lnTo>
                <a:lnTo>
                  <a:pt x="6175" y="5835"/>
                </a:lnTo>
                <a:lnTo>
                  <a:pt x="6170" y="5847"/>
                </a:lnTo>
                <a:lnTo>
                  <a:pt x="6165" y="5861"/>
                </a:lnTo>
                <a:lnTo>
                  <a:pt x="6155" y="5893"/>
                </a:lnTo>
                <a:lnTo>
                  <a:pt x="6145" y="5930"/>
                </a:lnTo>
                <a:lnTo>
                  <a:pt x="6138" y="5970"/>
                </a:lnTo>
                <a:lnTo>
                  <a:pt x="6130" y="6014"/>
                </a:lnTo>
                <a:lnTo>
                  <a:pt x="6124" y="6057"/>
                </a:lnTo>
                <a:lnTo>
                  <a:pt x="6118" y="6102"/>
                </a:lnTo>
                <a:lnTo>
                  <a:pt x="6113" y="6146"/>
                </a:lnTo>
                <a:lnTo>
                  <a:pt x="6109" y="6187"/>
                </a:lnTo>
                <a:lnTo>
                  <a:pt x="6107" y="6225"/>
                </a:lnTo>
                <a:lnTo>
                  <a:pt x="6106" y="6258"/>
                </a:lnTo>
                <a:lnTo>
                  <a:pt x="6106" y="6286"/>
                </a:lnTo>
                <a:lnTo>
                  <a:pt x="6107" y="6308"/>
                </a:lnTo>
                <a:lnTo>
                  <a:pt x="6108" y="6316"/>
                </a:lnTo>
                <a:lnTo>
                  <a:pt x="6110" y="6321"/>
                </a:lnTo>
                <a:lnTo>
                  <a:pt x="6114" y="6331"/>
                </a:lnTo>
                <a:lnTo>
                  <a:pt x="6115" y="6341"/>
                </a:lnTo>
                <a:lnTo>
                  <a:pt x="6116" y="6352"/>
                </a:lnTo>
                <a:lnTo>
                  <a:pt x="6116" y="6363"/>
                </a:lnTo>
                <a:lnTo>
                  <a:pt x="6115" y="6374"/>
                </a:lnTo>
                <a:lnTo>
                  <a:pt x="6114" y="6385"/>
                </a:lnTo>
                <a:lnTo>
                  <a:pt x="6108" y="6407"/>
                </a:lnTo>
                <a:lnTo>
                  <a:pt x="6102" y="6430"/>
                </a:lnTo>
                <a:lnTo>
                  <a:pt x="6094" y="6451"/>
                </a:lnTo>
                <a:lnTo>
                  <a:pt x="6081" y="6487"/>
                </a:lnTo>
                <a:lnTo>
                  <a:pt x="6074" y="6502"/>
                </a:lnTo>
                <a:lnTo>
                  <a:pt x="6066" y="6523"/>
                </a:lnTo>
                <a:lnTo>
                  <a:pt x="6055" y="6550"/>
                </a:lnTo>
                <a:lnTo>
                  <a:pt x="6049" y="6568"/>
                </a:lnTo>
                <a:lnTo>
                  <a:pt x="6043" y="6588"/>
                </a:lnTo>
                <a:lnTo>
                  <a:pt x="6036" y="6614"/>
                </a:lnTo>
                <a:lnTo>
                  <a:pt x="6030" y="6642"/>
                </a:lnTo>
                <a:lnTo>
                  <a:pt x="6024" y="6675"/>
                </a:lnTo>
                <a:lnTo>
                  <a:pt x="6018" y="6713"/>
                </a:lnTo>
                <a:lnTo>
                  <a:pt x="6011" y="6755"/>
                </a:lnTo>
                <a:lnTo>
                  <a:pt x="6005" y="6804"/>
                </a:lnTo>
                <a:lnTo>
                  <a:pt x="5999" y="6859"/>
                </a:lnTo>
                <a:lnTo>
                  <a:pt x="5994" y="6920"/>
                </a:lnTo>
                <a:lnTo>
                  <a:pt x="5991" y="6954"/>
                </a:lnTo>
                <a:lnTo>
                  <a:pt x="5986" y="6988"/>
                </a:lnTo>
                <a:lnTo>
                  <a:pt x="5981" y="7021"/>
                </a:lnTo>
                <a:lnTo>
                  <a:pt x="5975" y="7056"/>
                </a:lnTo>
                <a:lnTo>
                  <a:pt x="5961" y="7127"/>
                </a:lnTo>
                <a:lnTo>
                  <a:pt x="5946" y="7199"/>
                </a:lnTo>
                <a:lnTo>
                  <a:pt x="5927" y="7271"/>
                </a:lnTo>
                <a:lnTo>
                  <a:pt x="5908" y="7342"/>
                </a:lnTo>
                <a:lnTo>
                  <a:pt x="5888" y="7411"/>
                </a:lnTo>
                <a:lnTo>
                  <a:pt x="5868" y="7476"/>
                </a:lnTo>
                <a:lnTo>
                  <a:pt x="5848" y="7538"/>
                </a:lnTo>
                <a:lnTo>
                  <a:pt x="5829" y="7594"/>
                </a:lnTo>
                <a:lnTo>
                  <a:pt x="5796" y="7689"/>
                </a:lnTo>
                <a:lnTo>
                  <a:pt x="5773" y="7751"/>
                </a:lnTo>
                <a:lnTo>
                  <a:pt x="5765" y="7773"/>
                </a:lnTo>
                <a:lnTo>
                  <a:pt x="5758" y="7782"/>
                </a:lnTo>
                <a:lnTo>
                  <a:pt x="5753" y="7796"/>
                </a:lnTo>
                <a:lnTo>
                  <a:pt x="5747" y="7814"/>
                </a:lnTo>
                <a:lnTo>
                  <a:pt x="5742" y="7835"/>
                </a:lnTo>
                <a:lnTo>
                  <a:pt x="5736" y="7860"/>
                </a:lnTo>
                <a:lnTo>
                  <a:pt x="5731" y="7887"/>
                </a:lnTo>
                <a:lnTo>
                  <a:pt x="5721" y="7950"/>
                </a:lnTo>
                <a:lnTo>
                  <a:pt x="5711" y="8022"/>
                </a:lnTo>
                <a:lnTo>
                  <a:pt x="5703" y="8100"/>
                </a:lnTo>
                <a:lnTo>
                  <a:pt x="5695" y="8182"/>
                </a:lnTo>
                <a:lnTo>
                  <a:pt x="5687" y="8264"/>
                </a:lnTo>
                <a:lnTo>
                  <a:pt x="5674" y="8426"/>
                </a:lnTo>
                <a:lnTo>
                  <a:pt x="5666" y="8564"/>
                </a:lnTo>
                <a:lnTo>
                  <a:pt x="5657" y="8698"/>
                </a:lnTo>
                <a:lnTo>
                  <a:pt x="5656" y="8737"/>
                </a:lnTo>
                <a:lnTo>
                  <a:pt x="5654" y="8771"/>
                </a:lnTo>
                <a:lnTo>
                  <a:pt x="5649" y="8804"/>
                </a:lnTo>
                <a:lnTo>
                  <a:pt x="5646" y="8835"/>
                </a:lnTo>
                <a:lnTo>
                  <a:pt x="5640" y="8862"/>
                </a:lnTo>
                <a:lnTo>
                  <a:pt x="5635" y="8887"/>
                </a:lnTo>
                <a:lnTo>
                  <a:pt x="5630" y="8910"/>
                </a:lnTo>
                <a:lnTo>
                  <a:pt x="5624" y="8931"/>
                </a:lnTo>
                <a:lnTo>
                  <a:pt x="5613" y="8963"/>
                </a:lnTo>
                <a:lnTo>
                  <a:pt x="5603" y="8986"/>
                </a:lnTo>
                <a:lnTo>
                  <a:pt x="5597" y="9000"/>
                </a:lnTo>
                <a:lnTo>
                  <a:pt x="5594" y="9005"/>
                </a:lnTo>
                <a:lnTo>
                  <a:pt x="5586" y="9023"/>
                </a:lnTo>
                <a:lnTo>
                  <a:pt x="5580" y="9045"/>
                </a:lnTo>
                <a:lnTo>
                  <a:pt x="5575" y="9067"/>
                </a:lnTo>
                <a:lnTo>
                  <a:pt x="5571" y="9091"/>
                </a:lnTo>
                <a:lnTo>
                  <a:pt x="5567" y="9116"/>
                </a:lnTo>
                <a:lnTo>
                  <a:pt x="5565" y="9141"/>
                </a:lnTo>
                <a:lnTo>
                  <a:pt x="5563" y="9191"/>
                </a:lnTo>
                <a:lnTo>
                  <a:pt x="5562" y="9236"/>
                </a:lnTo>
                <a:lnTo>
                  <a:pt x="5563" y="9273"/>
                </a:lnTo>
                <a:lnTo>
                  <a:pt x="5565" y="9307"/>
                </a:lnTo>
                <a:lnTo>
                  <a:pt x="5566" y="9313"/>
                </a:lnTo>
                <a:lnTo>
                  <a:pt x="5570" y="9319"/>
                </a:lnTo>
                <a:lnTo>
                  <a:pt x="5572" y="9322"/>
                </a:lnTo>
                <a:lnTo>
                  <a:pt x="5575" y="9325"/>
                </a:lnTo>
                <a:lnTo>
                  <a:pt x="5578" y="9327"/>
                </a:lnTo>
                <a:lnTo>
                  <a:pt x="5583" y="9328"/>
                </a:lnTo>
                <a:lnTo>
                  <a:pt x="5586" y="9328"/>
                </a:lnTo>
                <a:lnTo>
                  <a:pt x="5590" y="9327"/>
                </a:lnTo>
                <a:lnTo>
                  <a:pt x="5599" y="9322"/>
                </a:lnTo>
                <a:lnTo>
                  <a:pt x="5609" y="9317"/>
                </a:lnTo>
                <a:lnTo>
                  <a:pt x="5619" y="9308"/>
                </a:lnTo>
                <a:lnTo>
                  <a:pt x="5628" y="9298"/>
                </a:lnTo>
                <a:lnTo>
                  <a:pt x="5647" y="9276"/>
                </a:lnTo>
                <a:lnTo>
                  <a:pt x="5662" y="9256"/>
                </a:lnTo>
                <a:lnTo>
                  <a:pt x="5676" y="9234"/>
                </a:lnTo>
                <a:lnTo>
                  <a:pt x="5692" y="9215"/>
                </a:lnTo>
                <a:lnTo>
                  <a:pt x="5709" y="9189"/>
                </a:lnTo>
                <a:lnTo>
                  <a:pt x="5728" y="9160"/>
                </a:lnTo>
                <a:lnTo>
                  <a:pt x="5745" y="9129"/>
                </a:lnTo>
                <a:lnTo>
                  <a:pt x="5776" y="9077"/>
                </a:lnTo>
                <a:lnTo>
                  <a:pt x="5789" y="9054"/>
                </a:lnTo>
                <a:lnTo>
                  <a:pt x="5790" y="9047"/>
                </a:lnTo>
                <a:lnTo>
                  <a:pt x="5792" y="9039"/>
                </a:lnTo>
                <a:lnTo>
                  <a:pt x="5801" y="9018"/>
                </a:lnTo>
                <a:lnTo>
                  <a:pt x="5812" y="8993"/>
                </a:lnTo>
                <a:lnTo>
                  <a:pt x="5826" y="8968"/>
                </a:lnTo>
                <a:lnTo>
                  <a:pt x="5851" y="8922"/>
                </a:lnTo>
                <a:lnTo>
                  <a:pt x="5862" y="8903"/>
                </a:lnTo>
                <a:lnTo>
                  <a:pt x="5868" y="8888"/>
                </a:lnTo>
                <a:lnTo>
                  <a:pt x="5874" y="8873"/>
                </a:lnTo>
                <a:lnTo>
                  <a:pt x="5877" y="8857"/>
                </a:lnTo>
                <a:lnTo>
                  <a:pt x="5880" y="8840"/>
                </a:lnTo>
                <a:lnTo>
                  <a:pt x="5881" y="8845"/>
                </a:lnTo>
                <a:lnTo>
                  <a:pt x="5898" y="8827"/>
                </a:lnTo>
                <a:lnTo>
                  <a:pt x="5941" y="8778"/>
                </a:lnTo>
                <a:lnTo>
                  <a:pt x="6008" y="8708"/>
                </a:lnTo>
                <a:lnTo>
                  <a:pt x="6048" y="8668"/>
                </a:lnTo>
                <a:lnTo>
                  <a:pt x="6091" y="8624"/>
                </a:lnTo>
                <a:lnTo>
                  <a:pt x="6137" y="8581"/>
                </a:lnTo>
                <a:lnTo>
                  <a:pt x="6184" y="8536"/>
                </a:lnTo>
                <a:lnTo>
                  <a:pt x="6232" y="8492"/>
                </a:lnTo>
                <a:lnTo>
                  <a:pt x="6281" y="8451"/>
                </a:lnTo>
                <a:lnTo>
                  <a:pt x="6329" y="8412"/>
                </a:lnTo>
                <a:lnTo>
                  <a:pt x="6353" y="8394"/>
                </a:lnTo>
                <a:lnTo>
                  <a:pt x="6375" y="8377"/>
                </a:lnTo>
                <a:lnTo>
                  <a:pt x="6398" y="8361"/>
                </a:lnTo>
                <a:lnTo>
                  <a:pt x="6420" y="8347"/>
                </a:lnTo>
                <a:lnTo>
                  <a:pt x="6442" y="8334"/>
                </a:lnTo>
                <a:lnTo>
                  <a:pt x="6462" y="8323"/>
                </a:lnTo>
                <a:lnTo>
                  <a:pt x="6459" y="8564"/>
                </a:lnTo>
                <a:lnTo>
                  <a:pt x="6458" y="8695"/>
                </a:lnTo>
                <a:lnTo>
                  <a:pt x="6458" y="8825"/>
                </a:lnTo>
                <a:lnTo>
                  <a:pt x="6459" y="8946"/>
                </a:lnTo>
                <a:lnTo>
                  <a:pt x="6462" y="9054"/>
                </a:lnTo>
                <a:lnTo>
                  <a:pt x="6464" y="9100"/>
                </a:lnTo>
                <a:lnTo>
                  <a:pt x="6466" y="9140"/>
                </a:lnTo>
                <a:lnTo>
                  <a:pt x="6468" y="9174"/>
                </a:lnTo>
                <a:lnTo>
                  <a:pt x="6470" y="9200"/>
                </a:lnTo>
                <a:lnTo>
                  <a:pt x="6475" y="9234"/>
                </a:lnTo>
                <a:lnTo>
                  <a:pt x="6479" y="9273"/>
                </a:lnTo>
                <a:lnTo>
                  <a:pt x="6486" y="9359"/>
                </a:lnTo>
                <a:lnTo>
                  <a:pt x="6490" y="9452"/>
                </a:lnTo>
                <a:lnTo>
                  <a:pt x="6493" y="9546"/>
                </a:lnTo>
                <a:lnTo>
                  <a:pt x="6495" y="9633"/>
                </a:lnTo>
                <a:lnTo>
                  <a:pt x="6494" y="9709"/>
                </a:lnTo>
                <a:lnTo>
                  <a:pt x="6493" y="9766"/>
                </a:lnTo>
                <a:lnTo>
                  <a:pt x="6492" y="9787"/>
                </a:lnTo>
                <a:lnTo>
                  <a:pt x="6490" y="9799"/>
                </a:lnTo>
                <a:lnTo>
                  <a:pt x="6488" y="9829"/>
                </a:lnTo>
                <a:lnTo>
                  <a:pt x="6482" y="9898"/>
                </a:lnTo>
                <a:lnTo>
                  <a:pt x="6467" y="10130"/>
                </a:lnTo>
                <a:lnTo>
                  <a:pt x="6459" y="10283"/>
                </a:lnTo>
                <a:lnTo>
                  <a:pt x="6450" y="10454"/>
                </a:lnTo>
                <a:lnTo>
                  <a:pt x="6441" y="10638"/>
                </a:lnTo>
                <a:lnTo>
                  <a:pt x="6432" y="10829"/>
                </a:lnTo>
                <a:lnTo>
                  <a:pt x="6425" y="11023"/>
                </a:lnTo>
                <a:lnTo>
                  <a:pt x="6419" y="11215"/>
                </a:lnTo>
                <a:lnTo>
                  <a:pt x="6415" y="11398"/>
                </a:lnTo>
                <a:lnTo>
                  <a:pt x="6413" y="11570"/>
                </a:lnTo>
                <a:lnTo>
                  <a:pt x="6413" y="11648"/>
                </a:lnTo>
                <a:lnTo>
                  <a:pt x="6414" y="11722"/>
                </a:lnTo>
                <a:lnTo>
                  <a:pt x="6416" y="11790"/>
                </a:lnTo>
                <a:lnTo>
                  <a:pt x="6418" y="11851"/>
                </a:lnTo>
                <a:lnTo>
                  <a:pt x="6421" y="11905"/>
                </a:lnTo>
                <a:lnTo>
                  <a:pt x="6426" y="11952"/>
                </a:lnTo>
                <a:lnTo>
                  <a:pt x="6430" y="11990"/>
                </a:lnTo>
                <a:lnTo>
                  <a:pt x="6433" y="12007"/>
                </a:lnTo>
                <a:lnTo>
                  <a:pt x="6437" y="12020"/>
                </a:lnTo>
                <a:lnTo>
                  <a:pt x="6443" y="12046"/>
                </a:lnTo>
                <a:lnTo>
                  <a:pt x="6450" y="12072"/>
                </a:lnTo>
                <a:lnTo>
                  <a:pt x="6455" y="12102"/>
                </a:lnTo>
                <a:lnTo>
                  <a:pt x="6459" y="12131"/>
                </a:lnTo>
                <a:lnTo>
                  <a:pt x="6468" y="12193"/>
                </a:lnTo>
                <a:lnTo>
                  <a:pt x="6475" y="12260"/>
                </a:lnTo>
                <a:lnTo>
                  <a:pt x="6479" y="12328"/>
                </a:lnTo>
                <a:lnTo>
                  <a:pt x="6482" y="12399"/>
                </a:lnTo>
                <a:lnTo>
                  <a:pt x="6485" y="12470"/>
                </a:lnTo>
                <a:lnTo>
                  <a:pt x="6486" y="12540"/>
                </a:lnTo>
                <a:lnTo>
                  <a:pt x="6487" y="12608"/>
                </a:lnTo>
                <a:lnTo>
                  <a:pt x="6486" y="12673"/>
                </a:lnTo>
                <a:lnTo>
                  <a:pt x="6485" y="12791"/>
                </a:lnTo>
                <a:lnTo>
                  <a:pt x="6481" y="12885"/>
                </a:lnTo>
                <a:lnTo>
                  <a:pt x="6480" y="12946"/>
                </a:lnTo>
                <a:lnTo>
                  <a:pt x="6477" y="12972"/>
                </a:lnTo>
                <a:lnTo>
                  <a:pt x="6468" y="13042"/>
                </a:lnTo>
                <a:lnTo>
                  <a:pt x="6463" y="13089"/>
                </a:lnTo>
                <a:lnTo>
                  <a:pt x="6457" y="13141"/>
                </a:lnTo>
                <a:lnTo>
                  <a:pt x="6453" y="13195"/>
                </a:lnTo>
                <a:lnTo>
                  <a:pt x="6449" y="13253"/>
                </a:lnTo>
                <a:lnTo>
                  <a:pt x="6446" y="13309"/>
                </a:lnTo>
                <a:lnTo>
                  <a:pt x="6446" y="13364"/>
                </a:lnTo>
                <a:lnTo>
                  <a:pt x="6446" y="13389"/>
                </a:lnTo>
                <a:lnTo>
                  <a:pt x="6447" y="13415"/>
                </a:lnTo>
                <a:lnTo>
                  <a:pt x="6450" y="13437"/>
                </a:lnTo>
                <a:lnTo>
                  <a:pt x="6452" y="13459"/>
                </a:lnTo>
                <a:lnTo>
                  <a:pt x="6455" y="13479"/>
                </a:lnTo>
                <a:lnTo>
                  <a:pt x="6459" y="13496"/>
                </a:lnTo>
                <a:lnTo>
                  <a:pt x="6464" y="13512"/>
                </a:lnTo>
                <a:lnTo>
                  <a:pt x="6470" y="13525"/>
                </a:lnTo>
                <a:lnTo>
                  <a:pt x="6477" y="13535"/>
                </a:lnTo>
                <a:lnTo>
                  <a:pt x="6481" y="13539"/>
                </a:lnTo>
                <a:lnTo>
                  <a:pt x="6486" y="13541"/>
                </a:lnTo>
                <a:lnTo>
                  <a:pt x="6490" y="13543"/>
                </a:lnTo>
                <a:lnTo>
                  <a:pt x="6494" y="13545"/>
                </a:lnTo>
                <a:lnTo>
                  <a:pt x="6500" y="13545"/>
                </a:lnTo>
                <a:lnTo>
                  <a:pt x="6505" y="13545"/>
                </a:lnTo>
                <a:lnTo>
                  <a:pt x="6530" y="13530"/>
                </a:lnTo>
                <a:lnTo>
                  <a:pt x="6560" y="13515"/>
                </a:lnTo>
                <a:lnTo>
                  <a:pt x="6599" y="13496"/>
                </a:lnTo>
                <a:lnTo>
                  <a:pt x="6578" y="13779"/>
                </a:lnTo>
                <a:lnTo>
                  <a:pt x="6659" y="13786"/>
                </a:lnTo>
                <a:lnTo>
                  <a:pt x="6743" y="13795"/>
                </a:lnTo>
                <a:lnTo>
                  <a:pt x="6840" y="13803"/>
                </a:lnTo>
                <a:lnTo>
                  <a:pt x="6938" y="13810"/>
                </a:lnTo>
                <a:lnTo>
                  <a:pt x="7027" y="13816"/>
                </a:lnTo>
                <a:lnTo>
                  <a:pt x="7063" y="13817"/>
                </a:lnTo>
                <a:lnTo>
                  <a:pt x="7092" y="13817"/>
                </a:lnTo>
                <a:lnTo>
                  <a:pt x="7113" y="13816"/>
                </a:lnTo>
                <a:lnTo>
                  <a:pt x="7119" y="13815"/>
                </a:lnTo>
                <a:lnTo>
                  <a:pt x="7124" y="13813"/>
                </a:lnTo>
                <a:lnTo>
                  <a:pt x="7138" y="13765"/>
                </a:lnTo>
                <a:lnTo>
                  <a:pt x="7142" y="13762"/>
                </a:lnTo>
                <a:lnTo>
                  <a:pt x="7147" y="13760"/>
                </a:lnTo>
                <a:lnTo>
                  <a:pt x="7153" y="13758"/>
                </a:lnTo>
                <a:lnTo>
                  <a:pt x="7162" y="13757"/>
                </a:lnTo>
                <a:lnTo>
                  <a:pt x="7173" y="13756"/>
                </a:lnTo>
                <a:lnTo>
                  <a:pt x="7186" y="13757"/>
                </a:lnTo>
                <a:lnTo>
                  <a:pt x="7201" y="13759"/>
                </a:lnTo>
                <a:lnTo>
                  <a:pt x="7208" y="13760"/>
                </a:lnTo>
                <a:lnTo>
                  <a:pt x="7225" y="13762"/>
                </a:lnTo>
                <a:lnTo>
                  <a:pt x="7249" y="13763"/>
                </a:lnTo>
                <a:lnTo>
                  <a:pt x="7264" y="13763"/>
                </a:lnTo>
                <a:lnTo>
                  <a:pt x="7280" y="13762"/>
                </a:lnTo>
                <a:lnTo>
                  <a:pt x="7296" y="13760"/>
                </a:lnTo>
                <a:lnTo>
                  <a:pt x="7312" y="13757"/>
                </a:lnTo>
                <a:lnTo>
                  <a:pt x="7329" y="13752"/>
                </a:lnTo>
                <a:lnTo>
                  <a:pt x="7345" y="13745"/>
                </a:lnTo>
                <a:lnTo>
                  <a:pt x="7361" y="13736"/>
                </a:lnTo>
                <a:lnTo>
                  <a:pt x="7376" y="13725"/>
                </a:lnTo>
                <a:lnTo>
                  <a:pt x="7383" y="13719"/>
                </a:lnTo>
                <a:lnTo>
                  <a:pt x="7390" y="13712"/>
                </a:lnTo>
                <a:lnTo>
                  <a:pt x="7395" y="13705"/>
                </a:lnTo>
                <a:lnTo>
                  <a:pt x="7402" y="13696"/>
                </a:lnTo>
                <a:lnTo>
                  <a:pt x="7404" y="13692"/>
                </a:lnTo>
                <a:lnTo>
                  <a:pt x="7410" y="13681"/>
                </a:lnTo>
                <a:lnTo>
                  <a:pt x="7414" y="13673"/>
                </a:lnTo>
                <a:lnTo>
                  <a:pt x="7418" y="13663"/>
                </a:lnTo>
                <a:lnTo>
                  <a:pt x="7421" y="13653"/>
                </a:lnTo>
                <a:lnTo>
                  <a:pt x="7424" y="13641"/>
                </a:lnTo>
                <a:lnTo>
                  <a:pt x="7425" y="13629"/>
                </a:lnTo>
                <a:lnTo>
                  <a:pt x="7425" y="13617"/>
                </a:lnTo>
                <a:lnTo>
                  <a:pt x="7422" y="13604"/>
                </a:lnTo>
                <a:lnTo>
                  <a:pt x="7418" y="13591"/>
                </a:lnTo>
                <a:lnTo>
                  <a:pt x="7410" y="13578"/>
                </a:lnTo>
                <a:lnTo>
                  <a:pt x="7406" y="13572"/>
                </a:lnTo>
                <a:lnTo>
                  <a:pt x="7402" y="13565"/>
                </a:lnTo>
                <a:lnTo>
                  <a:pt x="7395" y="13558"/>
                </a:lnTo>
                <a:lnTo>
                  <a:pt x="7389" y="13552"/>
                </a:lnTo>
                <a:lnTo>
                  <a:pt x="7381" y="13546"/>
                </a:lnTo>
                <a:lnTo>
                  <a:pt x="7372" y="13540"/>
                </a:lnTo>
                <a:lnTo>
                  <a:pt x="7285" y="13492"/>
                </a:lnTo>
                <a:lnTo>
                  <a:pt x="7300" y="13493"/>
                </a:lnTo>
                <a:lnTo>
                  <a:pt x="7314" y="13493"/>
                </a:lnTo>
                <a:lnTo>
                  <a:pt x="7325" y="13493"/>
                </a:lnTo>
                <a:lnTo>
                  <a:pt x="7333" y="13491"/>
                </a:lnTo>
                <a:lnTo>
                  <a:pt x="7354" y="13485"/>
                </a:lnTo>
                <a:lnTo>
                  <a:pt x="7381" y="13479"/>
                </a:lnTo>
                <a:lnTo>
                  <a:pt x="7414" y="13473"/>
                </a:lnTo>
                <a:lnTo>
                  <a:pt x="7448" y="13469"/>
                </a:lnTo>
                <a:lnTo>
                  <a:pt x="7482" y="13467"/>
                </a:lnTo>
                <a:lnTo>
                  <a:pt x="7499" y="13466"/>
                </a:lnTo>
                <a:lnTo>
                  <a:pt x="7514" y="13467"/>
                </a:lnTo>
                <a:lnTo>
                  <a:pt x="7528" y="13468"/>
                </a:lnTo>
                <a:lnTo>
                  <a:pt x="7541" y="13470"/>
                </a:lnTo>
                <a:lnTo>
                  <a:pt x="7552" y="13472"/>
                </a:lnTo>
                <a:lnTo>
                  <a:pt x="7562" y="13477"/>
                </a:lnTo>
                <a:lnTo>
                  <a:pt x="7566" y="13475"/>
                </a:lnTo>
                <a:lnTo>
                  <a:pt x="7577" y="13468"/>
                </a:lnTo>
                <a:lnTo>
                  <a:pt x="7584" y="13463"/>
                </a:lnTo>
                <a:lnTo>
                  <a:pt x="7591" y="13456"/>
                </a:lnTo>
                <a:lnTo>
                  <a:pt x="7599" y="13448"/>
                </a:lnTo>
                <a:lnTo>
                  <a:pt x="7607" y="13439"/>
                </a:lnTo>
                <a:lnTo>
                  <a:pt x="7614" y="13428"/>
                </a:lnTo>
                <a:lnTo>
                  <a:pt x="7622" y="13416"/>
                </a:lnTo>
                <a:lnTo>
                  <a:pt x="7627" y="13401"/>
                </a:lnTo>
                <a:lnTo>
                  <a:pt x="7632" y="13386"/>
                </a:lnTo>
                <a:lnTo>
                  <a:pt x="7635" y="13369"/>
                </a:lnTo>
                <a:lnTo>
                  <a:pt x="7636" y="13350"/>
                </a:lnTo>
                <a:lnTo>
                  <a:pt x="7634" y="13330"/>
                </a:lnTo>
                <a:lnTo>
                  <a:pt x="7631" y="13307"/>
                </a:lnTo>
                <a:lnTo>
                  <a:pt x="7634" y="13220"/>
                </a:lnTo>
                <a:lnTo>
                  <a:pt x="7636" y="13129"/>
                </a:lnTo>
                <a:lnTo>
                  <a:pt x="7638" y="13020"/>
                </a:lnTo>
                <a:lnTo>
                  <a:pt x="7638" y="12904"/>
                </a:lnTo>
                <a:lnTo>
                  <a:pt x="7638" y="12848"/>
                </a:lnTo>
                <a:lnTo>
                  <a:pt x="7636" y="12793"/>
                </a:lnTo>
                <a:lnTo>
                  <a:pt x="7634" y="12742"/>
                </a:lnTo>
                <a:lnTo>
                  <a:pt x="7631" y="12696"/>
                </a:lnTo>
                <a:lnTo>
                  <a:pt x="7626" y="12656"/>
                </a:lnTo>
                <a:lnTo>
                  <a:pt x="7623" y="12639"/>
                </a:lnTo>
                <a:lnTo>
                  <a:pt x="7621" y="12624"/>
                </a:lnTo>
                <a:lnTo>
                  <a:pt x="7602" y="12555"/>
                </a:lnTo>
                <a:lnTo>
                  <a:pt x="7562" y="12396"/>
                </a:lnTo>
                <a:lnTo>
                  <a:pt x="7539" y="12307"/>
                </a:lnTo>
                <a:lnTo>
                  <a:pt x="7520" y="12222"/>
                </a:lnTo>
                <a:lnTo>
                  <a:pt x="7512" y="12183"/>
                </a:lnTo>
                <a:lnTo>
                  <a:pt x="7505" y="12151"/>
                </a:lnTo>
                <a:lnTo>
                  <a:pt x="7501" y="12123"/>
                </a:lnTo>
                <a:lnTo>
                  <a:pt x="7499" y="12103"/>
                </a:lnTo>
                <a:lnTo>
                  <a:pt x="7498" y="12058"/>
                </a:lnTo>
                <a:lnTo>
                  <a:pt x="7497" y="11993"/>
                </a:lnTo>
                <a:lnTo>
                  <a:pt x="7497" y="11829"/>
                </a:lnTo>
                <a:lnTo>
                  <a:pt x="7494" y="11746"/>
                </a:lnTo>
                <a:lnTo>
                  <a:pt x="7492" y="11672"/>
                </a:lnTo>
                <a:lnTo>
                  <a:pt x="7490" y="11639"/>
                </a:lnTo>
                <a:lnTo>
                  <a:pt x="7487" y="11613"/>
                </a:lnTo>
                <a:lnTo>
                  <a:pt x="7484" y="11591"/>
                </a:lnTo>
                <a:lnTo>
                  <a:pt x="7481" y="11584"/>
                </a:lnTo>
                <a:lnTo>
                  <a:pt x="7479" y="11577"/>
                </a:lnTo>
                <a:lnTo>
                  <a:pt x="7475" y="11563"/>
                </a:lnTo>
                <a:lnTo>
                  <a:pt x="7470" y="11544"/>
                </a:lnTo>
                <a:lnTo>
                  <a:pt x="7467" y="11520"/>
                </a:lnTo>
                <a:lnTo>
                  <a:pt x="7464" y="11493"/>
                </a:lnTo>
                <a:lnTo>
                  <a:pt x="7458" y="11429"/>
                </a:lnTo>
                <a:lnTo>
                  <a:pt x="7454" y="11358"/>
                </a:lnTo>
                <a:lnTo>
                  <a:pt x="7451" y="11287"/>
                </a:lnTo>
                <a:lnTo>
                  <a:pt x="7450" y="11222"/>
                </a:lnTo>
                <a:lnTo>
                  <a:pt x="7449" y="11167"/>
                </a:lnTo>
                <a:lnTo>
                  <a:pt x="7450" y="11129"/>
                </a:lnTo>
                <a:lnTo>
                  <a:pt x="7452" y="11077"/>
                </a:lnTo>
                <a:lnTo>
                  <a:pt x="7452" y="10984"/>
                </a:lnTo>
                <a:lnTo>
                  <a:pt x="7451" y="10863"/>
                </a:lnTo>
                <a:lnTo>
                  <a:pt x="7450" y="10727"/>
                </a:lnTo>
                <a:lnTo>
                  <a:pt x="7446" y="10587"/>
                </a:lnTo>
                <a:lnTo>
                  <a:pt x="7442" y="10457"/>
                </a:lnTo>
                <a:lnTo>
                  <a:pt x="7440" y="10399"/>
                </a:lnTo>
                <a:lnTo>
                  <a:pt x="7438" y="10349"/>
                </a:lnTo>
                <a:lnTo>
                  <a:pt x="7434" y="10308"/>
                </a:lnTo>
                <a:lnTo>
                  <a:pt x="7431" y="10276"/>
                </a:lnTo>
                <a:lnTo>
                  <a:pt x="7422" y="10226"/>
                </a:lnTo>
                <a:lnTo>
                  <a:pt x="7414" y="10176"/>
                </a:lnTo>
                <a:lnTo>
                  <a:pt x="7394" y="10081"/>
                </a:lnTo>
                <a:lnTo>
                  <a:pt x="7385" y="10035"/>
                </a:lnTo>
                <a:lnTo>
                  <a:pt x="7379" y="9993"/>
                </a:lnTo>
                <a:lnTo>
                  <a:pt x="7373" y="9950"/>
                </a:lnTo>
                <a:lnTo>
                  <a:pt x="7372" y="9931"/>
                </a:lnTo>
                <a:lnTo>
                  <a:pt x="7372" y="9911"/>
                </a:lnTo>
                <a:lnTo>
                  <a:pt x="7374" y="9878"/>
                </a:lnTo>
                <a:lnTo>
                  <a:pt x="7380" y="9820"/>
                </a:lnTo>
                <a:lnTo>
                  <a:pt x="7400" y="9646"/>
                </a:lnTo>
                <a:lnTo>
                  <a:pt x="7427" y="9413"/>
                </a:lnTo>
                <a:lnTo>
                  <a:pt x="7458" y="9152"/>
                </a:lnTo>
                <a:lnTo>
                  <a:pt x="7490" y="8890"/>
                </a:lnTo>
                <a:lnTo>
                  <a:pt x="7517" y="8656"/>
                </a:lnTo>
                <a:lnTo>
                  <a:pt x="7528" y="8558"/>
                </a:lnTo>
                <a:lnTo>
                  <a:pt x="7536" y="8477"/>
                </a:lnTo>
                <a:lnTo>
                  <a:pt x="7540" y="8417"/>
                </a:lnTo>
                <a:lnTo>
                  <a:pt x="7541" y="8396"/>
                </a:lnTo>
                <a:lnTo>
                  <a:pt x="7541" y="8382"/>
                </a:lnTo>
                <a:lnTo>
                  <a:pt x="7549" y="8329"/>
                </a:lnTo>
                <a:lnTo>
                  <a:pt x="7567" y="8201"/>
                </a:lnTo>
                <a:lnTo>
                  <a:pt x="7582" y="8201"/>
                </a:lnTo>
                <a:lnTo>
                  <a:pt x="7635" y="8201"/>
                </a:lnTo>
                <a:lnTo>
                  <a:pt x="7686" y="8202"/>
                </a:lnTo>
                <a:lnTo>
                  <a:pt x="7699" y="8375"/>
                </a:lnTo>
                <a:lnTo>
                  <a:pt x="7713" y="8530"/>
                </a:lnTo>
                <a:lnTo>
                  <a:pt x="7719" y="8594"/>
                </a:lnTo>
                <a:lnTo>
                  <a:pt x="7725" y="8643"/>
                </a:lnTo>
                <a:lnTo>
                  <a:pt x="7729" y="8676"/>
                </a:lnTo>
                <a:lnTo>
                  <a:pt x="7731" y="8685"/>
                </a:lnTo>
                <a:lnTo>
                  <a:pt x="7732" y="8689"/>
                </a:lnTo>
                <a:lnTo>
                  <a:pt x="7743" y="8737"/>
                </a:lnTo>
                <a:lnTo>
                  <a:pt x="7754" y="8790"/>
                </a:lnTo>
                <a:lnTo>
                  <a:pt x="7766" y="8854"/>
                </a:lnTo>
                <a:lnTo>
                  <a:pt x="7778" y="8927"/>
                </a:lnTo>
                <a:lnTo>
                  <a:pt x="7783" y="8966"/>
                </a:lnTo>
                <a:lnTo>
                  <a:pt x="7788" y="9003"/>
                </a:lnTo>
                <a:lnTo>
                  <a:pt x="7792" y="9040"/>
                </a:lnTo>
                <a:lnTo>
                  <a:pt x="7794" y="9076"/>
                </a:lnTo>
                <a:lnTo>
                  <a:pt x="7797" y="9111"/>
                </a:lnTo>
                <a:lnTo>
                  <a:pt x="7797" y="9141"/>
                </a:lnTo>
                <a:lnTo>
                  <a:pt x="7791" y="9228"/>
                </a:lnTo>
                <a:lnTo>
                  <a:pt x="7787" y="9319"/>
                </a:lnTo>
                <a:lnTo>
                  <a:pt x="7782" y="9424"/>
                </a:lnTo>
                <a:lnTo>
                  <a:pt x="7780" y="9532"/>
                </a:lnTo>
                <a:lnTo>
                  <a:pt x="7779" y="9582"/>
                </a:lnTo>
                <a:lnTo>
                  <a:pt x="7779" y="9629"/>
                </a:lnTo>
                <a:lnTo>
                  <a:pt x="7781" y="9670"/>
                </a:lnTo>
                <a:lnTo>
                  <a:pt x="7783" y="9704"/>
                </a:lnTo>
                <a:lnTo>
                  <a:pt x="7787" y="9730"/>
                </a:lnTo>
                <a:lnTo>
                  <a:pt x="7789" y="9739"/>
                </a:lnTo>
                <a:lnTo>
                  <a:pt x="7791" y="9745"/>
                </a:lnTo>
                <a:lnTo>
                  <a:pt x="7794" y="9790"/>
                </a:lnTo>
                <a:lnTo>
                  <a:pt x="7797" y="9839"/>
                </a:lnTo>
                <a:lnTo>
                  <a:pt x="7799" y="9898"/>
                </a:lnTo>
                <a:lnTo>
                  <a:pt x="7800" y="9963"/>
                </a:lnTo>
                <a:lnTo>
                  <a:pt x="7800" y="10029"/>
                </a:lnTo>
                <a:lnTo>
                  <a:pt x="7799" y="10061"/>
                </a:lnTo>
                <a:lnTo>
                  <a:pt x="7797" y="10092"/>
                </a:lnTo>
                <a:lnTo>
                  <a:pt x="7794" y="10119"/>
                </a:lnTo>
                <a:lnTo>
                  <a:pt x="7791" y="10145"/>
                </a:lnTo>
                <a:lnTo>
                  <a:pt x="7780" y="10434"/>
                </a:lnTo>
                <a:lnTo>
                  <a:pt x="7770" y="10738"/>
                </a:lnTo>
                <a:lnTo>
                  <a:pt x="7762" y="11095"/>
                </a:lnTo>
                <a:lnTo>
                  <a:pt x="7757" y="11282"/>
                </a:lnTo>
                <a:lnTo>
                  <a:pt x="7754" y="11466"/>
                </a:lnTo>
                <a:lnTo>
                  <a:pt x="7753" y="11646"/>
                </a:lnTo>
                <a:lnTo>
                  <a:pt x="7752" y="11814"/>
                </a:lnTo>
                <a:lnTo>
                  <a:pt x="7754" y="11965"/>
                </a:lnTo>
                <a:lnTo>
                  <a:pt x="7755" y="12034"/>
                </a:lnTo>
                <a:lnTo>
                  <a:pt x="7757" y="12097"/>
                </a:lnTo>
                <a:lnTo>
                  <a:pt x="7759" y="12154"/>
                </a:lnTo>
                <a:lnTo>
                  <a:pt x="7763" y="12203"/>
                </a:lnTo>
                <a:lnTo>
                  <a:pt x="7767" y="12245"/>
                </a:lnTo>
                <a:lnTo>
                  <a:pt x="7771" y="12278"/>
                </a:lnTo>
                <a:lnTo>
                  <a:pt x="7777" y="12333"/>
                </a:lnTo>
                <a:lnTo>
                  <a:pt x="7788" y="12460"/>
                </a:lnTo>
                <a:lnTo>
                  <a:pt x="7793" y="12535"/>
                </a:lnTo>
                <a:lnTo>
                  <a:pt x="7799" y="12608"/>
                </a:lnTo>
                <a:lnTo>
                  <a:pt x="7801" y="12672"/>
                </a:lnTo>
                <a:lnTo>
                  <a:pt x="7801" y="12699"/>
                </a:lnTo>
                <a:lnTo>
                  <a:pt x="7801" y="12722"/>
                </a:lnTo>
                <a:lnTo>
                  <a:pt x="7793" y="12757"/>
                </a:lnTo>
                <a:lnTo>
                  <a:pt x="7787" y="12793"/>
                </a:lnTo>
                <a:lnTo>
                  <a:pt x="7780" y="12837"/>
                </a:lnTo>
                <a:lnTo>
                  <a:pt x="7778" y="12858"/>
                </a:lnTo>
                <a:lnTo>
                  <a:pt x="7776" y="12881"/>
                </a:lnTo>
                <a:lnTo>
                  <a:pt x="7776" y="12903"/>
                </a:lnTo>
                <a:lnTo>
                  <a:pt x="7776" y="12923"/>
                </a:lnTo>
                <a:lnTo>
                  <a:pt x="7778" y="12941"/>
                </a:lnTo>
                <a:lnTo>
                  <a:pt x="7782" y="12958"/>
                </a:lnTo>
                <a:lnTo>
                  <a:pt x="7785" y="12964"/>
                </a:lnTo>
                <a:lnTo>
                  <a:pt x="7788" y="12971"/>
                </a:lnTo>
                <a:lnTo>
                  <a:pt x="7792" y="12976"/>
                </a:lnTo>
                <a:lnTo>
                  <a:pt x="7797" y="12979"/>
                </a:lnTo>
                <a:lnTo>
                  <a:pt x="7799" y="12988"/>
                </a:lnTo>
                <a:lnTo>
                  <a:pt x="7801" y="12998"/>
                </a:lnTo>
                <a:lnTo>
                  <a:pt x="7804" y="13011"/>
                </a:lnTo>
                <a:lnTo>
                  <a:pt x="7805" y="13026"/>
                </a:lnTo>
                <a:lnTo>
                  <a:pt x="7806" y="13044"/>
                </a:lnTo>
                <a:lnTo>
                  <a:pt x="7805" y="13062"/>
                </a:lnTo>
                <a:lnTo>
                  <a:pt x="7803" y="13072"/>
                </a:lnTo>
                <a:lnTo>
                  <a:pt x="7801" y="13082"/>
                </a:lnTo>
                <a:lnTo>
                  <a:pt x="7800" y="13085"/>
                </a:lnTo>
                <a:lnTo>
                  <a:pt x="7797" y="13093"/>
                </a:lnTo>
                <a:lnTo>
                  <a:pt x="7794" y="13104"/>
                </a:lnTo>
                <a:lnTo>
                  <a:pt x="7793" y="13110"/>
                </a:lnTo>
                <a:lnTo>
                  <a:pt x="7793" y="13116"/>
                </a:lnTo>
                <a:lnTo>
                  <a:pt x="7794" y="13122"/>
                </a:lnTo>
                <a:lnTo>
                  <a:pt x="7797" y="13129"/>
                </a:lnTo>
                <a:lnTo>
                  <a:pt x="7800" y="13134"/>
                </a:lnTo>
                <a:lnTo>
                  <a:pt x="7805" y="13140"/>
                </a:lnTo>
                <a:lnTo>
                  <a:pt x="7812" y="13144"/>
                </a:lnTo>
                <a:lnTo>
                  <a:pt x="7821" y="13147"/>
                </a:lnTo>
                <a:lnTo>
                  <a:pt x="7831" y="13150"/>
                </a:lnTo>
                <a:lnTo>
                  <a:pt x="7844" y="13151"/>
                </a:lnTo>
                <a:lnTo>
                  <a:pt x="7860" y="13156"/>
                </a:lnTo>
                <a:lnTo>
                  <a:pt x="7902" y="13169"/>
                </a:lnTo>
                <a:lnTo>
                  <a:pt x="7894" y="13530"/>
                </a:lnTo>
                <a:lnTo>
                  <a:pt x="7896" y="13535"/>
                </a:lnTo>
                <a:lnTo>
                  <a:pt x="7898" y="13540"/>
                </a:lnTo>
                <a:lnTo>
                  <a:pt x="7902" y="13545"/>
                </a:lnTo>
                <a:lnTo>
                  <a:pt x="7907" y="13550"/>
                </a:lnTo>
                <a:lnTo>
                  <a:pt x="7914" y="13555"/>
                </a:lnTo>
                <a:lnTo>
                  <a:pt x="7922" y="13558"/>
                </a:lnTo>
                <a:lnTo>
                  <a:pt x="7927" y="13560"/>
                </a:lnTo>
                <a:lnTo>
                  <a:pt x="7933" y="13560"/>
                </a:lnTo>
                <a:lnTo>
                  <a:pt x="8093" y="13557"/>
                </a:lnTo>
                <a:lnTo>
                  <a:pt x="8220" y="13557"/>
                </a:lnTo>
                <a:lnTo>
                  <a:pt x="8273" y="13558"/>
                </a:lnTo>
                <a:lnTo>
                  <a:pt x="8312" y="13560"/>
                </a:lnTo>
                <a:lnTo>
                  <a:pt x="8337" y="13558"/>
                </a:lnTo>
                <a:lnTo>
                  <a:pt x="8393" y="13555"/>
                </a:lnTo>
                <a:lnTo>
                  <a:pt x="8423" y="13553"/>
                </a:lnTo>
                <a:lnTo>
                  <a:pt x="8448" y="13549"/>
                </a:lnTo>
                <a:lnTo>
                  <a:pt x="8458" y="13548"/>
                </a:lnTo>
                <a:lnTo>
                  <a:pt x="8466" y="13545"/>
                </a:lnTo>
                <a:lnTo>
                  <a:pt x="8472" y="13542"/>
                </a:lnTo>
                <a:lnTo>
                  <a:pt x="8473" y="13541"/>
                </a:lnTo>
                <a:lnTo>
                  <a:pt x="8473" y="13540"/>
                </a:lnTo>
                <a:lnTo>
                  <a:pt x="8473" y="13471"/>
                </a:lnTo>
                <a:lnTo>
                  <a:pt x="8472" y="13469"/>
                </a:lnTo>
                <a:lnTo>
                  <a:pt x="8472" y="13467"/>
                </a:lnTo>
                <a:lnTo>
                  <a:pt x="8472" y="13463"/>
                </a:lnTo>
                <a:lnTo>
                  <a:pt x="8473" y="13458"/>
                </a:lnTo>
                <a:lnTo>
                  <a:pt x="8476" y="13453"/>
                </a:lnTo>
                <a:lnTo>
                  <a:pt x="8482" y="13447"/>
                </a:lnTo>
                <a:lnTo>
                  <a:pt x="8491" y="13442"/>
                </a:lnTo>
                <a:lnTo>
                  <a:pt x="8504" y="13436"/>
                </a:lnTo>
                <a:lnTo>
                  <a:pt x="8522" y="13431"/>
                </a:lnTo>
                <a:lnTo>
                  <a:pt x="8544" y="13425"/>
                </a:lnTo>
                <a:lnTo>
                  <a:pt x="8572" y="13420"/>
                </a:lnTo>
                <a:lnTo>
                  <a:pt x="8606" y="13416"/>
                </a:lnTo>
                <a:lnTo>
                  <a:pt x="8646" y="13412"/>
                </a:lnTo>
                <a:lnTo>
                  <a:pt x="8695" y="13410"/>
                </a:lnTo>
                <a:lnTo>
                  <a:pt x="8751" y="13408"/>
                </a:lnTo>
                <a:lnTo>
                  <a:pt x="8761" y="13407"/>
                </a:lnTo>
                <a:lnTo>
                  <a:pt x="8787" y="13400"/>
                </a:lnTo>
                <a:lnTo>
                  <a:pt x="8805" y="13395"/>
                </a:lnTo>
                <a:lnTo>
                  <a:pt x="8826" y="13388"/>
                </a:lnTo>
                <a:lnTo>
                  <a:pt x="8849" y="13380"/>
                </a:lnTo>
                <a:lnTo>
                  <a:pt x="8873" y="13370"/>
                </a:lnTo>
                <a:lnTo>
                  <a:pt x="8898" y="13358"/>
                </a:lnTo>
                <a:lnTo>
                  <a:pt x="8924" y="13344"/>
                </a:lnTo>
                <a:lnTo>
                  <a:pt x="8950" y="13328"/>
                </a:lnTo>
                <a:lnTo>
                  <a:pt x="8974" y="13310"/>
                </a:lnTo>
                <a:lnTo>
                  <a:pt x="8987" y="13300"/>
                </a:lnTo>
                <a:lnTo>
                  <a:pt x="8998" y="13289"/>
                </a:lnTo>
                <a:lnTo>
                  <a:pt x="9010" y="13278"/>
                </a:lnTo>
                <a:lnTo>
                  <a:pt x="9021" y="13266"/>
                </a:lnTo>
                <a:lnTo>
                  <a:pt x="9031" y="13254"/>
                </a:lnTo>
                <a:lnTo>
                  <a:pt x="9041" y="13241"/>
                </a:lnTo>
                <a:lnTo>
                  <a:pt x="9050" y="13228"/>
                </a:lnTo>
                <a:lnTo>
                  <a:pt x="9057" y="13214"/>
                </a:lnTo>
                <a:lnTo>
                  <a:pt x="9058" y="13208"/>
                </a:lnTo>
                <a:lnTo>
                  <a:pt x="9060" y="13193"/>
                </a:lnTo>
                <a:lnTo>
                  <a:pt x="9062" y="13172"/>
                </a:lnTo>
                <a:lnTo>
                  <a:pt x="9062" y="13160"/>
                </a:lnTo>
                <a:lnTo>
                  <a:pt x="9060" y="13147"/>
                </a:lnTo>
                <a:lnTo>
                  <a:pt x="9057" y="13135"/>
                </a:lnTo>
                <a:lnTo>
                  <a:pt x="9054" y="13123"/>
                </a:lnTo>
                <a:lnTo>
                  <a:pt x="9048" y="13113"/>
                </a:lnTo>
                <a:lnTo>
                  <a:pt x="9041" y="13103"/>
                </a:lnTo>
                <a:lnTo>
                  <a:pt x="9036" y="13098"/>
                </a:lnTo>
                <a:lnTo>
                  <a:pt x="9032" y="13094"/>
                </a:lnTo>
                <a:lnTo>
                  <a:pt x="9027" y="13091"/>
                </a:lnTo>
                <a:lnTo>
                  <a:pt x="9020" y="13087"/>
                </a:lnTo>
                <a:lnTo>
                  <a:pt x="9014" y="13085"/>
                </a:lnTo>
                <a:lnTo>
                  <a:pt x="9006" y="13084"/>
                </a:lnTo>
                <a:lnTo>
                  <a:pt x="8998" y="13082"/>
                </a:lnTo>
                <a:lnTo>
                  <a:pt x="8990" y="13082"/>
                </a:lnTo>
                <a:lnTo>
                  <a:pt x="8980" y="13081"/>
                </a:lnTo>
                <a:lnTo>
                  <a:pt x="8956" y="13079"/>
                </a:lnTo>
                <a:lnTo>
                  <a:pt x="8941" y="13078"/>
                </a:lnTo>
                <a:lnTo>
                  <a:pt x="8924" y="13078"/>
                </a:lnTo>
                <a:lnTo>
                  <a:pt x="8908" y="13080"/>
                </a:lnTo>
                <a:lnTo>
                  <a:pt x="8891" y="13082"/>
                </a:lnTo>
                <a:lnTo>
                  <a:pt x="8884" y="13084"/>
                </a:lnTo>
                <a:lnTo>
                  <a:pt x="8863" y="13089"/>
                </a:lnTo>
                <a:lnTo>
                  <a:pt x="8848" y="13091"/>
                </a:lnTo>
                <a:lnTo>
                  <a:pt x="8830" y="13093"/>
                </a:lnTo>
                <a:lnTo>
                  <a:pt x="8812" y="13095"/>
                </a:lnTo>
                <a:lnTo>
                  <a:pt x="8792" y="13095"/>
                </a:lnTo>
                <a:lnTo>
                  <a:pt x="8802" y="13087"/>
                </a:lnTo>
                <a:lnTo>
                  <a:pt x="8812" y="13079"/>
                </a:lnTo>
                <a:lnTo>
                  <a:pt x="8822" y="13069"/>
                </a:lnTo>
                <a:lnTo>
                  <a:pt x="8829" y="13059"/>
                </a:lnTo>
                <a:lnTo>
                  <a:pt x="8836" y="13047"/>
                </a:lnTo>
                <a:lnTo>
                  <a:pt x="8841" y="13034"/>
                </a:lnTo>
                <a:lnTo>
                  <a:pt x="8846" y="13020"/>
                </a:lnTo>
                <a:lnTo>
                  <a:pt x="8848" y="13005"/>
                </a:lnTo>
                <a:lnTo>
                  <a:pt x="8849" y="12930"/>
                </a:lnTo>
                <a:lnTo>
                  <a:pt x="8850" y="12842"/>
                </a:lnTo>
                <a:lnTo>
                  <a:pt x="8853" y="12722"/>
                </a:lnTo>
                <a:lnTo>
                  <a:pt x="8858" y="12709"/>
                </a:lnTo>
                <a:lnTo>
                  <a:pt x="8870" y="12673"/>
                </a:lnTo>
                <a:lnTo>
                  <a:pt x="8887" y="12620"/>
                </a:lnTo>
                <a:lnTo>
                  <a:pt x="8896" y="12587"/>
                </a:lnTo>
                <a:lnTo>
                  <a:pt x="8905" y="12551"/>
                </a:lnTo>
                <a:lnTo>
                  <a:pt x="8913" y="12513"/>
                </a:lnTo>
                <a:lnTo>
                  <a:pt x="8921" y="12472"/>
                </a:lnTo>
                <a:lnTo>
                  <a:pt x="8929" y="12431"/>
                </a:lnTo>
                <a:lnTo>
                  <a:pt x="8933" y="12388"/>
                </a:lnTo>
                <a:lnTo>
                  <a:pt x="8936" y="12346"/>
                </a:lnTo>
                <a:lnTo>
                  <a:pt x="8937" y="12303"/>
                </a:lnTo>
                <a:lnTo>
                  <a:pt x="8937" y="12282"/>
                </a:lnTo>
                <a:lnTo>
                  <a:pt x="8936" y="12261"/>
                </a:lnTo>
                <a:lnTo>
                  <a:pt x="8934" y="12240"/>
                </a:lnTo>
                <a:lnTo>
                  <a:pt x="8931" y="12221"/>
                </a:lnTo>
                <a:lnTo>
                  <a:pt x="8905" y="12014"/>
                </a:lnTo>
                <a:lnTo>
                  <a:pt x="8877" y="11801"/>
                </a:lnTo>
                <a:lnTo>
                  <a:pt x="8846" y="11551"/>
                </a:lnTo>
                <a:lnTo>
                  <a:pt x="8814" y="11293"/>
                </a:lnTo>
                <a:lnTo>
                  <a:pt x="8787" y="11055"/>
                </a:lnTo>
                <a:lnTo>
                  <a:pt x="8776" y="10952"/>
                </a:lnTo>
                <a:lnTo>
                  <a:pt x="8768" y="10866"/>
                </a:lnTo>
                <a:lnTo>
                  <a:pt x="8763" y="10799"/>
                </a:lnTo>
                <a:lnTo>
                  <a:pt x="8761" y="10774"/>
                </a:lnTo>
                <a:lnTo>
                  <a:pt x="8761" y="10754"/>
                </a:lnTo>
                <a:lnTo>
                  <a:pt x="8761" y="10668"/>
                </a:lnTo>
                <a:lnTo>
                  <a:pt x="8761" y="10577"/>
                </a:lnTo>
                <a:lnTo>
                  <a:pt x="8759" y="10469"/>
                </a:lnTo>
                <a:lnTo>
                  <a:pt x="8758" y="10357"/>
                </a:lnTo>
                <a:lnTo>
                  <a:pt x="8754" y="10250"/>
                </a:lnTo>
                <a:lnTo>
                  <a:pt x="8752" y="10203"/>
                </a:lnTo>
                <a:lnTo>
                  <a:pt x="8749" y="10162"/>
                </a:lnTo>
                <a:lnTo>
                  <a:pt x="8745" y="10127"/>
                </a:lnTo>
                <a:lnTo>
                  <a:pt x="8741" y="10101"/>
                </a:lnTo>
                <a:lnTo>
                  <a:pt x="8734" y="10046"/>
                </a:lnTo>
                <a:lnTo>
                  <a:pt x="8728" y="9987"/>
                </a:lnTo>
                <a:lnTo>
                  <a:pt x="8720" y="9918"/>
                </a:lnTo>
                <a:lnTo>
                  <a:pt x="8714" y="9843"/>
                </a:lnTo>
                <a:lnTo>
                  <a:pt x="8708" y="9772"/>
                </a:lnTo>
                <a:lnTo>
                  <a:pt x="8706" y="9740"/>
                </a:lnTo>
                <a:lnTo>
                  <a:pt x="8706" y="9711"/>
                </a:lnTo>
                <a:lnTo>
                  <a:pt x="8706" y="9687"/>
                </a:lnTo>
                <a:lnTo>
                  <a:pt x="8707" y="9668"/>
                </a:lnTo>
                <a:lnTo>
                  <a:pt x="8710" y="9638"/>
                </a:lnTo>
                <a:lnTo>
                  <a:pt x="8716" y="9565"/>
                </a:lnTo>
                <a:lnTo>
                  <a:pt x="8719" y="9518"/>
                </a:lnTo>
                <a:lnTo>
                  <a:pt x="8721" y="9468"/>
                </a:lnTo>
                <a:lnTo>
                  <a:pt x="8722" y="9418"/>
                </a:lnTo>
                <a:lnTo>
                  <a:pt x="8721" y="9370"/>
                </a:lnTo>
                <a:lnTo>
                  <a:pt x="8725" y="9285"/>
                </a:lnTo>
                <a:lnTo>
                  <a:pt x="8730" y="9193"/>
                </a:lnTo>
                <a:lnTo>
                  <a:pt x="8739" y="9084"/>
                </a:lnTo>
                <a:lnTo>
                  <a:pt x="8743" y="9026"/>
                </a:lnTo>
                <a:lnTo>
                  <a:pt x="8750" y="8968"/>
                </a:lnTo>
                <a:lnTo>
                  <a:pt x="8756" y="8910"/>
                </a:lnTo>
                <a:lnTo>
                  <a:pt x="8764" y="8854"/>
                </a:lnTo>
                <a:lnTo>
                  <a:pt x="8773" y="8802"/>
                </a:lnTo>
                <a:lnTo>
                  <a:pt x="8782" y="8755"/>
                </a:lnTo>
                <a:lnTo>
                  <a:pt x="8788" y="8734"/>
                </a:lnTo>
                <a:lnTo>
                  <a:pt x="8793" y="8715"/>
                </a:lnTo>
                <a:lnTo>
                  <a:pt x="8800" y="8696"/>
                </a:lnTo>
                <a:lnTo>
                  <a:pt x="8805" y="8681"/>
                </a:lnTo>
                <a:lnTo>
                  <a:pt x="8821" y="8698"/>
                </a:lnTo>
                <a:lnTo>
                  <a:pt x="8836" y="8716"/>
                </a:lnTo>
                <a:lnTo>
                  <a:pt x="8854" y="8733"/>
                </a:lnTo>
                <a:lnTo>
                  <a:pt x="8874" y="8751"/>
                </a:lnTo>
                <a:lnTo>
                  <a:pt x="8895" y="8768"/>
                </a:lnTo>
                <a:lnTo>
                  <a:pt x="8917" y="8785"/>
                </a:lnTo>
                <a:lnTo>
                  <a:pt x="8939" y="8802"/>
                </a:lnTo>
                <a:lnTo>
                  <a:pt x="8963" y="8819"/>
                </a:lnTo>
                <a:lnTo>
                  <a:pt x="9014" y="8852"/>
                </a:lnTo>
                <a:lnTo>
                  <a:pt x="9066" y="8884"/>
                </a:lnTo>
                <a:lnTo>
                  <a:pt x="9118" y="8913"/>
                </a:lnTo>
                <a:lnTo>
                  <a:pt x="9171" y="8942"/>
                </a:lnTo>
                <a:lnTo>
                  <a:pt x="9222" y="8968"/>
                </a:lnTo>
                <a:lnTo>
                  <a:pt x="9269" y="8992"/>
                </a:lnTo>
                <a:lnTo>
                  <a:pt x="9351" y="9030"/>
                </a:lnTo>
                <a:lnTo>
                  <a:pt x="9407" y="9055"/>
                </a:lnTo>
                <a:lnTo>
                  <a:pt x="9428" y="9064"/>
                </a:lnTo>
                <a:lnTo>
                  <a:pt x="9445" y="9070"/>
                </a:lnTo>
                <a:lnTo>
                  <a:pt x="9465" y="9080"/>
                </a:lnTo>
                <a:lnTo>
                  <a:pt x="9485" y="9091"/>
                </a:lnTo>
                <a:lnTo>
                  <a:pt x="9505" y="9103"/>
                </a:lnTo>
                <a:lnTo>
                  <a:pt x="9525" y="9117"/>
                </a:lnTo>
                <a:lnTo>
                  <a:pt x="9546" y="9132"/>
                </a:lnTo>
                <a:lnTo>
                  <a:pt x="9584" y="9162"/>
                </a:lnTo>
                <a:lnTo>
                  <a:pt x="9619" y="9191"/>
                </a:lnTo>
                <a:lnTo>
                  <a:pt x="9646" y="9215"/>
                </a:lnTo>
                <a:lnTo>
                  <a:pt x="9671" y="9239"/>
                </a:lnTo>
                <a:lnTo>
                  <a:pt x="9681" y="9245"/>
                </a:lnTo>
                <a:lnTo>
                  <a:pt x="9690" y="9250"/>
                </a:lnTo>
                <a:lnTo>
                  <a:pt x="9697" y="9253"/>
                </a:lnTo>
                <a:lnTo>
                  <a:pt x="9706" y="9255"/>
                </a:lnTo>
                <a:lnTo>
                  <a:pt x="9714" y="9256"/>
                </a:lnTo>
                <a:lnTo>
                  <a:pt x="9720" y="9255"/>
                </a:lnTo>
                <a:lnTo>
                  <a:pt x="9728" y="9253"/>
                </a:lnTo>
                <a:lnTo>
                  <a:pt x="9733" y="9251"/>
                </a:lnTo>
                <a:lnTo>
                  <a:pt x="9744" y="9246"/>
                </a:lnTo>
                <a:lnTo>
                  <a:pt x="9752" y="9240"/>
                </a:lnTo>
                <a:lnTo>
                  <a:pt x="9760" y="9234"/>
                </a:lnTo>
                <a:lnTo>
                  <a:pt x="9765" y="9217"/>
                </a:lnTo>
                <a:lnTo>
                  <a:pt x="9770" y="9198"/>
                </a:lnTo>
                <a:lnTo>
                  <a:pt x="9775" y="9175"/>
                </a:lnTo>
                <a:lnTo>
                  <a:pt x="9777" y="9151"/>
                </a:lnTo>
                <a:lnTo>
                  <a:pt x="9779" y="9125"/>
                </a:lnTo>
                <a:lnTo>
                  <a:pt x="9779" y="9096"/>
                </a:lnTo>
                <a:lnTo>
                  <a:pt x="9779" y="9066"/>
                </a:lnTo>
                <a:lnTo>
                  <a:pt x="9778" y="9034"/>
                </a:lnTo>
                <a:lnTo>
                  <a:pt x="9775" y="8968"/>
                </a:lnTo>
                <a:lnTo>
                  <a:pt x="9768" y="8897"/>
                </a:lnTo>
                <a:lnTo>
                  <a:pt x="9760" y="8825"/>
                </a:lnTo>
                <a:lnTo>
                  <a:pt x="9750" y="8753"/>
                </a:lnTo>
                <a:lnTo>
                  <a:pt x="9739" y="8682"/>
                </a:lnTo>
                <a:lnTo>
                  <a:pt x="9727" y="8614"/>
                </a:lnTo>
                <a:lnTo>
                  <a:pt x="9706" y="8496"/>
                </a:lnTo>
                <a:lnTo>
                  <a:pt x="9689" y="8408"/>
                </a:lnTo>
                <a:lnTo>
                  <a:pt x="9681" y="8367"/>
                </a:lnTo>
                <a:lnTo>
                  <a:pt x="9679" y="8357"/>
                </a:lnTo>
                <a:lnTo>
                  <a:pt x="9672" y="8344"/>
                </a:lnTo>
                <a:lnTo>
                  <a:pt x="9654" y="8304"/>
                </a:lnTo>
                <a:lnTo>
                  <a:pt x="9626" y="8250"/>
                </a:lnTo>
                <a:lnTo>
                  <a:pt x="9612" y="8219"/>
                </a:lnTo>
                <a:lnTo>
                  <a:pt x="9597" y="8185"/>
                </a:lnTo>
                <a:lnTo>
                  <a:pt x="9582" y="8148"/>
                </a:lnTo>
                <a:lnTo>
                  <a:pt x="9568" y="8108"/>
                </a:lnTo>
                <a:lnTo>
                  <a:pt x="9555" y="8067"/>
                </a:lnTo>
                <a:lnTo>
                  <a:pt x="9543" y="8025"/>
                </a:lnTo>
                <a:lnTo>
                  <a:pt x="9533" y="7980"/>
                </a:lnTo>
                <a:lnTo>
                  <a:pt x="9529" y="7958"/>
                </a:lnTo>
                <a:lnTo>
                  <a:pt x="9526" y="7935"/>
                </a:lnTo>
                <a:lnTo>
                  <a:pt x="9523" y="7911"/>
                </a:lnTo>
                <a:lnTo>
                  <a:pt x="9522" y="7888"/>
                </a:lnTo>
                <a:lnTo>
                  <a:pt x="9521" y="7864"/>
                </a:lnTo>
                <a:lnTo>
                  <a:pt x="9521" y="7841"/>
                </a:lnTo>
                <a:lnTo>
                  <a:pt x="9521" y="7797"/>
                </a:lnTo>
                <a:lnTo>
                  <a:pt x="9519" y="7758"/>
                </a:lnTo>
                <a:lnTo>
                  <a:pt x="9515" y="7725"/>
                </a:lnTo>
                <a:lnTo>
                  <a:pt x="9510" y="7696"/>
                </a:lnTo>
                <a:lnTo>
                  <a:pt x="9504" y="7672"/>
                </a:lnTo>
                <a:lnTo>
                  <a:pt x="9497" y="7652"/>
                </a:lnTo>
                <a:lnTo>
                  <a:pt x="9489" y="7634"/>
                </a:lnTo>
                <a:lnTo>
                  <a:pt x="9481" y="7619"/>
                </a:lnTo>
                <a:lnTo>
                  <a:pt x="9473" y="7606"/>
                </a:lnTo>
                <a:lnTo>
                  <a:pt x="9465" y="7594"/>
                </a:lnTo>
                <a:lnTo>
                  <a:pt x="9449" y="7571"/>
                </a:lnTo>
                <a:lnTo>
                  <a:pt x="9442" y="7559"/>
                </a:lnTo>
                <a:lnTo>
                  <a:pt x="9437" y="7546"/>
                </a:lnTo>
                <a:lnTo>
                  <a:pt x="9431" y="7532"/>
                </a:lnTo>
                <a:lnTo>
                  <a:pt x="9428" y="7514"/>
                </a:lnTo>
                <a:lnTo>
                  <a:pt x="9424" y="7489"/>
                </a:lnTo>
                <a:lnTo>
                  <a:pt x="9415" y="7450"/>
                </a:lnTo>
                <a:lnTo>
                  <a:pt x="9389" y="7339"/>
                </a:lnTo>
                <a:lnTo>
                  <a:pt x="9355" y="7198"/>
                </a:lnTo>
                <a:lnTo>
                  <a:pt x="9316" y="7043"/>
                </a:lnTo>
                <a:lnTo>
                  <a:pt x="9276" y="6889"/>
                </a:lnTo>
                <a:lnTo>
                  <a:pt x="9239" y="6755"/>
                </a:lnTo>
                <a:lnTo>
                  <a:pt x="9223" y="6700"/>
                </a:lnTo>
                <a:lnTo>
                  <a:pt x="9209" y="6654"/>
                </a:lnTo>
                <a:lnTo>
                  <a:pt x="9197" y="6622"/>
                </a:lnTo>
                <a:lnTo>
                  <a:pt x="9192" y="6611"/>
                </a:lnTo>
                <a:lnTo>
                  <a:pt x="9189" y="6604"/>
                </a:lnTo>
                <a:lnTo>
                  <a:pt x="9174" y="6579"/>
                </a:lnTo>
                <a:lnTo>
                  <a:pt x="9154" y="6544"/>
                </a:lnTo>
                <a:lnTo>
                  <a:pt x="9132" y="6502"/>
                </a:lnTo>
                <a:lnTo>
                  <a:pt x="9110" y="6454"/>
                </a:lnTo>
                <a:lnTo>
                  <a:pt x="9099" y="6428"/>
                </a:lnTo>
                <a:lnTo>
                  <a:pt x="9088" y="6402"/>
                </a:lnTo>
                <a:lnTo>
                  <a:pt x="9078" y="6375"/>
                </a:lnTo>
                <a:lnTo>
                  <a:pt x="9069" y="6347"/>
                </a:lnTo>
                <a:lnTo>
                  <a:pt x="9062" y="6320"/>
                </a:lnTo>
                <a:lnTo>
                  <a:pt x="9055" y="6293"/>
                </a:lnTo>
                <a:lnTo>
                  <a:pt x="9051" y="6266"/>
                </a:lnTo>
                <a:lnTo>
                  <a:pt x="9047" y="6238"/>
                </a:lnTo>
                <a:lnTo>
                  <a:pt x="9045" y="6211"/>
                </a:lnTo>
                <a:lnTo>
                  <a:pt x="9042" y="6181"/>
                </a:lnTo>
                <a:lnTo>
                  <a:pt x="9038" y="6150"/>
                </a:lnTo>
                <a:lnTo>
                  <a:pt x="9032" y="6117"/>
                </a:lnTo>
                <a:lnTo>
                  <a:pt x="9019" y="6052"/>
                </a:lnTo>
                <a:lnTo>
                  <a:pt x="9005" y="5989"/>
                </a:lnTo>
                <a:lnTo>
                  <a:pt x="8992" y="5932"/>
                </a:lnTo>
                <a:lnTo>
                  <a:pt x="8981" y="5886"/>
                </a:lnTo>
                <a:lnTo>
                  <a:pt x="8970" y="5844"/>
                </a:lnTo>
                <a:lnTo>
                  <a:pt x="8957" y="5826"/>
                </a:lnTo>
                <a:lnTo>
                  <a:pt x="8945" y="5804"/>
                </a:lnTo>
                <a:lnTo>
                  <a:pt x="8931" y="5778"/>
                </a:lnTo>
                <a:lnTo>
                  <a:pt x="8923" y="5763"/>
                </a:lnTo>
                <a:lnTo>
                  <a:pt x="8917" y="5747"/>
                </a:lnTo>
                <a:lnTo>
                  <a:pt x="8911" y="5730"/>
                </a:lnTo>
                <a:lnTo>
                  <a:pt x="8907" y="5713"/>
                </a:lnTo>
                <a:lnTo>
                  <a:pt x="8902" y="5694"/>
                </a:lnTo>
                <a:lnTo>
                  <a:pt x="8900" y="5676"/>
                </a:lnTo>
                <a:lnTo>
                  <a:pt x="8900" y="5657"/>
                </a:lnTo>
                <a:lnTo>
                  <a:pt x="8901" y="5640"/>
                </a:lnTo>
                <a:lnTo>
                  <a:pt x="8906" y="5605"/>
                </a:lnTo>
                <a:lnTo>
                  <a:pt x="8907" y="5575"/>
                </a:lnTo>
                <a:lnTo>
                  <a:pt x="8907" y="5550"/>
                </a:lnTo>
                <a:lnTo>
                  <a:pt x="8905" y="5530"/>
                </a:lnTo>
                <a:lnTo>
                  <a:pt x="8902" y="5513"/>
                </a:lnTo>
                <a:lnTo>
                  <a:pt x="8900" y="5502"/>
                </a:lnTo>
                <a:lnTo>
                  <a:pt x="8897" y="5494"/>
                </a:lnTo>
                <a:lnTo>
                  <a:pt x="8885" y="5486"/>
                </a:lnTo>
                <a:lnTo>
                  <a:pt x="8873" y="5479"/>
                </a:lnTo>
                <a:lnTo>
                  <a:pt x="8859" y="5474"/>
                </a:lnTo>
                <a:lnTo>
                  <a:pt x="8843" y="5469"/>
                </a:lnTo>
                <a:lnTo>
                  <a:pt x="8815" y="5386"/>
                </a:lnTo>
                <a:lnTo>
                  <a:pt x="8800" y="5345"/>
                </a:lnTo>
                <a:lnTo>
                  <a:pt x="8785" y="5306"/>
                </a:lnTo>
                <a:lnTo>
                  <a:pt x="8769" y="5271"/>
                </a:lnTo>
                <a:lnTo>
                  <a:pt x="8755" y="5241"/>
                </a:lnTo>
                <a:lnTo>
                  <a:pt x="8743" y="5217"/>
                </a:lnTo>
                <a:lnTo>
                  <a:pt x="8737" y="5208"/>
                </a:lnTo>
                <a:lnTo>
                  <a:pt x="8731" y="5201"/>
                </a:lnTo>
                <a:lnTo>
                  <a:pt x="8721" y="5188"/>
                </a:lnTo>
                <a:lnTo>
                  <a:pt x="8709" y="5171"/>
                </a:lnTo>
                <a:lnTo>
                  <a:pt x="8697" y="5149"/>
                </a:lnTo>
                <a:lnTo>
                  <a:pt x="8683" y="5124"/>
                </a:lnTo>
                <a:lnTo>
                  <a:pt x="8669" y="5097"/>
                </a:lnTo>
                <a:lnTo>
                  <a:pt x="8654" y="5066"/>
                </a:lnTo>
                <a:lnTo>
                  <a:pt x="8624" y="5002"/>
                </a:lnTo>
                <a:lnTo>
                  <a:pt x="8611" y="4968"/>
                </a:lnTo>
                <a:lnTo>
                  <a:pt x="8597" y="4934"/>
                </a:lnTo>
                <a:lnTo>
                  <a:pt x="8585" y="4903"/>
                </a:lnTo>
                <a:lnTo>
                  <a:pt x="8574" y="4871"/>
                </a:lnTo>
                <a:lnTo>
                  <a:pt x="8565" y="4842"/>
                </a:lnTo>
                <a:lnTo>
                  <a:pt x="8558" y="4815"/>
                </a:lnTo>
                <a:lnTo>
                  <a:pt x="8553" y="4792"/>
                </a:lnTo>
                <a:lnTo>
                  <a:pt x="8551" y="4773"/>
                </a:lnTo>
                <a:lnTo>
                  <a:pt x="8545" y="4661"/>
                </a:lnTo>
                <a:lnTo>
                  <a:pt x="8540" y="4583"/>
                </a:lnTo>
                <a:lnTo>
                  <a:pt x="8537" y="4501"/>
                </a:lnTo>
                <a:lnTo>
                  <a:pt x="8535" y="4420"/>
                </a:lnTo>
                <a:lnTo>
                  <a:pt x="8534" y="4346"/>
                </a:lnTo>
                <a:lnTo>
                  <a:pt x="8535" y="4315"/>
                </a:lnTo>
                <a:lnTo>
                  <a:pt x="8536" y="4288"/>
                </a:lnTo>
                <a:lnTo>
                  <a:pt x="8538" y="4267"/>
                </a:lnTo>
                <a:lnTo>
                  <a:pt x="8541" y="4252"/>
                </a:lnTo>
                <a:lnTo>
                  <a:pt x="8545" y="4237"/>
                </a:lnTo>
                <a:lnTo>
                  <a:pt x="8547" y="4218"/>
                </a:lnTo>
                <a:lnTo>
                  <a:pt x="8550" y="4194"/>
                </a:lnTo>
                <a:lnTo>
                  <a:pt x="8552" y="4167"/>
                </a:lnTo>
                <a:lnTo>
                  <a:pt x="8556" y="4100"/>
                </a:lnTo>
                <a:lnTo>
                  <a:pt x="8558" y="4025"/>
                </a:lnTo>
                <a:lnTo>
                  <a:pt x="8570" y="4051"/>
                </a:lnTo>
                <a:lnTo>
                  <a:pt x="8583" y="4080"/>
                </a:lnTo>
                <a:lnTo>
                  <a:pt x="8610" y="4146"/>
                </a:lnTo>
                <a:lnTo>
                  <a:pt x="8638" y="4218"/>
                </a:lnTo>
                <a:lnTo>
                  <a:pt x="8664" y="4289"/>
                </a:lnTo>
                <a:lnTo>
                  <a:pt x="8705" y="4406"/>
                </a:lnTo>
                <a:lnTo>
                  <a:pt x="8721" y="4456"/>
                </a:lnTo>
                <a:lnTo>
                  <a:pt x="8728" y="4494"/>
                </a:lnTo>
                <a:lnTo>
                  <a:pt x="8737" y="4534"/>
                </a:lnTo>
                <a:lnTo>
                  <a:pt x="8746" y="4574"/>
                </a:lnTo>
                <a:lnTo>
                  <a:pt x="8759" y="4615"/>
                </a:lnTo>
                <a:lnTo>
                  <a:pt x="8773" y="4656"/>
                </a:lnTo>
                <a:lnTo>
                  <a:pt x="8789" y="4699"/>
                </a:lnTo>
                <a:lnTo>
                  <a:pt x="8805" y="4741"/>
                </a:lnTo>
                <a:lnTo>
                  <a:pt x="8824" y="4783"/>
                </a:lnTo>
                <a:lnTo>
                  <a:pt x="8843" y="4825"/>
                </a:lnTo>
                <a:lnTo>
                  <a:pt x="8864" y="4868"/>
                </a:lnTo>
                <a:lnTo>
                  <a:pt x="8885" y="4909"/>
                </a:lnTo>
                <a:lnTo>
                  <a:pt x="8907" y="4951"/>
                </a:lnTo>
                <a:lnTo>
                  <a:pt x="8930" y="4992"/>
                </a:lnTo>
                <a:lnTo>
                  <a:pt x="8951" y="5031"/>
                </a:lnTo>
                <a:lnTo>
                  <a:pt x="8997" y="5109"/>
                </a:lnTo>
                <a:lnTo>
                  <a:pt x="9042" y="5182"/>
                </a:lnTo>
                <a:lnTo>
                  <a:pt x="9086" y="5248"/>
                </a:lnTo>
                <a:lnTo>
                  <a:pt x="9125" y="5308"/>
                </a:lnTo>
                <a:lnTo>
                  <a:pt x="9161" y="5359"/>
                </a:lnTo>
                <a:lnTo>
                  <a:pt x="9213" y="5433"/>
                </a:lnTo>
                <a:lnTo>
                  <a:pt x="9233" y="5459"/>
                </a:lnTo>
                <a:lnTo>
                  <a:pt x="9252" y="5483"/>
                </a:lnTo>
                <a:lnTo>
                  <a:pt x="9279" y="5519"/>
                </a:lnTo>
                <a:lnTo>
                  <a:pt x="9352" y="5619"/>
                </a:lnTo>
                <a:lnTo>
                  <a:pt x="9440" y="5744"/>
                </a:lnTo>
                <a:lnTo>
                  <a:pt x="9535" y="5881"/>
                </a:lnTo>
                <a:lnTo>
                  <a:pt x="9704" y="6126"/>
                </a:lnTo>
                <a:lnTo>
                  <a:pt x="9779" y="6234"/>
                </a:lnTo>
                <a:lnTo>
                  <a:pt x="9811" y="6278"/>
                </a:lnTo>
                <a:lnTo>
                  <a:pt x="9839" y="6319"/>
                </a:lnTo>
                <a:lnTo>
                  <a:pt x="9863" y="6356"/>
                </a:lnTo>
                <a:lnTo>
                  <a:pt x="9883" y="6391"/>
                </a:lnTo>
                <a:lnTo>
                  <a:pt x="9899" y="6423"/>
                </a:lnTo>
                <a:lnTo>
                  <a:pt x="9912" y="6452"/>
                </a:lnTo>
                <a:lnTo>
                  <a:pt x="9923" y="6477"/>
                </a:lnTo>
                <a:lnTo>
                  <a:pt x="9931" y="6500"/>
                </a:lnTo>
                <a:lnTo>
                  <a:pt x="9936" y="6521"/>
                </a:lnTo>
                <a:lnTo>
                  <a:pt x="9941" y="6537"/>
                </a:lnTo>
                <a:lnTo>
                  <a:pt x="9943" y="6552"/>
                </a:lnTo>
                <a:lnTo>
                  <a:pt x="9945" y="6563"/>
                </a:lnTo>
                <a:lnTo>
                  <a:pt x="9945" y="6580"/>
                </a:lnTo>
                <a:lnTo>
                  <a:pt x="9944" y="6584"/>
                </a:lnTo>
                <a:lnTo>
                  <a:pt x="9944" y="6600"/>
                </a:lnTo>
                <a:lnTo>
                  <a:pt x="9943" y="6617"/>
                </a:lnTo>
                <a:lnTo>
                  <a:pt x="9944" y="6633"/>
                </a:lnTo>
                <a:lnTo>
                  <a:pt x="9945" y="6649"/>
                </a:lnTo>
                <a:lnTo>
                  <a:pt x="9949" y="6682"/>
                </a:lnTo>
                <a:lnTo>
                  <a:pt x="9957" y="6716"/>
                </a:lnTo>
                <a:lnTo>
                  <a:pt x="9965" y="6748"/>
                </a:lnTo>
                <a:lnTo>
                  <a:pt x="9974" y="6779"/>
                </a:lnTo>
                <a:lnTo>
                  <a:pt x="9986" y="6810"/>
                </a:lnTo>
                <a:lnTo>
                  <a:pt x="9997" y="6838"/>
                </a:lnTo>
                <a:lnTo>
                  <a:pt x="10009" y="6864"/>
                </a:lnTo>
                <a:lnTo>
                  <a:pt x="10020" y="6889"/>
                </a:lnTo>
                <a:lnTo>
                  <a:pt x="10041" y="6929"/>
                </a:lnTo>
                <a:lnTo>
                  <a:pt x="10056" y="6955"/>
                </a:lnTo>
                <a:lnTo>
                  <a:pt x="10062" y="6965"/>
                </a:lnTo>
                <a:lnTo>
                  <a:pt x="10066" y="6973"/>
                </a:lnTo>
                <a:lnTo>
                  <a:pt x="10071" y="6983"/>
                </a:lnTo>
                <a:lnTo>
                  <a:pt x="10078" y="7005"/>
                </a:lnTo>
                <a:lnTo>
                  <a:pt x="10083" y="7026"/>
                </a:lnTo>
                <a:lnTo>
                  <a:pt x="10087" y="7045"/>
                </a:lnTo>
                <a:lnTo>
                  <a:pt x="10089" y="7064"/>
                </a:lnTo>
                <a:lnTo>
                  <a:pt x="10090" y="7078"/>
                </a:lnTo>
                <a:lnTo>
                  <a:pt x="10090" y="7091"/>
                </a:lnTo>
                <a:lnTo>
                  <a:pt x="10091" y="7100"/>
                </a:lnTo>
                <a:lnTo>
                  <a:pt x="10093" y="7112"/>
                </a:lnTo>
                <a:lnTo>
                  <a:pt x="10102" y="7141"/>
                </a:lnTo>
                <a:lnTo>
                  <a:pt x="10114" y="7176"/>
                </a:lnTo>
                <a:lnTo>
                  <a:pt x="10127" y="7212"/>
                </a:lnTo>
                <a:lnTo>
                  <a:pt x="10152" y="7278"/>
                </a:lnTo>
                <a:lnTo>
                  <a:pt x="10163" y="7305"/>
                </a:lnTo>
                <a:lnTo>
                  <a:pt x="10136" y="7316"/>
                </a:lnTo>
                <a:lnTo>
                  <a:pt x="10111" y="7326"/>
                </a:lnTo>
                <a:lnTo>
                  <a:pt x="10089" y="7335"/>
                </a:lnTo>
                <a:lnTo>
                  <a:pt x="10070" y="7344"/>
                </a:lnTo>
                <a:lnTo>
                  <a:pt x="10055" y="7354"/>
                </a:lnTo>
                <a:lnTo>
                  <a:pt x="10042" y="7363"/>
                </a:lnTo>
                <a:lnTo>
                  <a:pt x="10031" y="7371"/>
                </a:lnTo>
                <a:lnTo>
                  <a:pt x="10023" y="7379"/>
                </a:lnTo>
                <a:lnTo>
                  <a:pt x="10016" y="7387"/>
                </a:lnTo>
                <a:lnTo>
                  <a:pt x="10011" y="7392"/>
                </a:lnTo>
                <a:lnTo>
                  <a:pt x="10008" y="7399"/>
                </a:lnTo>
                <a:lnTo>
                  <a:pt x="10005" y="7403"/>
                </a:lnTo>
                <a:lnTo>
                  <a:pt x="10003" y="7410"/>
                </a:lnTo>
                <a:lnTo>
                  <a:pt x="10003" y="7413"/>
                </a:lnTo>
                <a:lnTo>
                  <a:pt x="10002" y="7420"/>
                </a:lnTo>
                <a:lnTo>
                  <a:pt x="10003" y="7428"/>
                </a:lnTo>
                <a:lnTo>
                  <a:pt x="10006" y="7435"/>
                </a:lnTo>
                <a:lnTo>
                  <a:pt x="10010" y="7441"/>
                </a:lnTo>
                <a:lnTo>
                  <a:pt x="10016" y="7447"/>
                </a:lnTo>
                <a:lnTo>
                  <a:pt x="10021" y="7452"/>
                </a:lnTo>
                <a:lnTo>
                  <a:pt x="10029" y="7456"/>
                </a:lnTo>
                <a:lnTo>
                  <a:pt x="10035" y="7461"/>
                </a:lnTo>
                <a:lnTo>
                  <a:pt x="10051" y="7467"/>
                </a:lnTo>
                <a:lnTo>
                  <a:pt x="10063" y="7472"/>
                </a:lnTo>
                <a:lnTo>
                  <a:pt x="10076" y="7476"/>
                </a:lnTo>
                <a:lnTo>
                  <a:pt x="10071" y="7505"/>
                </a:lnTo>
                <a:lnTo>
                  <a:pt x="10076" y="7511"/>
                </a:lnTo>
                <a:lnTo>
                  <a:pt x="10081" y="7517"/>
                </a:lnTo>
                <a:lnTo>
                  <a:pt x="10088" y="7522"/>
                </a:lnTo>
                <a:lnTo>
                  <a:pt x="10094" y="7526"/>
                </a:lnTo>
                <a:lnTo>
                  <a:pt x="10101" y="7529"/>
                </a:lnTo>
                <a:lnTo>
                  <a:pt x="10109" y="7532"/>
                </a:lnTo>
                <a:lnTo>
                  <a:pt x="10124" y="7536"/>
                </a:lnTo>
                <a:lnTo>
                  <a:pt x="10141" y="7537"/>
                </a:lnTo>
                <a:lnTo>
                  <a:pt x="10159" y="7537"/>
                </a:lnTo>
                <a:lnTo>
                  <a:pt x="10176" y="7535"/>
                </a:lnTo>
                <a:lnTo>
                  <a:pt x="10194" y="7533"/>
                </a:lnTo>
                <a:lnTo>
                  <a:pt x="10211" y="7528"/>
                </a:lnTo>
                <a:lnTo>
                  <a:pt x="10227" y="7524"/>
                </a:lnTo>
                <a:lnTo>
                  <a:pt x="10255" y="7515"/>
                </a:lnTo>
                <a:lnTo>
                  <a:pt x="10273" y="7508"/>
                </a:lnTo>
                <a:lnTo>
                  <a:pt x="10281" y="7505"/>
                </a:lnTo>
                <a:lnTo>
                  <a:pt x="10300" y="7501"/>
                </a:lnTo>
                <a:lnTo>
                  <a:pt x="10322" y="7495"/>
                </a:lnTo>
                <a:lnTo>
                  <a:pt x="10344" y="7487"/>
                </a:lnTo>
                <a:lnTo>
                  <a:pt x="10367" y="7478"/>
                </a:lnTo>
                <a:lnTo>
                  <a:pt x="10390" y="7468"/>
                </a:lnTo>
                <a:lnTo>
                  <a:pt x="10413" y="7456"/>
                </a:lnTo>
                <a:lnTo>
                  <a:pt x="10458" y="7434"/>
                </a:lnTo>
                <a:lnTo>
                  <a:pt x="10497" y="7411"/>
                </a:lnTo>
                <a:lnTo>
                  <a:pt x="10529" y="7392"/>
                </a:lnTo>
                <a:lnTo>
                  <a:pt x="10558" y="7374"/>
                </a:lnTo>
                <a:lnTo>
                  <a:pt x="10562" y="7370"/>
                </a:lnTo>
                <a:lnTo>
                  <a:pt x="10565" y="7365"/>
                </a:lnTo>
                <a:lnTo>
                  <a:pt x="10569" y="7359"/>
                </a:lnTo>
                <a:lnTo>
                  <a:pt x="10572" y="7351"/>
                </a:lnTo>
                <a:lnTo>
                  <a:pt x="10577" y="7331"/>
                </a:lnTo>
                <a:lnTo>
                  <a:pt x="10582" y="7307"/>
                </a:lnTo>
                <a:lnTo>
                  <a:pt x="10585" y="7279"/>
                </a:lnTo>
                <a:lnTo>
                  <a:pt x="10588" y="7248"/>
                </a:lnTo>
                <a:lnTo>
                  <a:pt x="10591" y="7217"/>
                </a:lnTo>
                <a:lnTo>
                  <a:pt x="10592" y="7184"/>
                </a:lnTo>
                <a:lnTo>
                  <a:pt x="10593" y="7121"/>
                </a:lnTo>
                <a:lnTo>
                  <a:pt x="10593" y="7066"/>
                </a:lnTo>
                <a:lnTo>
                  <a:pt x="10592" y="7013"/>
                </a:lnTo>
                <a:close/>
              </a:path>
            </a:pathLst>
          </a:custGeom>
          <a:solidFill>
            <a:srgbClr val="663300"/>
          </a:solidFill>
          <a:ln w="9525">
            <a:solidFill>
              <a:srgbClr val="663300"/>
            </a:solidFill>
            <a:round/>
            <a:headEnd/>
            <a:tailEnd/>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宋体" panose="02010600030101010101" pitchFamily="2" charset="-122"/>
            </a:endParaRPr>
          </a:p>
        </p:txBody>
      </p:sp>
      <p:sp>
        <p:nvSpPr>
          <p:cNvPr id="47" name="Rectangle 10"/>
          <p:cNvSpPr>
            <a:spLocks noChangeArrowheads="1"/>
          </p:cNvSpPr>
          <p:nvPr/>
        </p:nvSpPr>
        <p:spPr bwMode="auto">
          <a:xfrm>
            <a:off x="7889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48" name="Rectangle 11"/>
          <p:cNvSpPr>
            <a:spLocks noChangeArrowheads="1"/>
          </p:cNvSpPr>
          <p:nvPr/>
        </p:nvSpPr>
        <p:spPr bwMode="auto">
          <a:xfrm>
            <a:off x="8265385" y="0"/>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49" name="Rectangle 12"/>
          <p:cNvSpPr>
            <a:spLocks noChangeArrowheads="1"/>
          </p:cNvSpPr>
          <p:nvPr/>
        </p:nvSpPr>
        <p:spPr bwMode="auto">
          <a:xfrm>
            <a:off x="8748464"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0" name="Rectangle 13"/>
          <p:cNvSpPr>
            <a:spLocks noChangeArrowheads="1"/>
          </p:cNvSpPr>
          <p:nvPr/>
        </p:nvSpPr>
        <p:spPr bwMode="auto">
          <a:xfrm>
            <a:off x="276225"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1" name="Rectangle 14"/>
          <p:cNvSpPr>
            <a:spLocks noChangeArrowheads="1"/>
          </p:cNvSpPr>
          <p:nvPr/>
        </p:nvSpPr>
        <p:spPr bwMode="auto">
          <a:xfrm>
            <a:off x="41402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2" name="Rectangle 15"/>
          <p:cNvSpPr>
            <a:spLocks noChangeArrowheads="1"/>
          </p:cNvSpPr>
          <p:nvPr/>
        </p:nvSpPr>
        <p:spPr bwMode="auto">
          <a:xfrm>
            <a:off x="6554788"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3" name="Rectangle 16"/>
          <p:cNvSpPr>
            <a:spLocks noChangeArrowheads="1"/>
          </p:cNvSpPr>
          <p:nvPr/>
        </p:nvSpPr>
        <p:spPr bwMode="auto">
          <a:xfrm>
            <a:off x="5803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
        <p:nvSpPr>
          <p:cNvPr id="54" name="Rectangle 17"/>
          <p:cNvSpPr>
            <a:spLocks noChangeArrowheads="1"/>
          </p:cNvSpPr>
          <p:nvPr/>
        </p:nvSpPr>
        <p:spPr bwMode="auto">
          <a:xfrm>
            <a:off x="4787900" y="1"/>
            <a:ext cx="45719" cy="5143500"/>
          </a:xfrm>
          <a:prstGeom prst="rect">
            <a:avLst/>
          </a:prstGeom>
          <a:solidFill>
            <a:schemeClr val="bg1">
              <a:alpha val="10000"/>
            </a:schemeClr>
          </a:solidFill>
          <a:ln>
            <a:noFill/>
          </a:ln>
          <a:effectLst/>
          <a:extLst/>
        </p:spPr>
        <p:txBody>
          <a:bodyPr anchor="ctr"/>
          <a:lstStyle>
            <a:lvl1pPr eaLnBrk="0" hangingPunct="0">
              <a:spcBef>
                <a:spcPct val="20000"/>
              </a:spcBef>
              <a:buChar char="•"/>
              <a:defRPr sz="3800">
                <a:solidFill>
                  <a:schemeClr val="tx1"/>
                </a:solidFill>
                <a:latin typeface="Arial" pitchFamily="34" charset="0"/>
                <a:ea typeface="宋体" pitchFamily="2" charset="-122"/>
              </a:defRPr>
            </a:lvl1pPr>
            <a:lvl2pPr marL="742950" indent="-285750" eaLnBrk="0" hangingPunct="0">
              <a:spcBef>
                <a:spcPct val="20000"/>
              </a:spcBef>
              <a:buChar char="–"/>
              <a:defRPr sz="3300">
                <a:solidFill>
                  <a:schemeClr val="tx1"/>
                </a:solidFill>
                <a:latin typeface="Arial" pitchFamily="34" charset="0"/>
                <a:ea typeface="宋体" pitchFamily="2" charset="-122"/>
              </a:defRPr>
            </a:lvl2pPr>
            <a:lvl3pPr marL="1143000" indent="-228600" eaLnBrk="0" hangingPunct="0">
              <a:spcBef>
                <a:spcPct val="20000"/>
              </a:spcBef>
              <a:buChar char="•"/>
              <a:defRPr sz="2900">
                <a:solidFill>
                  <a:schemeClr val="tx1"/>
                </a:solidFill>
                <a:latin typeface="Arial" pitchFamily="34" charset="0"/>
                <a:ea typeface="宋体" pitchFamily="2" charset="-122"/>
              </a:defRPr>
            </a:lvl3pPr>
            <a:lvl4pPr marL="1600200" indent="-228600" eaLnBrk="0" hangingPunct="0">
              <a:spcBef>
                <a:spcPct val="20000"/>
              </a:spcBef>
              <a:buChar char="–"/>
              <a:defRPr sz="2400">
                <a:solidFill>
                  <a:schemeClr val="tx1"/>
                </a:solidFill>
                <a:latin typeface="Arial" pitchFamily="34" charset="0"/>
                <a:ea typeface="宋体" pitchFamily="2" charset="-122"/>
              </a:defRPr>
            </a:lvl4pPr>
            <a:lvl5pPr marL="2057400" indent="-228600" eaLnBrk="0" hangingPunct="0">
              <a:spcBef>
                <a:spcPct val="20000"/>
              </a:spcBef>
              <a:buChar char="»"/>
              <a:defRPr sz="24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400">
                <a:solidFill>
                  <a:schemeClr val="tx1"/>
                </a:solidFill>
                <a:latin typeface="Arial" pitchFamily="34" charset="0"/>
                <a:ea typeface="宋体" pitchFamily="2" charset="-122"/>
              </a:defRPr>
            </a:lvl9pPr>
          </a:lstStyle>
          <a:p>
            <a:pPr eaLnBrk="1" hangingPunct="1">
              <a:spcBef>
                <a:spcPct val="0"/>
              </a:spcBef>
              <a:buFontTx/>
              <a:buNone/>
            </a:pPr>
            <a:endParaRPr lang="zh-CN" altLang="en-US" sz="2100"/>
          </a:p>
        </p:txBody>
      </p:sp>
    </p:spTree>
    <p:extLst>
      <p:ext uri="{BB962C8B-B14F-4D97-AF65-F5344CB8AC3E}">
        <p14:creationId xmlns:p14="http://schemas.microsoft.com/office/powerpoint/2010/main" val="2160407847"/>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50"/>
                                        <p:tgtEl>
                                          <p:spTgt spid="6"/>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50"/>
                                        <p:tgtEl>
                                          <p:spTgt spid="5"/>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250"/>
                                        <p:tgtEl>
                                          <p:spTgt spid="7"/>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250"/>
                                        <p:tgtEl>
                                          <p:spTgt spid="9"/>
                                        </p:tgtEl>
                                      </p:cBhvr>
                                    </p:animEffect>
                                  </p:childTnLst>
                                </p:cTn>
                              </p:par>
                            </p:childTnLst>
                          </p:cTn>
                        </p:par>
                        <p:par>
                          <p:cTn id="24" fill="hold">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250"/>
                                        <p:tgtEl>
                                          <p:spTgt spid="8"/>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50"/>
                                        <p:tgtEl>
                                          <p:spTgt spid="10"/>
                                        </p:tgtEl>
                                      </p:cBhvr>
                                    </p:animEffect>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250"/>
                                        <p:tgtEl>
                                          <p:spTgt spid="11"/>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250"/>
                                        <p:tgtEl>
                                          <p:spTgt spid="12"/>
                                        </p:tgtEl>
                                      </p:cBhvr>
                                    </p:animEffect>
                                  </p:childTnLst>
                                </p:cTn>
                              </p:par>
                            </p:childTnLst>
                          </p:cTn>
                        </p:par>
                        <p:par>
                          <p:cTn id="40" fill="hold">
                            <p:stCondLst>
                              <p:cond delay="22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250"/>
                                        <p:tgtEl>
                                          <p:spTgt spid="13"/>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450"/>
                                        <p:tgtEl>
                                          <p:spTgt spid="14"/>
                                        </p:tgtEl>
                                      </p:cBhvr>
                                    </p:animEffect>
                                  </p:childTnLst>
                                </p:cTn>
                              </p:par>
                            </p:childTnLst>
                          </p:cTn>
                        </p:par>
                        <p:par>
                          <p:cTn id="48" fill="hold">
                            <p:stCondLst>
                              <p:cond delay="29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250"/>
                                        <p:tgtEl>
                                          <p:spTgt spid="15"/>
                                        </p:tgtEl>
                                      </p:cBhvr>
                                    </p:animEffect>
                                  </p:childTnLst>
                                </p:cTn>
                              </p:par>
                            </p:childTnLst>
                          </p:cTn>
                        </p:par>
                        <p:par>
                          <p:cTn id="52" fill="hold">
                            <p:stCondLst>
                              <p:cond delay="32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250"/>
                                        <p:tgtEl>
                                          <p:spTgt spid="16"/>
                                        </p:tgtEl>
                                      </p:cBhvr>
                                    </p:animEffect>
                                  </p:childTnLst>
                                </p:cTn>
                              </p:par>
                            </p:childTnLst>
                          </p:cTn>
                        </p:par>
                        <p:par>
                          <p:cTn id="56" fill="hold">
                            <p:stCondLst>
                              <p:cond delay="3450"/>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250"/>
                                        <p:tgtEl>
                                          <p:spTgt spid="2"/>
                                        </p:tgtEl>
                                      </p:cBhvr>
                                    </p:animEffect>
                                  </p:childTnLst>
                                </p:cTn>
                              </p:par>
                            </p:childTnLst>
                          </p:cTn>
                        </p:par>
                        <p:par>
                          <p:cTn id="60" fill="hold">
                            <p:stCondLst>
                              <p:cond delay="37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250"/>
                                        <p:tgtEl>
                                          <p:spTgt spid="17"/>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250"/>
                                        <p:tgtEl>
                                          <p:spTgt spid="19"/>
                                        </p:tgtEl>
                                      </p:cBhvr>
                                    </p:animEffect>
                                  </p:childTnLst>
                                </p:cTn>
                              </p:par>
                            </p:childTnLst>
                          </p:cTn>
                        </p:par>
                        <p:par>
                          <p:cTn id="68" fill="hold">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250"/>
                                        <p:tgtEl>
                                          <p:spTgt spid="18"/>
                                        </p:tgtEl>
                                      </p:cBhvr>
                                    </p:animEffect>
                                  </p:childTnLst>
                                </p:cTn>
                              </p:par>
                            </p:childTnLst>
                          </p:cTn>
                        </p:par>
                        <p:par>
                          <p:cTn id="72" fill="hold">
                            <p:stCondLst>
                              <p:cond delay="4450"/>
                            </p:stCondLst>
                            <p:childTnLst>
                              <p:par>
                                <p:cTn id="73" presetID="22" presetClass="entr" presetSubtype="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250"/>
                                        <p:tgtEl>
                                          <p:spTgt spid="20"/>
                                        </p:tgtEl>
                                      </p:cBhvr>
                                    </p:animEffect>
                                  </p:childTnLst>
                                </p:cTn>
                              </p:par>
                            </p:childTnLst>
                          </p:cTn>
                        </p:par>
                        <p:par>
                          <p:cTn id="76" fill="hold">
                            <p:stCondLst>
                              <p:cond delay="47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250"/>
                                        <p:tgtEl>
                                          <p:spTgt spid="22"/>
                                        </p:tgtEl>
                                      </p:cBhvr>
                                    </p:animEffect>
                                  </p:childTnLst>
                                </p:cTn>
                              </p:par>
                            </p:childTnLst>
                          </p:cTn>
                        </p:par>
                        <p:par>
                          <p:cTn id="80" fill="hold">
                            <p:stCondLst>
                              <p:cond delay="495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250"/>
                                        <p:tgtEl>
                                          <p:spTgt spid="23"/>
                                        </p:tgtEl>
                                      </p:cBhvr>
                                    </p:animEffect>
                                  </p:childTnLst>
                                </p:cTn>
                              </p:par>
                            </p:childTnLst>
                          </p:cTn>
                        </p:par>
                        <p:par>
                          <p:cTn id="84" fill="hold">
                            <p:stCondLst>
                              <p:cond delay="5200"/>
                            </p:stCondLst>
                            <p:childTnLst>
                              <p:par>
                                <p:cTn id="85" presetID="22" presetClass="entr" presetSubtype="8"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left)">
                                      <p:cBhvr>
                                        <p:cTn id="87" dur="250"/>
                                        <p:tgtEl>
                                          <p:spTgt spid="3"/>
                                        </p:tgtEl>
                                      </p:cBhvr>
                                    </p:animEffect>
                                  </p:childTnLst>
                                </p:cTn>
                              </p:par>
                            </p:childTnLst>
                          </p:cTn>
                        </p:par>
                        <p:par>
                          <p:cTn id="88" fill="hold">
                            <p:stCondLst>
                              <p:cond delay="5450"/>
                            </p:stCondLst>
                            <p:childTnLst>
                              <p:par>
                                <p:cTn id="89" presetID="22" presetClass="entr" presetSubtype="2"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right)">
                                      <p:cBhvr>
                                        <p:cTn id="91" dur="450"/>
                                        <p:tgtEl>
                                          <p:spTgt spid="21"/>
                                        </p:tgtEl>
                                      </p:cBhvr>
                                    </p:animEffect>
                                  </p:childTnLst>
                                </p:cTn>
                              </p:par>
                            </p:childTnLst>
                          </p:cTn>
                        </p:par>
                        <p:par>
                          <p:cTn id="92" fill="hold">
                            <p:stCondLst>
                              <p:cond delay="5900"/>
                            </p:stCondLst>
                            <p:childTnLst>
                              <p:par>
                                <p:cTn id="93" presetID="22" presetClass="entr" presetSubtype="1"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up)">
                                      <p:cBhvr>
                                        <p:cTn id="95" dur="250"/>
                                        <p:tgtEl>
                                          <p:spTgt spid="24"/>
                                        </p:tgtEl>
                                      </p:cBhvr>
                                    </p:animEffect>
                                  </p:childTnLst>
                                </p:cTn>
                              </p:par>
                            </p:childTnLst>
                          </p:cTn>
                        </p:par>
                        <p:par>
                          <p:cTn id="96" fill="hold">
                            <p:stCondLst>
                              <p:cond delay="6150"/>
                            </p:stCondLst>
                            <p:childTnLst>
                              <p:par>
                                <p:cTn id="97" presetID="22" presetClass="entr" presetSubtype="1"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up)">
                                      <p:cBhvr>
                                        <p:cTn id="99" dur="250"/>
                                        <p:tgtEl>
                                          <p:spTgt spid="28"/>
                                        </p:tgtEl>
                                      </p:cBhvr>
                                    </p:animEffect>
                                  </p:childTnLst>
                                </p:cTn>
                              </p:par>
                            </p:childTnLst>
                          </p:cTn>
                        </p:par>
                        <p:par>
                          <p:cTn id="100" fill="hold">
                            <p:stCondLst>
                              <p:cond delay="6400"/>
                            </p:stCondLst>
                            <p:childTnLst>
                              <p:par>
                                <p:cTn id="101" presetID="22" presetClass="entr" presetSubtype="8"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wipe(left)">
                                      <p:cBhvr>
                                        <p:cTn id="103" dur="250"/>
                                        <p:tgtEl>
                                          <p:spTgt spid="25"/>
                                        </p:tgtEl>
                                      </p:cBhvr>
                                    </p:animEffect>
                                  </p:childTnLst>
                                </p:cTn>
                              </p:par>
                            </p:childTnLst>
                          </p:cTn>
                        </p:par>
                        <p:par>
                          <p:cTn id="104" fill="hold">
                            <p:stCondLst>
                              <p:cond delay="6650"/>
                            </p:stCondLst>
                            <p:childTnLst>
                              <p:par>
                                <p:cTn id="105" presetID="22" presetClass="entr" presetSubtype="1"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up)">
                                      <p:cBhvr>
                                        <p:cTn id="107" dur="250"/>
                                        <p:tgtEl>
                                          <p:spTgt spid="29"/>
                                        </p:tgtEl>
                                      </p:cBhvr>
                                    </p:animEffect>
                                  </p:childTnLst>
                                </p:cTn>
                              </p:par>
                            </p:childTnLst>
                          </p:cTn>
                        </p:par>
                        <p:par>
                          <p:cTn id="108" fill="hold">
                            <p:stCondLst>
                              <p:cond delay="690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250"/>
                                        <p:tgtEl>
                                          <p:spTgt spid="26"/>
                                        </p:tgtEl>
                                      </p:cBhvr>
                                    </p:animEffect>
                                  </p:childTnLst>
                                </p:cTn>
                              </p:par>
                            </p:childTnLst>
                          </p:cTn>
                        </p:par>
                        <p:par>
                          <p:cTn id="112" fill="hold">
                            <p:stCondLst>
                              <p:cond delay="715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250"/>
                                        <p:tgtEl>
                                          <p:spTgt spid="27"/>
                                        </p:tgtEl>
                                      </p:cBhvr>
                                    </p:animEffect>
                                  </p:childTnLst>
                                </p:cTn>
                              </p:par>
                            </p:childTnLst>
                          </p:cTn>
                        </p:par>
                        <p:par>
                          <p:cTn id="116" fill="hold">
                            <p:stCondLst>
                              <p:cond delay="7400"/>
                            </p:stCondLst>
                            <p:childTnLst>
                              <p:par>
                                <p:cTn id="117" presetID="53" presetClass="entr" presetSubtype="16"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childTnLst>
                          </p:cTn>
                        </p:par>
                        <p:par>
                          <p:cTn id="122" fill="hold">
                            <p:stCondLst>
                              <p:cond delay="7900"/>
                            </p:stCondLst>
                            <p:childTnLst>
                              <p:par>
                                <p:cTn id="123" presetID="56" presetClass="entr" presetSubtype="0" fill="hold" grpId="0" nodeType="afterEffect">
                                  <p:stCondLst>
                                    <p:cond delay="0"/>
                                  </p:stCondLst>
                                  <p:iterate type="lt">
                                    <p:tmPct val="10000"/>
                                  </p:iterate>
                                  <p:childTnLst>
                                    <p:set>
                                      <p:cBhvr>
                                        <p:cTn id="124" dur="1" fill="hold">
                                          <p:stCondLst>
                                            <p:cond delay="0"/>
                                          </p:stCondLst>
                                        </p:cTn>
                                        <p:tgtEl>
                                          <p:spTgt spid="31"/>
                                        </p:tgtEl>
                                        <p:attrNameLst>
                                          <p:attrName>style.visibility</p:attrName>
                                        </p:attrNameLst>
                                      </p:cBhvr>
                                      <p:to>
                                        <p:strVal val="visible"/>
                                      </p:to>
                                    </p:set>
                                    <p:anim by="(-#ppt_w*2)" calcmode="lin" valueType="num">
                                      <p:cBhvr rctx="PPT">
                                        <p:cTn id="125" dur="500" autoRev="1" fill="hold">
                                          <p:stCondLst>
                                            <p:cond delay="0"/>
                                          </p:stCondLst>
                                        </p:cTn>
                                        <p:tgtEl>
                                          <p:spTgt spid="31"/>
                                        </p:tgtEl>
                                        <p:attrNameLst>
                                          <p:attrName>ppt_w</p:attrName>
                                        </p:attrNameLst>
                                      </p:cBhvr>
                                    </p:anim>
                                    <p:anim by="(#ppt_w*0.50)" calcmode="lin" valueType="num">
                                      <p:cBhvr>
                                        <p:cTn id="126" dur="500" decel="50000" autoRev="1" fill="hold">
                                          <p:stCondLst>
                                            <p:cond delay="0"/>
                                          </p:stCondLst>
                                        </p:cTn>
                                        <p:tgtEl>
                                          <p:spTgt spid="31"/>
                                        </p:tgtEl>
                                        <p:attrNameLst>
                                          <p:attrName>ppt_x</p:attrName>
                                        </p:attrNameLst>
                                      </p:cBhvr>
                                    </p:anim>
                                    <p:anim from="(-#ppt_h/2)" to="(#ppt_y)" calcmode="lin" valueType="num">
                                      <p:cBhvr>
                                        <p:cTn id="127" dur="1000" fill="hold">
                                          <p:stCondLst>
                                            <p:cond delay="0"/>
                                          </p:stCondLst>
                                        </p:cTn>
                                        <p:tgtEl>
                                          <p:spTgt spid="31"/>
                                        </p:tgtEl>
                                        <p:attrNameLst>
                                          <p:attrName>ppt_y</p:attrName>
                                        </p:attrNameLst>
                                      </p:cBhvr>
                                    </p:anim>
                                    <p:animRot by="21600000">
                                      <p:cBhvr>
                                        <p:cTn id="128" dur="1000" fill="hold">
                                          <p:stCondLst>
                                            <p:cond delay="0"/>
                                          </p:stCondLst>
                                        </p:cTn>
                                        <p:tgtEl>
                                          <p:spTgt spid="31"/>
                                        </p:tgtEl>
                                        <p:attrNameLst>
                                          <p:attrName>r</p:attrName>
                                        </p:attrNameLst>
                                      </p:cBhvr>
                                    </p:animRot>
                                  </p:childTnLst>
                                </p:cTn>
                              </p:par>
                              <p:par>
                                <p:cTn id="129" presetID="55" presetClass="entr" presetSubtype="0" fill="hold" grpId="0" nodeType="withEffect">
                                  <p:stCondLst>
                                    <p:cond delay="750"/>
                                  </p:stCondLst>
                                  <p:childTnLst>
                                    <p:set>
                                      <p:cBhvr>
                                        <p:cTn id="130" dur="1" fill="hold">
                                          <p:stCondLst>
                                            <p:cond delay="0"/>
                                          </p:stCondLst>
                                        </p:cTn>
                                        <p:tgtEl>
                                          <p:spTgt spid="32"/>
                                        </p:tgtEl>
                                        <p:attrNameLst>
                                          <p:attrName>style.visibility</p:attrName>
                                        </p:attrNameLst>
                                      </p:cBhvr>
                                      <p:to>
                                        <p:strVal val="visible"/>
                                      </p:to>
                                    </p:set>
                                    <p:anim calcmode="lin" valueType="num">
                                      <p:cBhvr>
                                        <p:cTn id="131" dur="1000" fill="hold"/>
                                        <p:tgtEl>
                                          <p:spTgt spid="32"/>
                                        </p:tgtEl>
                                        <p:attrNameLst>
                                          <p:attrName>ppt_w</p:attrName>
                                        </p:attrNameLst>
                                      </p:cBhvr>
                                      <p:tavLst>
                                        <p:tav tm="0">
                                          <p:val>
                                            <p:strVal val="#ppt_w*0.70"/>
                                          </p:val>
                                        </p:tav>
                                        <p:tav tm="100000">
                                          <p:val>
                                            <p:strVal val="#ppt_w"/>
                                          </p:val>
                                        </p:tav>
                                      </p:tavLst>
                                    </p:anim>
                                    <p:anim calcmode="lin" valueType="num">
                                      <p:cBhvr>
                                        <p:cTn id="132" dur="1000" fill="hold"/>
                                        <p:tgtEl>
                                          <p:spTgt spid="32"/>
                                        </p:tgtEl>
                                        <p:attrNameLst>
                                          <p:attrName>ppt_h</p:attrName>
                                        </p:attrNameLst>
                                      </p:cBhvr>
                                      <p:tavLst>
                                        <p:tav tm="0">
                                          <p:val>
                                            <p:strVal val="#ppt_h"/>
                                          </p:val>
                                        </p:tav>
                                        <p:tav tm="100000">
                                          <p:val>
                                            <p:strVal val="#ppt_h"/>
                                          </p:val>
                                        </p:tav>
                                      </p:tavLst>
                                    </p:anim>
                                    <p:animEffect transition="in" filter="fade">
                                      <p:cBhvr>
                                        <p:cTn id="133" dur="1000"/>
                                        <p:tgtEl>
                                          <p:spTgt spid="3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4000"/>
                                        <p:tgtEl>
                                          <p:spTgt spid="47"/>
                                        </p:tgtEl>
                                      </p:cBhvr>
                                    </p:animEffect>
                                  </p:childTnLst>
                                </p:cTn>
                              </p:par>
                              <p:par>
                                <p:cTn id="137" presetID="2" presetClass="exit" presetSubtype="2" repeatCount="indefinite" fill="hold" grpId="1" nodeType="withEffect">
                                  <p:stCondLst>
                                    <p:cond delay="1500"/>
                                  </p:stCondLst>
                                  <p:childTnLst>
                                    <p:anim calcmode="lin" valueType="num">
                                      <p:cBhvr additive="base">
                                        <p:cTn id="138" dur="4000"/>
                                        <p:tgtEl>
                                          <p:spTgt spid="47"/>
                                        </p:tgtEl>
                                        <p:attrNameLst>
                                          <p:attrName>ppt_x</p:attrName>
                                        </p:attrNameLst>
                                      </p:cBhvr>
                                      <p:tavLst>
                                        <p:tav tm="0">
                                          <p:val>
                                            <p:strVal val="ppt_x"/>
                                          </p:val>
                                        </p:tav>
                                        <p:tav tm="100000">
                                          <p:val>
                                            <p:strVal val="1+ppt_w/2"/>
                                          </p:val>
                                        </p:tav>
                                      </p:tavLst>
                                    </p:anim>
                                    <p:anim calcmode="lin" valueType="num">
                                      <p:cBhvr additive="base">
                                        <p:cTn id="139" dur="4000"/>
                                        <p:tgtEl>
                                          <p:spTgt spid="47"/>
                                        </p:tgtEl>
                                        <p:attrNameLst>
                                          <p:attrName>ppt_y</p:attrName>
                                        </p:attrNameLst>
                                      </p:cBhvr>
                                      <p:tavLst>
                                        <p:tav tm="0">
                                          <p:val>
                                            <p:strVal val="ppt_y"/>
                                          </p:val>
                                        </p:tav>
                                        <p:tav tm="100000">
                                          <p:val>
                                            <p:strVal val="ppt_y"/>
                                          </p:val>
                                        </p:tav>
                                      </p:tavLst>
                                    </p:anim>
                                    <p:set>
                                      <p:cBhvr>
                                        <p:cTn id="140" dur="1" fill="hold">
                                          <p:stCondLst>
                                            <p:cond delay="3991"/>
                                          </p:stCondLst>
                                        </p:cTn>
                                        <p:tgtEl>
                                          <p:spTgt spid="47"/>
                                        </p:tgtEl>
                                        <p:attrNameLst>
                                          <p:attrName>style.visibility</p:attrName>
                                        </p:attrNameLst>
                                      </p:cBhvr>
                                      <p:to>
                                        <p:strVal val="hidden"/>
                                      </p:to>
                                    </p:set>
                                  </p:childTnLst>
                                </p:cTn>
                              </p:par>
                              <p:par>
                                <p:cTn id="141" presetID="10" presetClass="entr" presetSubtype="0" fill="hold" grpId="0" nodeType="withEffect">
                                  <p:stCondLst>
                                    <p:cond delay="200"/>
                                  </p:stCondLst>
                                  <p:childTnLst>
                                    <p:set>
                                      <p:cBhvr>
                                        <p:cTn id="142" dur="1" fill="hold">
                                          <p:stCondLst>
                                            <p:cond delay="0"/>
                                          </p:stCondLst>
                                        </p:cTn>
                                        <p:tgtEl>
                                          <p:spTgt spid="48"/>
                                        </p:tgtEl>
                                        <p:attrNameLst>
                                          <p:attrName>style.visibility</p:attrName>
                                        </p:attrNameLst>
                                      </p:cBhvr>
                                      <p:to>
                                        <p:strVal val="visible"/>
                                      </p:to>
                                    </p:set>
                                    <p:animEffect transition="in" filter="fade">
                                      <p:cBhvr>
                                        <p:cTn id="143" dur="4000"/>
                                        <p:tgtEl>
                                          <p:spTgt spid="48"/>
                                        </p:tgtEl>
                                      </p:cBhvr>
                                    </p:animEffect>
                                  </p:childTnLst>
                                </p:cTn>
                              </p:par>
                              <p:par>
                                <p:cTn id="144" presetID="2" presetClass="exit" presetSubtype="8" repeatCount="indefinite" fill="hold" grpId="1" nodeType="withEffect">
                                  <p:stCondLst>
                                    <p:cond delay="2000"/>
                                  </p:stCondLst>
                                  <p:childTnLst>
                                    <p:anim calcmode="lin" valueType="num">
                                      <p:cBhvr additive="base">
                                        <p:cTn id="145" dur="4000"/>
                                        <p:tgtEl>
                                          <p:spTgt spid="48"/>
                                        </p:tgtEl>
                                        <p:attrNameLst>
                                          <p:attrName>ppt_x</p:attrName>
                                        </p:attrNameLst>
                                      </p:cBhvr>
                                      <p:tavLst>
                                        <p:tav tm="0">
                                          <p:val>
                                            <p:strVal val="ppt_x"/>
                                          </p:val>
                                        </p:tav>
                                        <p:tav tm="100000">
                                          <p:val>
                                            <p:strVal val="0-ppt_w/2"/>
                                          </p:val>
                                        </p:tav>
                                      </p:tavLst>
                                    </p:anim>
                                    <p:anim calcmode="lin" valueType="num">
                                      <p:cBhvr additive="base">
                                        <p:cTn id="146" dur="4000"/>
                                        <p:tgtEl>
                                          <p:spTgt spid="48"/>
                                        </p:tgtEl>
                                        <p:attrNameLst>
                                          <p:attrName>ppt_y</p:attrName>
                                        </p:attrNameLst>
                                      </p:cBhvr>
                                      <p:tavLst>
                                        <p:tav tm="0">
                                          <p:val>
                                            <p:strVal val="ppt_y"/>
                                          </p:val>
                                        </p:tav>
                                        <p:tav tm="100000">
                                          <p:val>
                                            <p:strVal val="ppt_y"/>
                                          </p:val>
                                        </p:tav>
                                      </p:tavLst>
                                    </p:anim>
                                    <p:set>
                                      <p:cBhvr>
                                        <p:cTn id="147" dur="1" fill="hold">
                                          <p:stCondLst>
                                            <p:cond delay="3990"/>
                                          </p:stCondLst>
                                        </p:cTn>
                                        <p:tgtEl>
                                          <p:spTgt spid="48"/>
                                        </p:tgtEl>
                                        <p:attrNameLst>
                                          <p:attrName>style.visibility</p:attrName>
                                        </p:attrNameLst>
                                      </p:cBhvr>
                                      <p:to>
                                        <p:strVal val="hidden"/>
                                      </p:to>
                                    </p:set>
                                  </p:childTnLst>
                                </p:cTn>
                              </p:par>
                              <p:par>
                                <p:cTn id="148" presetID="10" presetClass="entr" presetSubtype="0" fill="hold" grpId="0" nodeType="withEffect">
                                  <p:stCondLst>
                                    <p:cond delay="300"/>
                                  </p:stCondLst>
                                  <p:childTnLst>
                                    <p:set>
                                      <p:cBhvr>
                                        <p:cTn id="149" dur="1" fill="hold">
                                          <p:stCondLst>
                                            <p:cond delay="0"/>
                                          </p:stCondLst>
                                        </p:cTn>
                                        <p:tgtEl>
                                          <p:spTgt spid="49"/>
                                        </p:tgtEl>
                                        <p:attrNameLst>
                                          <p:attrName>style.visibility</p:attrName>
                                        </p:attrNameLst>
                                      </p:cBhvr>
                                      <p:to>
                                        <p:strVal val="visible"/>
                                      </p:to>
                                    </p:set>
                                    <p:animEffect transition="in" filter="fade">
                                      <p:cBhvr>
                                        <p:cTn id="150" dur="4000"/>
                                        <p:tgtEl>
                                          <p:spTgt spid="49"/>
                                        </p:tgtEl>
                                      </p:cBhvr>
                                    </p:animEffect>
                                  </p:childTnLst>
                                </p:cTn>
                              </p:par>
                              <p:par>
                                <p:cTn id="151" presetID="2" presetClass="exit" presetSubtype="8" repeatCount="indefinite" fill="hold" grpId="1" nodeType="withEffect">
                                  <p:stCondLst>
                                    <p:cond delay="1500"/>
                                  </p:stCondLst>
                                  <p:childTnLst>
                                    <p:anim calcmode="lin" valueType="num">
                                      <p:cBhvr additive="base">
                                        <p:cTn id="152" dur="4000"/>
                                        <p:tgtEl>
                                          <p:spTgt spid="49"/>
                                        </p:tgtEl>
                                        <p:attrNameLst>
                                          <p:attrName>ppt_x</p:attrName>
                                        </p:attrNameLst>
                                      </p:cBhvr>
                                      <p:tavLst>
                                        <p:tav tm="0">
                                          <p:val>
                                            <p:strVal val="ppt_x"/>
                                          </p:val>
                                        </p:tav>
                                        <p:tav tm="100000">
                                          <p:val>
                                            <p:strVal val="0-ppt_w/2"/>
                                          </p:val>
                                        </p:tav>
                                      </p:tavLst>
                                    </p:anim>
                                    <p:anim calcmode="lin" valueType="num">
                                      <p:cBhvr additive="base">
                                        <p:cTn id="153" dur="4000"/>
                                        <p:tgtEl>
                                          <p:spTgt spid="49"/>
                                        </p:tgtEl>
                                        <p:attrNameLst>
                                          <p:attrName>ppt_y</p:attrName>
                                        </p:attrNameLst>
                                      </p:cBhvr>
                                      <p:tavLst>
                                        <p:tav tm="0">
                                          <p:val>
                                            <p:strVal val="ppt_y"/>
                                          </p:val>
                                        </p:tav>
                                        <p:tav tm="100000">
                                          <p:val>
                                            <p:strVal val="ppt_y"/>
                                          </p:val>
                                        </p:tav>
                                      </p:tavLst>
                                    </p:anim>
                                    <p:set>
                                      <p:cBhvr>
                                        <p:cTn id="154" dur="1" fill="hold">
                                          <p:stCondLst>
                                            <p:cond delay="3992"/>
                                          </p:stCondLst>
                                        </p:cTn>
                                        <p:tgtEl>
                                          <p:spTgt spid="49"/>
                                        </p:tgtEl>
                                        <p:attrNameLst>
                                          <p:attrName>style.visibility</p:attrName>
                                        </p:attrNameLst>
                                      </p:cBhvr>
                                      <p:to>
                                        <p:strVal val="hidden"/>
                                      </p:to>
                                    </p:set>
                                  </p:childTnLst>
                                </p:cTn>
                              </p:par>
                              <p:par>
                                <p:cTn id="155" presetID="10" presetClass="entr" presetSubtype="0" fill="hold" grpId="0" nodeType="withEffect">
                                  <p:stCondLst>
                                    <p:cond delay="200"/>
                                  </p:stCondLst>
                                  <p:childTnLst>
                                    <p:set>
                                      <p:cBhvr>
                                        <p:cTn id="156" dur="1" fill="hold">
                                          <p:stCondLst>
                                            <p:cond delay="0"/>
                                          </p:stCondLst>
                                        </p:cTn>
                                        <p:tgtEl>
                                          <p:spTgt spid="50"/>
                                        </p:tgtEl>
                                        <p:attrNameLst>
                                          <p:attrName>style.visibility</p:attrName>
                                        </p:attrNameLst>
                                      </p:cBhvr>
                                      <p:to>
                                        <p:strVal val="visible"/>
                                      </p:to>
                                    </p:set>
                                    <p:animEffect transition="in" filter="fade">
                                      <p:cBhvr>
                                        <p:cTn id="157" dur="4000"/>
                                        <p:tgtEl>
                                          <p:spTgt spid="50"/>
                                        </p:tgtEl>
                                      </p:cBhvr>
                                    </p:animEffect>
                                  </p:childTnLst>
                                </p:cTn>
                              </p:par>
                              <p:par>
                                <p:cTn id="158" presetID="2" presetClass="exit" presetSubtype="2" repeatCount="indefinite" fill="hold" grpId="1" nodeType="withEffect">
                                  <p:stCondLst>
                                    <p:cond delay="3000"/>
                                  </p:stCondLst>
                                  <p:childTnLst>
                                    <p:anim calcmode="lin" valueType="num">
                                      <p:cBhvr additive="base">
                                        <p:cTn id="159" dur="4000"/>
                                        <p:tgtEl>
                                          <p:spTgt spid="50"/>
                                        </p:tgtEl>
                                        <p:attrNameLst>
                                          <p:attrName>ppt_x</p:attrName>
                                        </p:attrNameLst>
                                      </p:cBhvr>
                                      <p:tavLst>
                                        <p:tav tm="0">
                                          <p:val>
                                            <p:strVal val="ppt_x"/>
                                          </p:val>
                                        </p:tav>
                                        <p:tav tm="100000">
                                          <p:val>
                                            <p:strVal val="1+ppt_w/2"/>
                                          </p:val>
                                        </p:tav>
                                      </p:tavLst>
                                    </p:anim>
                                    <p:anim calcmode="lin" valueType="num">
                                      <p:cBhvr additive="base">
                                        <p:cTn id="160" dur="4000"/>
                                        <p:tgtEl>
                                          <p:spTgt spid="50"/>
                                        </p:tgtEl>
                                        <p:attrNameLst>
                                          <p:attrName>ppt_y</p:attrName>
                                        </p:attrNameLst>
                                      </p:cBhvr>
                                      <p:tavLst>
                                        <p:tav tm="0">
                                          <p:val>
                                            <p:strVal val="ppt_y"/>
                                          </p:val>
                                        </p:tav>
                                        <p:tav tm="100000">
                                          <p:val>
                                            <p:strVal val="ppt_y"/>
                                          </p:val>
                                        </p:tav>
                                      </p:tavLst>
                                    </p:anim>
                                    <p:set>
                                      <p:cBhvr>
                                        <p:cTn id="161" dur="1" fill="hold">
                                          <p:stCondLst>
                                            <p:cond delay="3991"/>
                                          </p:stCondLst>
                                        </p:cTn>
                                        <p:tgtEl>
                                          <p:spTgt spid="50"/>
                                        </p:tgtEl>
                                        <p:attrNameLst>
                                          <p:attrName>style.visibility</p:attrName>
                                        </p:attrNameLst>
                                      </p:cBhvr>
                                      <p:to>
                                        <p:strVal val="hidden"/>
                                      </p:to>
                                    </p:set>
                                  </p:childTnLst>
                                </p:cTn>
                              </p:par>
                              <p:par>
                                <p:cTn id="162" presetID="10" presetClass="entr" presetSubtype="0" fill="hold" grpId="0" nodeType="withEffect">
                                  <p:stCondLst>
                                    <p:cond delay="800"/>
                                  </p:stCondLst>
                                  <p:childTnLst>
                                    <p:set>
                                      <p:cBhvr>
                                        <p:cTn id="163" dur="1" fill="hold">
                                          <p:stCondLst>
                                            <p:cond delay="0"/>
                                          </p:stCondLst>
                                        </p:cTn>
                                        <p:tgtEl>
                                          <p:spTgt spid="51"/>
                                        </p:tgtEl>
                                        <p:attrNameLst>
                                          <p:attrName>style.visibility</p:attrName>
                                        </p:attrNameLst>
                                      </p:cBhvr>
                                      <p:to>
                                        <p:strVal val="visible"/>
                                      </p:to>
                                    </p:set>
                                    <p:animEffect transition="in" filter="fade">
                                      <p:cBhvr>
                                        <p:cTn id="164" dur="4000"/>
                                        <p:tgtEl>
                                          <p:spTgt spid="51"/>
                                        </p:tgtEl>
                                      </p:cBhvr>
                                    </p:animEffect>
                                  </p:childTnLst>
                                </p:cTn>
                              </p:par>
                              <p:par>
                                <p:cTn id="165" presetID="2" presetClass="exit" presetSubtype="8" repeatCount="indefinite" fill="hold" grpId="1" nodeType="withEffect">
                                  <p:stCondLst>
                                    <p:cond delay="3500"/>
                                  </p:stCondLst>
                                  <p:childTnLst>
                                    <p:anim calcmode="lin" valueType="num">
                                      <p:cBhvr additive="base">
                                        <p:cTn id="166" dur="4000"/>
                                        <p:tgtEl>
                                          <p:spTgt spid="51"/>
                                        </p:tgtEl>
                                        <p:attrNameLst>
                                          <p:attrName>ppt_x</p:attrName>
                                        </p:attrNameLst>
                                      </p:cBhvr>
                                      <p:tavLst>
                                        <p:tav tm="0">
                                          <p:val>
                                            <p:strVal val="ppt_x"/>
                                          </p:val>
                                        </p:tav>
                                        <p:tav tm="100000">
                                          <p:val>
                                            <p:strVal val="0-ppt_w/2"/>
                                          </p:val>
                                        </p:tav>
                                      </p:tavLst>
                                    </p:anim>
                                    <p:anim calcmode="lin" valueType="num">
                                      <p:cBhvr additive="base">
                                        <p:cTn id="167" dur="4000"/>
                                        <p:tgtEl>
                                          <p:spTgt spid="51"/>
                                        </p:tgtEl>
                                        <p:attrNameLst>
                                          <p:attrName>ppt_y</p:attrName>
                                        </p:attrNameLst>
                                      </p:cBhvr>
                                      <p:tavLst>
                                        <p:tav tm="0">
                                          <p:val>
                                            <p:strVal val="ppt_y"/>
                                          </p:val>
                                        </p:tav>
                                        <p:tav tm="100000">
                                          <p:val>
                                            <p:strVal val="ppt_y"/>
                                          </p:val>
                                        </p:tav>
                                      </p:tavLst>
                                    </p:anim>
                                    <p:set>
                                      <p:cBhvr>
                                        <p:cTn id="168" dur="1" fill="hold">
                                          <p:stCondLst>
                                            <p:cond delay="3992"/>
                                          </p:stCondLst>
                                        </p:cTn>
                                        <p:tgtEl>
                                          <p:spTgt spid="51"/>
                                        </p:tgtEl>
                                        <p:attrNameLst>
                                          <p:attrName>style.visibility</p:attrName>
                                        </p:attrNameLst>
                                      </p:cBhvr>
                                      <p:to>
                                        <p:strVal val="hidden"/>
                                      </p:to>
                                    </p:set>
                                  </p:childTnLst>
                                </p:cTn>
                              </p:par>
                              <p:par>
                                <p:cTn id="169" presetID="10" presetClass="entr" presetSubtype="0" fill="hold" grpId="0" nodeType="withEffect">
                                  <p:stCondLst>
                                    <p:cond delay="30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4000"/>
                                        <p:tgtEl>
                                          <p:spTgt spid="52"/>
                                        </p:tgtEl>
                                      </p:cBhvr>
                                    </p:animEffect>
                                  </p:childTnLst>
                                </p:cTn>
                              </p:par>
                              <p:par>
                                <p:cTn id="172" presetID="2" presetClass="exit" presetSubtype="8" repeatCount="indefinite" fill="hold" grpId="1" nodeType="withEffect">
                                  <p:stCondLst>
                                    <p:cond delay="1100"/>
                                  </p:stCondLst>
                                  <p:childTnLst>
                                    <p:anim calcmode="lin" valueType="num">
                                      <p:cBhvr additive="base">
                                        <p:cTn id="173" dur="4000"/>
                                        <p:tgtEl>
                                          <p:spTgt spid="52"/>
                                        </p:tgtEl>
                                        <p:attrNameLst>
                                          <p:attrName>ppt_x</p:attrName>
                                        </p:attrNameLst>
                                      </p:cBhvr>
                                      <p:tavLst>
                                        <p:tav tm="0">
                                          <p:val>
                                            <p:strVal val="ppt_x"/>
                                          </p:val>
                                        </p:tav>
                                        <p:tav tm="100000">
                                          <p:val>
                                            <p:strVal val="0-ppt_w/2"/>
                                          </p:val>
                                        </p:tav>
                                      </p:tavLst>
                                    </p:anim>
                                    <p:anim calcmode="lin" valueType="num">
                                      <p:cBhvr additive="base">
                                        <p:cTn id="174" dur="4000"/>
                                        <p:tgtEl>
                                          <p:spTgt spid="52"/>
                                        </p:tgtEl>
                                        <p:attrNameLst>
                                          <p:attrName>ppt_y</p:attrName>
                                        </p:attrNameLst>
                                      </p:cBhvr>
                                      <p:tavLst>
                                        <p:tav tm="0">
                                          <p:val>
                                            <p:strVal val="ppt_y"/>
                                          </p:val>
                                        </p:tav>
                                        <p:tav tm="100000">
                                          <p:val>
                                            <p:strVal val="ppt_y"/>
                                          </p:val>
                                        </p:tav>
                                      </p:tavLst>
                                    </p:anim>
                                    <p:set>
                                      <p:cBhvr>
                                        <p:cTn id="175" dur="1" fill="hold">
                                          <p:stCondLst>
                                            <p:cond delay="3992"/>
                                          </p:stCondLst>
                                        </p:cTn>
                                        <p:tgtEl>
                                          <p:spTgt spid="52"/>
                                        </p:tgtEl>
                                        <p:attrNameLst>
                                          <p:attrName>style.visibility</p:attrName>
                                        </p:attrNameLst>
                                      </p:cBhvr>
                                      <p:to>
                                        <p:strVal val="hidden"/>
                                      </p:to>
                                    </p:set>
                                  </p:childTnLst>
                                </p:cTn>
                              </p:par>
                              <p:par>
                                <p:cTn id="176" presetID="10" presetClass="entr" presetSubtype="0" fill="hold" grpId="0" nodeType="withEffect">
                                  <p:stCondLst>
                                    <p:cond delay="0"/>
                                  </p:stCondLst>
                                  <p:childTnLst>
                                    <p:set>
                                      <p:cBhvr>
                                        <p:cTn id="177" dur="1" fill="hold">
                                          <p:stCondLst>
                                            <p:cond delay="0"/>
                                          </p:stCondLst>
                                        </p:cTn>
                                        <p:tgtEl>
                                          <p:spTgt spid="53"/>
                                        </p:tgtEl>
                                        <p:attrNameLst>
                                          <p:attrName>style.visibility</p:attrName>
                                        </p:attrNameLst>
                                      </p:cBhvr>
                                      <p:to>
                                        <p:strVal val="visible"/>
                                      </p:to>
                                    </p:set>
                                    <p:animEffect transition="in" filter="fade">
                                      <p:cBhvr>
                                        <p:cTn id="178" dur="4000"/>
                                        <p:tgtEl>
                                          <p:spTgt spid="53"/>
                                        </p:tgtEl>
                                      </p:cBhvr>
                                    </p:animEffect>
                                  </p:childTnLst>
                                </p:cTn>
                              </p:par>
                              <p:par>
                                <p:cTn id="179" presetID="2" presetClass="exit" presetSubtype="2" repeatCount="indefinite" fill="hold" grpId="1" nodeType="withEffect">
                                  <p:stCondLst>
                                    <p:cond delay="800"/>
                                  </p:stCondLst>
                                  <p:childTnLst>
                                    <p:anim calcmode="lin" valueType="num">
                                      <p:cBhvr additive="base">
                                        <p:cTn id="180" dur="4000"/>
                                        <p:tgtEl>
                                          <p:spTgt spid="53"/>
                                        </p:tgtEl>
                                        <p:attrNameLst>
                                          <p:attrName>ppt_x</p:attrName>
                                        </p:attrNameLst>
                                      </p:cBhvr>
                                      <p:tavLst>
                                        <p:tav tm="0">
                                          <p:val>
                                            <p:strVal val="ppt_x"/>
                                          </p:val>
                                        </p:tav>
                                        <p:tav tm="100000">
                                          <p:val>
                                            <p:strVal val="1+ppt_w/2"/>
                                          </p:val>
                                        </p:tav>
                                      </p:tavLst>
                                    </p:anim>
                                    <p:anim calcmode="lin" valueType="num">
                                      <p:cBhvr additive="base">
                                        <p:cTn id="181" dur="4000"/>
                                        <p:tgtEl>
                                          <p:spTgt spid="53"/>
                                        </p:tgtEl>
                                        <p:attrNameLst>
                                          <p:attrName>ppt_y</p:attrName>
                                        </p:attrNameLst>
                                      </p:cBhvr>
                                      <p:tavLst>
                                        <p:tav tm="0">
                                          <p:val>
                                            <p:strVal val="ppt_y"/>
                                          </p:val>
                                        </p:tav>
                                        <p:tav tm="100000">
                                          <p:val>
                                            <p:strVal val="ppt_y"/>
                                          </p:val>
                                        </p:tav>
                                      </p:tavLst>
                                    </p:anim>
                                    <p:set>
                                      <p:cBhvr>
                                        <p:cTn id="182" dur="1" fill="hold">
                                          <p:stCondLst>
                                            <p:cond delay="3990"/>
                                          </p:stCondLst>
                                        </p:cTn>
                                        <p:tgtEl>
                                          <p:spTgt spid="53"/>
                                        </p:tgtEl>
                                        <p:attrNameLst>
                                          <p:attrName>style.visibility</p:attrName>
                                        </p:attrNameLst>
                                      </p:cBhvr>
                                      <p:to>
                                        <p:strVal val="hidden"/>
                                      </p:to>
                                    </p:set>
                                  </p:childTnLst>
                                </p:cTn>
                              </p:par>
                              <p:par>
                                <p:cTn id="183" presetID="10" presetClass="entr" presetSubtype="0" fill="hold" grpId="0" nodeType="withEffect">
                                  <p:stCondLst>
                                    <p:cond delay="1000"/>
                                  </p:stCondLst>
                                  <p:childTnLst>
                                    <p:set>
                                      <p:cBhvr>
                                        <p:cTn id="184" dur="1" fill="hold">
                                          <p:stCondLst>
                                            <p:cond delay="0"/>
                                          </p:stCondLst>
                                        </p:cTn>
                                        <p:tgtEl>
                                          <p:spTgt spid="54"/>
                                        </p:tgtEl>
                                        <p:attrNameLst>
                                          <p:attrName>style.visibility</p:attrName>
                                        </p:attrNameLst>
                                      </p:cBhvr>
                                      <p:to>
                                        <p:strVal val="visible"/>
                                      </p:to>
                                    </p:set>
                                    <p:animEffect transition="in" filter="fade">
                                      <p:cBhvr>
                                        <p:cTn id="185" dur="4000"/>
                                        <p:tgtEl>
                                          <p:spTgt spid="54"/>
                                        </p:tgtEl>
                                      </p:cBhvr>
                                    </p:animEffect>
                                  </p:childTnLst>
                                </p:cTn>
                              </p:par>
                              <p:par>
                                <p:cTn id="186" presetID="2" presetClass="exit" presetSubtype="2" repeatCount="indefinite" fill="hold" grpId="1" nodeType="withEffect">
                                  <p:stCondLst>
                                    <p:cond delay="2000"/>
                                  </p:stCondLst>
                                  <p:childTnLst>
                                    <p:anim calcmode="lin" valueType="num">
                                      <p:cBhvr additive="base">
                                        <p:cTn id="187" dur="4000"/>
                                        <p:tgtEl>
                                          <p:spTgt spid="54"/>
                                        </p:tgtEl>
                                        <p:attrNameLst>
                                          <p:attrName>ppt_x</p:attrName>
                                        </p:attrNameLst>
                                      </p:cBhvr>
                                      <p:tavLst>
                                        <p:tav tm="0">
                                          <p:val>
                                            <p:strVal val="ppt_x"/>
                                          </p:val>
                                        </p:tav>
                                        <p:tav tm="100000">
                                          <p:val>
                                            <p:strVal val="1+ppt_w/2"/>
                                          </p:val>
                                        </p:tav>
                                      </p:tavLst>
                                    </p:anim>
                                    <p:anim calcmode="lin" valueType="num">
                                      <p:cBhvr additive="base">
                                        <p:cTn id="188" dur="4000"/>
                                        <p:tgtEl>
                                          <p:spTgt spid="54"/>
                                        </p:tgtEl>
                                        <p:attrNameLst>
                                          <p:attrName>ppt_y</p:attrName>
                                        </p:attrNameLst>
                                      </p:cBhvr>
                                      <p:tavLst>
                                        <p:tav tm="0">
                                          <p:val>
                                            <p:strVal val="ppt_y"/>
                                          </p:val>
                                        </p:tav>
                                        <p:tav tm="100000">
                                          <p:val>
                                            <p:strVal val="ppt_y"/>
                                          </p:val>
                                        </p:tav>
                                      </p:tavLst>
                                    </p:anim>
                                    <p:set>
                                      <p:cBhvr>
                                        <p:cTn id="189" dur="1" fill="hold">
                                          <p:stCondLst>
                                            <p:cond delay="3991"/>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3135914" cy="5143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78756" y="3714469"/>
            <a:ext cx="2812386" cy="1089529"/>
          </a:xfrm>
          <a:prstGeom prst="rect">
            <a:avLst/>
          </a:prstGeom>
          <a:noFill/>
        </p:spPr>
        <p:txBody>
          <a:bodyPr wrap="square">
            <a:spAutoFit/>
          </a:bodyPr>
          <a:lstStyle/>
          <a:p>
            <a:pPr algn="just">
              <a:lnSpc>
                <a:spcPct val="120000"/>
              </a:lnSpc>
            </a:pPr>
            <a:r>
              <a:rPr lang="zh-CN" altLang="en-US" b="1" smtClean="0">
                <a:solidFill>
                  <a:schemeClr val="accent6">
                    <a:lumMod val="75000"/>
                  </a:schemeClr>
                </a:solidFill>
                <a:latin typeface="方正细圆简体" panose="03000509000000000000" pitchFamily="65" charset="-122"/>
                <a:ea typeface="方正细圆简体" panose="03000509000000000000" pitchFamily="65" charset="-122"/>
              </a:rPr>
              <a:t>过去就像回形针，把青春一页页的固定，然后变成了一本不被出版的书。</a:t>
            </a:r>
            <a:endParaRPr lang="zh-CN" altLang="en-US" b="1">
              <a:solidFill>
                <a:schemeClr val="accent6">
                  <a:lumMod val="75000"/>
                </a:schemeClr>
              </a:solidFill>
              <a:latin typeface="方正细圆简体" panose="03000509000000000000" pitchFamily="65" charset="-122"/>
              <a:ea typeface="方正细圆简体" panose="03000509000000000000" pitchFamily="65" charset="-122"/>
            </a:endParaRPr>
          </a:p>
        </p:txBody>
      </p:sp>
      <p:sp>
        <p:nvSpPr>
          <p:cNvPr id="28" name="矩形 27"/>
          <p:cNvSpPr/>
          <p:nvPr/>
        </p:nvSpPr>
        <p:spPr>
          <a:xfrm>
            <a:off x="251520" y="2678716"/>
            <a:ext cx="2547516" cy="1089529"/>
          </a:xfrm>
          <a:prstGeom prst="rect">
            <a:avLst/>
          </a:prstGeom>
          <a:noFill/>
        </p:spPr>
        <p:txBody>
          <a:bodyPr wrap="square">
            <a:spAutoFit/>
          </a:bodyPr>
          <a:lstStyle/>
          <a:p>
            <a:pPr algn="just">
              <a:lnSpc>
                <a:spcPct val="120000"/>
              </a:lnSpc>
            </a:pPr>
            <a:r>
              <a:rPr lang="zh-CN" altLang="en-US" sz="5400">
                <a:solidFill>
                  <a:schemeClr val="accent6">
                    <a:lumMod val="75000"/>
                  </a:schemeClr>
                </a:solidFill>
                <a:latin typeface="方正毡笔黑简体" panose="03000509000000000000" pitchFamily="65" charset="-122"/>
                <a:ea typeface="方正毡笔黑简体" panose="03000509000000000000" pitchFamily="65" charset="-122"/>
              </a:rPr>
              <a:t>成长</a:t>
            </a:r>
          </a:p>
        </p:txBody>
      </p:sp>
      <p:pic>
        <p:nvPicPr>
          <p:cNvPr id="19" name="Picture 4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21273921">
            <a:off x="4628702" y="1004904"/>
            <a:ext cx="3517593" cy="23274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 name="Picture 4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21273921">
            <a:off x="4601029" y="1017036"/>
            <a:ext cx="3570448" cy="23030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1" name="Picture 4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1273921">
            <a:off x="4617151" y="1036230"/>
            <a:ext cx="3539742" cy="22634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16853" y="5962463"/>
            <a:ext cx="912069" cy="1700467"/>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1872" y="5333358"/>
            <a:ext cx="1041015" cy="2158476"/>
          </a:xfrm>
          <a:prstGeom prst="rect">
            <a:avLst/>
          </a:prstGeom>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97081" y="2284090"/>
            <a:ext cx="1041015" cy="2158476"/>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101" y="5321916"/>
            <a:ext cx="912069" cy="1700467"/>
          </a:xfrm>
          <a:prstGeom prst="rect">
            <a:avLst/>
          </a:prstGeom>
        </p:spPr>
      </p:pic>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1600" advTm="10000">
        <p:blinds dir="vert"/>
      </p:transition>
    </mc:Choice>
    <mc:Fallback xmlns="">
      <p:transition spd="slow"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9"/>
                                        </p:tgtEl>
                                        <p:attrNameLst>
                                          <p:attrName>style.visibility</p:attrName>
                                        </p:attrNameLst>
                                      </p:cBhvr>
                                      <p:to>
                                        <p:strVal val="visible"/>
                                      </p:to>
                                    </p:set>
                                    <p:anim calcmode="lin" valueType="num">
                                      <p:cBhvr>
                                        <p:cTn id="7" dur="2250" fill="hold"/>
                                        <p:tgtEl>
                                          <p:spTgt spid="19"/>
                                        </p:tgtEl>
                                        <p:attrNameLst>
                                          <p:attrName>ppt_w</p:attrName>
                                        </p:attrNameLst>
                                      </p:cBhvr>
                                      <p:tavLst>
                                        <p:tav tm="0">
                                          <p:val>
                                            <p:fltVal val="0"/>
                                          </p:val>
                                        </p:tav>
                                        <p:tav tm="100000">
                                          <p:val>
                                            <p:strVal val="#ppt_w"/>
                                          </p:val>
                                        </p:tav>
                                      </p:tavLst>
                                    </p:anim>
                                    <p:anim calcmode="lin" valueType="num">
                                      <p:cBhvr>
                                        <p:cTn id="8" dur="2250" fill="hold"/>
                                        <p:tgtEl>
                                          <p:spTgt spid="19"/>
                                        </p:tgtEl>
                                        <p:attrNameLst>
                                          <p:attrName>ppt_h</p:attrName>
                                        </p:attrNameLst>
                                      </p:cBhvr>
                                      <p:tavLst>
                                        <p:tav tm="0">
                                          <p:val>
                                            <p:fltVal val="0"/>
                                          </p:val>
                                        </p:tav>
                                        <p:tav tm="100000">
                                          <p:val>
                                            <p:strVal val="#ppt_h"/>
                                          </p:val>
                                        </p:tav>
                                      </p:tavLst>
                                    </p:anim>
                                    <p:animEffect transition="in" filter="fade">
                                      <p:cBhvr>
                                        <p:cTn id="9" dur="2250"/>
                                        <p:tgtEl>
                                          <p:spTgt spid="19"/>
                                        </p:tgtEl>
                                      </p:cBhvr>
                                    </p:animEffect>
                                  </p:childTnLst>
                                </p:cTn>
                              </p:par>
                              <p:par>
                                <p:cTn id="10" presetID="35" presetClass="path" presetSubtype="0" accel="50000" decel="50000" fill="hold" nodeType="withEffect">
                                  <p:stCondLst>
                                    <p:cond delay="4500"/>
                                  </p:stCondLst>
                                  <p:childTnLst>
                                    <p:animMotion origin="layout" path="M 2.77778E-7 -2.22222E-6 L -0.30781 -2.22222E-6 " pathEditMode="relative" rAng="0" ptsTypes="AA">
                                      <p:cBhvr>
                                        <p:cTn id="11" dur="4000" fill="hold"/>
                                        <p:tgtEl>
                                          <p:spTgt spid="19"/>
                                        </p:tgtEl>
                                        <p:attrNameLst>
                                          <p:attrName>ppt_x</p:attrName>
                                          <p:attrName>ppt_y</p:attrName>
                                        </p:attrNameLst>
                                      </p:cBhvr>
                                      <p:rCtr x="-15399" y="0"/>
                                    </p:animMotion>
                                  </p:childTnLst>
                                </p:cTn>
                              </p:par>
                              <p:par>
                                <p:cTn id="12" presetID="53" presetClass="entr" presetSubtype="16" fill="hold" nodeType="withEffect">
                                  <p:stCondLst>
                                    <p:cond delay="7250"/>
                                  </p:stCondLst>
                                  <p:childTnLst>
                                    <p:set>
                                      <p:cBhvr>
                                        <p:cTn id="13" dur="1" fill="hold">
                                          <p:stCondLst>
                                            <p:cond delay="0"/>
                                          </p:stCondLst>
                                        </p:cTn>
                                        <p:tgtEl>
                                          <p:spTgt spid="20"/>
                                        </p:tgtEl>
                                        <p:attrNameLst>
                                          <p:attrName>style.visibility</p:attrName>
                                        </p:attrNameLst>
                                      </p:cBhvr>
                                      <p:to>
                                        <p:strVal val="visible"/>
                                      </p:to>
                                    </p:set>
                                    <p:anim calcmode="lin" valueType="num">
                                      <p:cBhvr>
                                        <p:cTn id="14" dur="2250" fill="hold"/>
                                        <p:tgtEl>
                                          <p:spTgt spid="20"/>
                                        </p:tgtEl>
                                        <p:attrNameLst>
                                          <p:attrName>ppt_w</p:attrName>
                                        </p:attrNameLst>
                                      </p:cBhvr>
                                      <p:tavLst>
                                        <p:tav tm="0">
                                          <p:val>
                                            <p:fltVal val="0"/>
                                          </p:val>
                                        </p:tav>
                                        <p:tav tm="100000">
                                          <p:val>
                                            <p:strVal val="#ppt_w"/>
                                          </p:val>
                                        </p:tav>
                                      </p:tavLst>
                                    </p:anim>
                                    <p:anim calcmode="lin" valueType="num">
                                      <p:cBhvr>
                                        <p:cTn id="15" dur="2250" fill="hold"/>
                                        <p:tgtEl>
                                          <p:spTgt spid="20"/>
                                        </p:tgtEl>
                                        <p:attrNameLst>
                                          <p:attrName>ppt_h</p:attrName>
                                        </p:attrNameLst>
                                      </p:cBhvr>
                                      <p:tavLst>
                                        <p:tav tm="0">
                                          <p:val>
                                            <p:fltVal val="0"/>
                                          </p:val>
                                        </p:tav>
                                        <p:tav tm="100000">
                                          <p:val>
                                            <p:strVal val="#ppt_h"/>
                                          </p:val>
                                        </p:tav>
                                      </p:tavLst>
                                    </p:anim>
                                    <p:animEffect transition="in" filter="fade">
                                      <p:cBhvr>
                                        <p:cTn id="16" dur="2250"/>
                                        <p:tgtEl>
                                          <p:spTgt spid="20"/>
                                        </p:tgtEl>
                                      </p:cBhvr>
                                    </p:animEffect>
                                  </p:childTnLst>
                                </p:cTn>
                              </p:par>
                              <p:par>
                                <p:cTn id="17" presetID="10" presetClass="exit" presetSubtype="0" fill="hold" nodeType="withEffect">
                                  <p:stCondLst>
                                    <p:cond delay="7250"/>
                                  </p:stCondLst>
                                  <p:childTnLst>
                                    <p:animEffect transition="out" filter="fade">
                                      <p:cBhvr>
                                        <p:cTn id="18" dur="2250"/>
                                        <p:tgtEl>
                                          <p:spTgt spid="19"/>
                                        </p:tgtEl>
                                      </p:cBhvr>
                                    </p:animEffect>
                                    <p:set>
                                      <p:cBhvr>
                                        <p:cTn id="19" dur="1" fill="hold">
                                          <p:stCondLst>
                                            <p:cond delay="2249"/>
                                          </p:stCondLst>
                                        </p:cTn>
                                        <p:tgtEl>
                                          <p:spTgt spid="19"/>
                                        </p:tgtEl>
                                        <p:attrNameLst>
                                          <p:attrName>style.visibility</p:attrName>
                                        </p:attrNameLst>
                                      </p:cBhvr>
                                      <p:to>
                                        <p:strVal val="hidden"/>
                                      </p:to>
                                    </p:set>
                                  </p:childTnLst>
                                </p:cTn>
                              </p:par>
                              <p:par>
                                <p:cTn id="20" presetID="35" presetClass="path" presetSubtype="0" accel="50000" decel="50000" fill="hold" nodeType="withEffect">
                                  <p:stCondLst>
                                    <p:cond delay="10500"/>
                                  </p:stCondLst>
                                  <p:childTnLst>
                                    <p:animMotion origin="layout" path="M -3.33333E-6 -2.22222E-6 L -0.30798 -2.22222E-6 " pathEditMode="relative" rAng="0" ptsTypes="AA">
                                      <p:cBhvr>
                                        <p:cTn id="21" dur="4000" fill="hold"/>
                                        <p:tgtEl>
                                          <p:spTgt spid="20"/>
                                        </p:tgtEl>
                                        <p:attrNameLst>
                                          <p:attrName>ppt_x</p:attrName>
                                          <p:attrName>ppt_y</p:attrName>
                                        </p:attrNameLst>
                                      </p:cBhvr>
                                      <p:rCtr x="-15399" y="0"/>
                                    </p:animMotion>
                                  </p:childTnLst>
                                </p:cTn>
                              </p:par>
                              <p:par>
                                <p:cTn id="22" presetID="53" presetClass="entr" presetSubtype="16" fill="hold" nodeType="withEffect">
                                  <p:stCondLst>
                                    <p:cond delay="157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2250" fill="hold"/>
                                        <p:tgtEl>
                                          <p:spTgt spid="21"/>
                                        </p:tgtEl>
                                        <p:attrNameLst>
                                          <p:attrName>ppt_w</p:attrName>
                                        </p:attrNameLst>
                                      </p:cBhvr>
                                      <p:tavLst>
                                        <p:tav tm="0">
                                          <p:val>
                                            <p:fltVal val="0"/>
                                          </p:val>
                                        </p:tav>
                                        <p:tav tm="100000">
                                          <p:val>
                                            <p:strVal val="#ppt_w"/>
                                          </p:val>
                                        </p:tav>
                                      </p:tavLst>
                                    </p:anim>
                                    <p:anim calcmode="lin" valueType="num">
                                      <p:cBhvr>
                                        <p:cTn id="25" dur="2250" fill="hold"/>
                                        <p:tgtEl>
                                          <p:spTgt spid="21"/>
                                        </p:tgtEl>
                                        <p:attrNameLst>
                                          <p:attrName>ppt_h</p:attrName>
                                        </p:attrNameLst>
                                      </p:cBhvr>
                                      <p:tavLst>
                                        <p:tav tm="0">
                                          <p:val>
                                            <p:fltVal val="0"/>
                                          </p:val>
                                        </p:tav>
                                        <p:tav tm="100000">
                                          <p:val>
                                            <p:strVal val="#ppt_h"/>
                                          </p:val>
                                        </p:tav>
                                      </p:tavLst>
                                    </p:anim>
                                    <p:animEffect transition="in" filter="fade">
                                      <p:cBhvr>
                                        <p:cTn id="26" dur="2250"/>
                                        <p:tgtEl>
                                          <p:spTgt spid="21"/>
                                        </p:tgtEl>
                                      </p:cBhvr>
                                    </p:animEffect>
                                  </p:childTnLst>
                                </p:cTn>
                              </p:par>
                              <p:par>
                                <p:cTn id="27" presetID="10" presetClass="exit" presetSubtype="0" fill="hold" nodeType="withEffect">
                                  <p:stCondLst>
                                    <p:cond delay="15750"/>
                                  </p:stCondLst>
                                  <p:childTnLst>
                                    <p:animEffect transition="out" filter="fade">
                                      <p:cBhvr>
                                        <p:cTn id="28" dur="2250"/>
                                        <p:tgtEl>
                                          <p:spTgt spid="20"/>
                                        </p:tgtEl>
                                      </p:cBhvr>
                                    </p:animEffect>
                                    <p:set>
                                      <p:cBhvr>
                                        <p:cTn id="29" dur="1" fill="hold">
                                          <p:stCondLst>
                                            <p:cond delay="2249"/>
                                          </p:stCondLst>
                                        </p:cTn>
                                        <p:tgtEl>
                                          <p:spTgt spid="20"/>
                                        </p:tgtEl>
                                        <p:attrNameLst>
                                          <p:attrName>style.visibility</p:attrName>
                                        </p:attrNameLst>
                                      </p:cBhvr>
                                      <p:to>
                                        <p:strVal val="hidden"/>
                                      </p:to>
                                    </p:set>
                                  </p:childTnLst>
                                </p:cTn>
                              </p:par>
                              <p:par>
                                <p:cTn id="30" presetID="35" presetClass="path" presetSubtype="0" accel="50000" decel="50000" fill="hold" nodeType="withEffect">
                                  <p:stCondLst>
                                    <p:cond delay="19000"/>
                                  </p:stCondLst>
                                  <p:childTnLst>
                                    <p:animMotion origin="layout" path="M -3.33333E-6 -8.64198E-7 L -0.3158 -8.64198E-7 " pathEditMode="relative" rAng="0" ptsTypes="AA">
                                      <p:cBhvr>
                                        <p:cTn id="31" dur="4000" fill="hold"/>
                                        <p:tgtEl>
                                          <p:spTgt spid="21"/>
                                        </p:tgtEl>
                                        <p:attrNameLst>
                                          <p:attrName>ppt_x</p:attrName>
                                          <p:attrName>ppt_y</p:attrName>
                                        </p:attrNameLst>
                                      </p:cBhvr>
                                      <p:rCtr x="-15799" y="0"/>
                                    </p:animMotion>
                                  </p:childTnLst>
                                </p:cTn>
                              </p:par>
                              <p:par>
                                <p:cTn id="32" presetID="0" presetClass="path" presetSubtype="0" repeatCount="indefinite" accel="50000" decel="50000" fill="hold" nodeType="withEffect">
                                  <p:stCondLst>
                                    <p:cond delay="500"/>
                                  </p:stCondLst>
                                  <p:childTnLst>
                                    <p:animMotion origin="layout" path="M -3.88889E-6 -4.93827E-6 C 0.00209 -0.02067 0.00469 -0.03765 0.01025 -0.05308 C 0.01302 -0.07561 0.00886 -0.04814 0.01459 -0.07129 C 0.01546 -0.07438 0.01511 -0.07932 0.01598 -0.08148 C 0.01789 -0.08703 0.02101 -0.08858 0.02275 -0.09444 C 0.02535 -0.10123 0.02657 -0.10586 0.02987 -0.11018 C 0.03091 -0.11234 0.0323 -0.11234 0.03334 -0.11358 C 0.04462 -0.13086 0.03577 -0.12345 0.0448 -0.12993 C 0.04879 -0.13703 0.05191 -0.1395 0.05643 -0.14228 C 0.06528 -0.15833 0.07657 -0.16172 0.08646 -0.16543 C 0.10035 -0.17777 0.08646 -0.16604 0.10157 -0.17469 C 0.11441 -0.18179 0.12691 -0.19197 0.13993 -0.19753 C 0.14115 -0.19845 0.14219 -0.19969 0.14323 -0.20061 C 0.14601 -0.20185 0.14896 -0.20154 0.15139 -0.2037 C 0.16146 -0.21049 0.17101 -0.2253 0.18056 -0.2358 C 0.18438 -0.24012 0.19063 -0.24197 0.19427 -0.24814 C 0.19966 -0.25709 0.20348 -0.26697 0.20938 -0.27067 C 0.21337 -0.27839 0.21667 -0.28672 0.22118 -0.29074 C 0.22761 -0.30895 0.23646 -0.32438 0.2441 -0.33888 C 0.24601 -0.34228 0.24705 -0.34814 0.24896 -0.35154 C 0.25417 -0.36327 0.25677 -0.36851 0.26146 -0.37746 C 0.26389 -0.39567 0.26181 -0.38456 0.26962 -0.40586 C 0.27084 -0.40895 0.27188 -0.41265 0.27327 -0.41543 C 0.27431 -0.41913 0.27639 -0.42561 0.27639 -0.4253 C 0.27952 -0.44814 0.27518 -0.42191 0.28247 -0.43827 C 0.28351 -0.44043 0.28299 -0.44506 0.28368 -0.44814 C 0.28473 -0.45216 0.28664 -0.45432 0.2882 -0.45771 C 0.29254 -0.48117 0.28802 -0.4608 0.29497 -0.48333 C 0.29983 -0.49876 0.30226 -0.51882 0.30677 -0.53487 C 0.30834 -0.5503 0.31025 -0.55771 0.31372 -0.57006 C 0.31667 -0.59537 0.31216 -0.56172 0.31841 -0.5895 C 0.31962 -0.59413 0.3198 -0.6003 0.32049 -0.60524 C 0.32362 -0.62129 0.32709 -0.63518 0.32987 -0.65092 C 0.33507 -0.6787 0.34011 -0.70679 0.34514 -0.73456 C 0.34653 -0.7429 0.34896 -0.74876 0.3507 -0.75648 C 0.35695 -0.78425 0.36528 -0.81111 0.37066 -0.84043 C 0.37257 -0.85246 0.37535 -0.86388 0.37761 -0.87592 C 0.37969 -0.8895 0.37882 -0.89104 0.38195 -0.90092 C 0.3941 -0.94012 0.38004 -0.88981 0.39011 -0.92685 C 0.3908 -0.92993 0.3908 -0.93364 0.3915 -0.93703 C 0.39202 -0.94012 0.39306 -0.9429 0.39375 -0.9466 C 0.39584 -0.96172 0.39723 -0.97901 0.39948 -0.99475 C 0.40122 -1.0074 0.40434 -1.0179 0.40643 -1.03024 C 0.41146 -1.05771 0.41563 -1.08641 0.42153 -1.11265 C 0.42275 -1.11851 0.42379 -1.12438 0.425 -1.12901 C 0.42657 -1.13487 0.42813 -1.1395 0.42952 -1.14506 C 0.43091 -1.15185 0.43177 -1.15833 0.43299 -1.16481 C 0.44341 -1.21018 0.45313 -1.24259 0.46667 -1.28024 C 0.47171 -1.29444 0.47379 -1.3145 0.47709 -1.33117 C 0.479 -1.34043 0.48143 -1.34567 0.48403 -1.35339 C 0.48594 -1.36944 0.48421 -1.35864 0.48872 -1.3753 C 0.49705 -1.40864 0.49532 -1.40925 0.5073 -1.43333 C 0.50955 -1.43827 0.51164 -1.44475 0.51424 -1.44629 C 0.52101 -1.45154 0.52848 -1.45833 0.53525 -1.46543 C 0.54271 -1.47469 0.54862 -1.48395 0.55695 -1.48796 C 0.57292 -1.49598 0.56372 -1.48672 0.57691 -1.49444 C 0.58664 -1.5003 0.59723 -1.5037 0.60695 -1.51049 C 0.61337 -1.51481 0.61893 -1.51944 0.62535 -1.52376 C 0.64011 -1.53117 0.65469 -1.54166 0.66945 -1.54876 C 0.67778 -1.55277 0.67257 -1.55123 0.68004 -1.55555 C 0.68403 -1.55802 0.69132 -1.56203 0.69132 -1.56172 C 0.69375 -1.56512 0.69601 -1.5679 0.69879 -1.57253 " pathEditMode="relative" rAng="0" ptsTypes="fffffffffffffffffffffffffffffffffffffffffffffffffffffffffffffA">
                                      <p:cBhvr>
                                        <p:cTn id="33" dur="8000" fill="hold"/>
                                        <p:tgtEl>
                                          <p:spTgt spid="22"/>
                                        </p:tgtEl>
                                        <p:attrNameLst>
                                          <p:attrName>ppt_x</p:attrName>
                                          <p:attrName>ppt_y</p:attrName>
                                        </p:attrNameLst>
                                      </p:cBhvr>
                                      <p:rCtr x="34931" y="-78642"/>
                                    </p:animMotion>
                                  </p:childTnLst>
                                </p:cTn>
                              </p:par>
                              <p:par>
                                <p:cTn id="34" presetID="26" presetClass="emph" presetSubtype="0" repeatCount="indefinite" fill="hold" nodeType="withEffect">
                                  <p:stCondLst>
                                    <p:cond delay="500"/>
                                  </p:stCondLst>
                                  <p:childTnLst>
                                    <p:animEffect transition="out" filter="fade">
                                      <p:cBhvr>
                                        <p:cTn id="35" dur="8000" tmFilter="0, 0; .2, .5; .8, .5; 1, 0"/>
                                        <p:tgtEl>
                                          <p:spTgt spid="22"/>
                                        </p:tgtEl>
                                      </p:cBhvr>
                                    </p:animEffect>
                                    <p:animScale>
                                      <p:cBhvr>
                                        <p:cTn id="36" dur="4000" autoRev="1" fill="hold"/>
                                        <p:tgtEl>
                                          <p:spTgt spid="22"/>
                                        </p:tgtEl>
                                      </p:cBhvr>
                                      <p:by x="105000" y="105000"/>
                                    </p:animScale>
                                  </p:childTnLst>
                                </p:cTn>
                              </p:par>
                              <p:par>
                                <p:cTn id="37" presetID="0" presetClass="path" presetSubtype="0" repeatCount="indefinite" accel="50000" decel="50000" fill="hold" nodeType="withEffect">
                                  <p:stCondLst>
                                    <p:cond delay="2000"/>
                                  </p:stCondLst>
                                  <p:childTnLst>
                                    <p:animMotion origin="layout" path="M 0.01128 -0.00092 C 0.02292 -0.06327 0.04601 -0.1287 0.08212 -0.15277 C 0.09549 -0.16172 0.10747 -0.17376 0.1217 -0.1787 C 0.13003 -0.18179 0.1467 -0.18611 0.1467 -0.1858 C 0.1651 -0.20246 0.18542 -0.21018 0.20503 -0.21944 C 0.21858 -0.22592 0.23073 -0.23672 0.24462 -0.24166 C 0.24566 -0.2429 0.25885 -0.25648 0.26128 -0.26018 C 0.27899 -0.28703 0.26146 -0.26543 0.27587 -0.28271 C 0.28472 -0.31388 0.27344 -0.28364 0.29045 -0.30092 C 0.29271 -0.30308 0.29271 -0.30956 0.29462 -0.31203 C 0.29705 -0.31543 0.30017 -0.31728 0.30295 -0.31944 C 0.31007 -0.34475 0.32118 -0.36604 0.33003 -0.38981 C 0.33385 -0.4 0.33455 -0.41327 0.33837 -0.42314 C 0.33906 -0.42808 0.33941 -0.43333 0.34045 -0.43796 C 0.34149 -0.44197 0.34375 -0.44506 0.34462 -0.44907 C 0.34688 -0.46111 0.34688 -0.47438 0.34878 -0.48642 C 0.35104 -0.49969 0.35503 -0.52685 0.35503 -0.52654 C 0.35434 -0.5503 0.35417 -0.57376 0.35295 -0.59722 C 0.35243 -0.60802 0.34774 -0.62469 0.3467 -0.63425 C 0.3441 -0.65802 0.34063 -0.68209 0.33628 -0.70463 C 0.33733 -0.74259 0.33264 -0.78703 0.34878 -0.81574 C 0.35017 -0.82191 0.35122 -0.82839 0.35295 -0.83425 C 0.35399 -0.83827 0.35608 -0.84135 0.35712 -0.84537 C 0.36042 -0.8574 0.36007 -0.87067 0.36337 -0.88271 C 0.37535 -0.9253 0.39497 -0.97098 0.41128 -1.00833 C 0.42135 -1.03117 0.43385 -1.03642 0.4467 -1.04907 C 0.45191 -1.05432 0.45625 -1.06172 0.46128 -1.06759 C 0.47326 -1.09938 0.45729 -1.06234 0.4717 -1.0824 C 0.47361 -1.08518 0.47396 -1.09043 0.47587 -1.09351 C 0.48177 -1.10308 0.48906 -1.10956 0.49462 -1.11944 C 0.49948 -1.12808 0.50434 -1.13672 0.5092 -1.14537 C 0.53976 -1.2003 0.50677 -1.15401 0.52378 -1.19351 C 0.52587 -1.19845 0.52934 -1.20092 0.53212 -1.20493 C 0.53594 -1.22469 0.5316 -1.20771 0.54045 -1.22685 C 0.54479 -1.23642 0.55295 -1.25648 0.55295 -1.25617 C 0.55642 -1.2753 0.56372 -1.28981 0.56753 -1.30833 C 0.56858 -1.31296 0.5684 -1.31851 0.56962 -1.32314 C 0.5724 -1.33302 0.58611 -1.37222 0.59045 -1.3824 C 0.59531 -1.40802 0.58872 -1.37685 0.59878 -1.40833 C 0.60208 -1.41851 0.60382 -1.43148 0.60712 -1.44166 C 0.61372 -1.46234 0.61337 -1.44938 0.61337 -1.46018 " pathEditMode="relative" rAng="0" ptsTypes="ffffffffffffffffffffffffffffffffffffffffA">
                                      <p:cBhvr>
                                        <p:cTn id="38" dur="8000" fill="hold"/>
                                        <p:tgtEl>
                                          <p:spTgt spid="4"/>
                                        </p:tgtEl>
                                        <p:attrNameLst>
                                          <p:attrName>ppt_x</p:attrName>
                                          <p:attrName>ppt_y</p:attrName>
                                        </p:attrNameLst>
                                      </p:cBhvr>
                                      <p:rCtr x="30122" y="-73086"/>
                                    </p:animMotion>
                                  </p:childTnLst>
                                </p:cTn>
                              </p:par>
                              <p:par>
                                <p:cTn id="39" presetID="26" presetClass="emph" presetSubtype="0" repeatCount="indefinite" fill="hold" nodeType="withEffect">
                                  <p:stCondLst>
                                    <p:cond delay="2000"/>
                                  </p:stCondLst>
                                  <p:childTnLst>
                                    <p:animEffect transition="out" filter="fade">
                                      <p:cBhvr>
                                        <p:cTn id="40" dur="8000" tmFilter="0, 0; .2, .5; .8, .5; 1, 0"/>
                                        <p:tgtEl>
                                          <p:spTgt spid="4"/>
                                        </p:tgtEl>
                                      </p:cBhvr>
                                    </p:animEffect>
                                    <p:animScale>
                                      <p:cBhvr>
                                        <p:cTn id="41" dur="4000" autoRev="1" fill="hold"/>
                                        <p:tgtEl>
                                          <p:spTgt spid="4"/>
                                        </p:tgtEl>
                                      </p:cBhvr>
                                      <p:by x="105000" y="105000"/>
                                    </p:animScale>
                                  </p:childTnLst>
                                </p:cTn>
                              </p:par>
                              <p:par>
                                <p:cTn id="42" presetID="0" presetClass="path" presetSubtype="0" repeatCount="indefinite" accel="50000" decel="50000" fill="hold" nodeType="withEffect">
                                  <p:stCondLst>
                                    <p:cond delay="3000"/>
                                  </p:stCondLst>
                                  <p:childTnLst>
                                    <p:animMotion origin="layout" path="M -1.66667E-6 -3.7037E-6 C 0.01129 -0.04413 0.02136 -0.0571 0.03368 -0.09475 C 0.05608 -0.16234 0.0809 -0.20802 0.10729 -0.2537 C 0.12726 -0.28765 0.1283 -0.29475 0.14965 -0.30926 C 0.19115 -0.33796 0.23438 -0.31635 0.27656 -0.3179 C 0.30018 -0.32808 0.32205 -0.33703 0.34531 -0.35216 C 0.35625 -0.35956 0.37761 -0.37808 0.37761 -0.37747 C 0.38212 -0.38518 0.38611 -0.39166 0.39028 -0.39938 C 0.39792 -0.4145 0.41268 -0.44722 0.41268 -0.44691 C 0.41893 -0.47592 0.42882 -0.51666 0.4316 -0.54938 C 0.43229 -0.55956 0.43264 -0.57037 0.43403 -0.57901 C 0.43559 -0.58919 0.43854 -0.59568 0.44011 -0.60493 C 0.44184 -0.61265 0.44236 -0.62284 0.44393 -0.63055 C 0.45035 -0.66018 0.45955 -0.68889 0.46893 -0.7074 C 0.48021 -0.72993 0.49149 -0.75401 0.50139 -0.78487 C 0.50365 -0.79135 0.50538 -0.8003 0.50747 -0.80617 C 0.51111 -0.81605 0.51893 -0.8321 0.51893 -0.83148 C 0.5191 -0.83611 0.5191 -0.84135 0.51997 -0.84506 C 0.52274 -0.85617 0.52587 -0.86481 0.52882 -0.87469 C 0.53247 -0.88703 0.53403 -0.90092 0.53889 -0.90956 " pathEditMode="relative" rAng="0" ptsTypes="fffffffffffffffffffA">
                                      <p:cBhvr>
                                        <p:cTn id="43" dur="8000" fill="hold"/>
                                        <p:tgtEl>
                                          <p:spTgt spid="24"/>
                                        </p:tgtEl>
                                        <p:attrNameLst>
                                          <p:attrName>ppt_x</p:attrName>
                                          <p:attrName>ppt_y</p:attrName>
                                        </p:attrNameLst>
                                      </p:cBhvr>
                                      <p:rCtr x="26944" y="-45494"/>
                                    </p:animMotion>
                                  </p:childTnLst>
                                </p:cTn>
                              </p:par>
                              <p:par>
                                <p:cTn id="44" presetID="26" presetClass="emph" presetSubtype="0" repeatCount="indefinite" fill="hold" nodeType="withEffect">
                                  <p:stCondLst>
                                    <p:cond delay="3000"/>
                                  </p:stCondLst>
                                  <p:childTnLst>
                                    <p:animEffect transition="out" filter="fade">
                                      <p:cBhvr>
                                        <p:cTn id="45" dur="8000" tmFilter="0, 0; .2, .5; .8, .5; 1, 0"/>
                                        <p:tgtEl>
                                          <p:spTgt spid="24"/>
                                        </p:tgtEl>
                                      </p:cBhvr>
                                    </p:animEffect>
                                    <p:animScale>
                                      <p:cBhvr>
                                        <p:cTn id="46" dur="4000" autoRev="1" fill="hold"/>
                                        <p:tgtEl>
                                          <p:spTgt spid="24"/>
                                        </p:tgtEl>
                                      </p:cBhvr>
                                      <p:by x="105000" y="105000"/>
                                    </p:animScale>
                                  </p:childTnLst>
                                </p:cTn>
                              </p:par>
                              <p:par>
                                <p:cTn id="47" presetID="0" presetClass="path" presetSubtype="0" repeatCount="indefinite" accel="50000" decel="50000" fill="hold" nodeType="withEffect">
                                  <p:stCondLst>
                                    <p:cond delay="6000"/>
                                  </p:stCondLst>
                                  <p:childTnLst>
                                    <p:animMotion origin="layout" path="M -5.55556E-6 -2.71605E-6 C 0.01163 -0.06234 0.03472 -0.12777 0.07083 -0.15185 C 0.08419 -0.1608 0.09617 -0.17284 0.11041 -0.17777 C 0.11874 -0.18086 0.13541 -0.18518 0.13541 -0.18518 C 0.15381 -0.20154 0.17413 -0.20926 0.19374 -0.21852 C 0.20729 -0.225 0.21944 -0.2358 0.23333 -0.24074 C 0.23437 -0.24197 0.24756 -0.25555 0.24999 -0.25926 C 0.2677 -0.28611 0.25017 -0.2645 0.26458 -0.28179 C 0.27343 -0.31296 0.26215 -0.28271 0.27916 -0.3 C 0.28142 -0.30216 0.28142 -0.30864 0.28333 -0.31111 C 0.28576 -0.3145 0.28888 -0.31635 0.29166 -0.31852 C 0.29878 -0.34382 0.30989 -0.36512 0.31874 -0.38889 C 0.32256 -0.39907 0.32326 -0.41234 0.32708 -0.42222 C 0.32777 -0.42716 0.32812 -0.4324 0.32916 -0.43703 C 0.3302 -0.44105 0.33246 -0.44413 0.33333 -0.44814 C 0.33558 -0.46018 0.33558 -0.47345 0.33749 -0.48549 C 0.33975 -0.49876 0.34374 -0.52592 0.34374 -0.52592 C 0.34305 -0.54938 0.34288 -0.57284 0.34166 -0.59629 C 0.34114 -0.6071 0.33645 -0.62376 0.33541 -0.63333 C 0.33281 -0.6571 0.32933 -0.68117 0.32499 -0.7037 C 0.32604 -0.74166 0.32135 -0.78611 0.33749 -0.81481 C 0.33888 -0.82098 0.33992 -0.82747 0.34166 -0.83333 C 0.3427 -0.83734 0.34479 -0.84043 0.34583 -0.84444 C 0.34913 -0.85648 0.34878 -0.86975 0.35208 -0.88179 C 0.36406 -0.92438 0.38367 -0.97006 0.39999 -1.0074 C 0.41006 -1.03024 0.42256 -1.03549 0.43541 -1.04814 C 0.44062 -1.05339 0.44496 -1.0608 0.44999 -1.06666 C 0.46197 -1.09845 0.446 -1.06142 0.46041 -1.08148 C 0.46232 -1.08426 0.46267 -1.0895 0.46458 -1.09259 C 0.47048 -1.10216 0.47777 -1.10864 0.48333 -1.11852 C 0.48819 -1.12716 0.49305 -1.1358 0.49791 -1.14444 C 0.52847 -1.19907 0.49548 -1.15277 0.51249 -1.19259 C 0.51458 -1.19753 0.51805 -1.2 0.52083 -1.20401 C 0.52465 -1.22376 0.52031 -1.20679 0.52916 -1.22592 C 0.5335 -1.23549 0.54166 -1.25555 0.54166 -1.25555 C 0.54513 -1.27438 0.55242 -1.28889 0.55624 -1.3074 C 0.55729 -1.31203 0.55711 -1.31759 0.55833 -1.32222 C 0.5611 -1.3321 0.57482 -1.37129 0.57916 -1.38148 C 0.58402 -1.4071 0.57742 -1.37592 0.58749 -1.4074 C 0.59079 -1.41759 0.59253 -1.43055 0.59583 -1.44074 C 0.60242 -1.46142 0.60208 -1.44845 0.60208 -1.45926 " pathEditMode="relative" ptsTypes="ffffffffffffffffffffffffffffffffffffffffA">
                                      <p:cBhvr>
                                        <p:cTn id="48" dur="8000" fill="hold"/>
                                        <p:tgtEl>
                                          <p:spTgt spid="25"/>
                                        </p:tgtEl>
                                        <p:attrNameLst>
                                          <p:attrName>ppt_x</p:attrName>
                                          <p:attrName>ppt_y</p:attrName>
                                        </p:attrNameLst>
                                      </p:cBhvr>
                                    </p:animMotion>
                                  </p:childTnLst>
                                </p:cTn>
                              </p:par>
                              <p:par>
                                <p:cTn id="49" presetID="26" presetClass="emph" presetSubtype="0" repeatCount="indefinite" fill="hold" nodeType="withEffect">
                                  <p:stCondLst>
                                    <p:cond delay="6000"/>
                                  </p:stCondLst>
                                  <p:childTnLst>
                                    <p:animEffect transition="out" filter="fade">
                                      <p:cBhvr>
                                        <p:cTn id="50" dur="8000" tmFilter="0, 0; .2, .5; .8, .5; 1, 0"/>
                                        <p:tgtEl>
                                          <p:spTgt spid="25"/>
                                        </p:tgtEl>
                                      </p:cBhvr>
                                    </p:animEffect>
                                    <p:animScale>
                                      <p:cBhvr>
                                        <p:cTn id="51" dur="4000" autoRev="1" fill="hold"/>
                                        <p:tgtEl>
                                          <p:spTgt spid="25"/>
                                        </p:tgtEl>
                                      </p:cBhvr>
                                      <p:by x="105000" y="105000"/>
                                    </p:animScale>
                                  </p:childTnLst>
                                </p:cTn>
                              </p:par>
                              <p:par>
                                <p:cTn id="52" presetID="2" presetClass="entr" presetSubtype="8" fill="hold" grpId="0" nodeType="withEffect">
                                  <p:stCondLst>
                                    <p:cond delay="70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38" presetClass="entr" presetSubtype="0" accel="50000" fill="hold" grpId="0" nodeType="withEffect">
                                  <p:stCondLst>
                                    <p:cond delay="7500"/>
                                  </p:stCondLst>
                                  <p:iterate type="lt">
                                    <p:tmPct val="50000"/>
                                  </p:iterate>
                                  <p:childTnLst>
                                    <p:set>
                                      <p:cBhvr>
                                        <p:cTn id="57" dur="1" fill="hold">
                                          <p:stCondLst>
                                            <p:cond delay="0"/>
                                          </p:stCondLst>
                                        </p:cTn>
                                        <p:tgtEl>
                                          <p:spTgt spid="27"/>
                                        </p:tgtEl>
                                        <p:attrNameLst>
                                          <p:attrName>style.visibility</p:attrName>
                                        </p:attrNameLst>
                                      </p:cBhvr>
                                      <p:to>
                                        <p:strVal val="visible"/>
                                      </p:to>
                                    </p:set>
                                    <p:set>
                                      <p:cBhvr>
                                        <p:cTn id="58" dur="114" fill="hold">
                                          <p:stCondLst>
                                            <p:cond delay="0"/>
                                          </p:stCondLst>
                                        </p:cTn>
                                        <p:tgtEl>
                                          <p:spTgt spid="27"/>
                                        </p:tgtEl>
                                        <p:attrNameLst>
                                          <p:attrName>style.rotation</p:attrName>
                                        </p:attrNameLst>
                                      </p:cBhvr>
                                      <p:to>
                                        <p:strVal val="-45.0"/>
                                      </p:to>
                                    </p:set>
                                    <p:anim calcmode="lin" valueType="num">
                                      <p:cBhvr>
                                        <p:cTn id="59"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60"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61"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2"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par>
                                <p:cTn id="63" presetID="38" presetClass="entr" presetSubtype="0" accel="50000" fill="hold" grpId="0" nodeType="withEffect">
                                  <p:stCondLst>
                                    <p:cond delay="7500"/>
                                  </p:stCondLst>
                                  <p:iterate type="lt">
                                    <p:tmPct val="50000"/>
                                  </p:iterate>
                                  <p:childTnLst>
                                    <p:set>
                                      <p:cBhvr>
                                        <p:cTn id="64" dur="1" fill="hold">
                                          <p:stCondLst>
                                            <p:cond delay="0"/>
                                          </p:stCondLst>
                                        </p:cTn>
                                        <p:tgtEl>
                                          <p:spTgt spid="28"/>
                                        </p:tgtEl>
                                        <p:attrNameLst>
                                          <p:attrName>style.visibility</p:attrName>
                                        </p:attrNameLst>
                                      </p:cBhvr>
                                      <p:to>
                                        <p:strVal val="visible"/>
                                      </p:to>
                                    </p:set>
                                    <p:set>
                                      <p:cBhvr>
                                        <p:cTn id="65" dur="114" fill="hold">
                                          <p:stCondLst>
                                            <p:cond delay="0"/>
                                          </p:stCondLst>
                                        </p:cTn>
                                        <p:tgtEl>
                                          <p:spTgt spid="28"/>
                                        </p:tgtEl>
                                        <p:attrNameLst>
                                          <p:attrName>style.rotation</p:attrName>
                                        </p:attrNameLst>
                                      </p:cBhvr>
                                      <p:to>
                                        <p:strVal val="-45.0"/>
                                      </p:to>
                                    </p:set>
                                    <p:anim calcmode="lin" valueType="num">
                                      <p:cBhvr>
                                        <p:cTn id="66" dur="114" fill="hold">
                                          <p:stCondLst>
                                            <p:cond delay="11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67" dur="11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68" dur="39" decel="50000" autoRev="1" fill="hold">
                                          <p:stCondLst>
                                            <p:cond delay="11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69" dur="34" fill="hold">
                                          <p:stCondLst>
                                            <p:cond delay="216"/>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915816" y="4076700"/>
            <a:ext cx="6228184" cy="81214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908026" y="1495987"/>
            <a:ext cx="2456078" cy="1928240"/>
            <a:chOff x="450100" y="626631"/>
            <a:chExt cx="2877558" cy="2389436"/>
          </a:xfrm>
        </p:grpSpPr>
        <p:pic>
          <p:nvPicPr>
            <p:cNvPr id="7" name="Picture 9" descr="C:\Users\jsj\Desktop\怀旧\651\007.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l="4884" t="9216" r="5260" b="13984"/>
            <a:stretch/>
          </p:blipFill>
          <p:spPr bwMode="auto">
            <a:xfrm rot="20653588">
              <a:off x="450100" y="626631"/>
              <a:ext cx="2877558" cy="2389436"/>
            </a:xfrm>
            <a:prstGeom prst="rect">
              <a:avLst/>
            </a:prstGeom>
            <a:noFill/>
            <a:effectLst>
              <a:outerShdw blurRad="165100" dist="38100" dir="2700000" algn="tl" rotWithShape="0">
                <a:prstClr val="black">
                  <a:alpha val="61000"/>
                </a:prstClr>
              </a:outerShdw>
            </a:effectLst>
            <a:extLst>
              <a:ext uri="{909E8E84-426E-40DD-AFC4-6F175D3DCCD1}">
                <a14:hiddenFill xmlns:a14="http://schemas.microsoft.com/office/drawing/2010/main">
                  <a:solidFill>
                    <a:srgbClr val="FFFFFF"/>
                  </a:solidFill>
                </a14:hiddenFill>
              </a:ext>
            </a:extLst>
          </p:spPr>
        </p:pic>
        <p:sp>
          <p:nvSpPr>
            <p:cNvPr id="8" name="Rectangle 9"/>
            <p:cNvSpPr>
              <a:spLocks noChangeArrowheads="1"/>
            </p:cNvSpPr>
            <p:nvPr/>
          </p:nvSpPr>
          <p:spPr bwMode="gray">
            <a:xfrm rot="20549884">
              <a:off x="1358222" y="2501880"/>
              <a:ext cx="1521591" cy="28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108000" tIns="36000" rIns="72000" bIns="3600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spcBef>
                  <a:spcPct val="20000"/>
                </a:spcBef>
              </a:pPr>
              <a:r>
                <a:rPr lang="zh-CN" altLang="en-US" sz="1600" smtClean="0">
                  <a:latin typeface="微软雅黑" panose="020B0503020204020204" pitchFamily="34" charset="-122"/>
                  <a:ea typeface="微软雅黑" panose="020B0503020204020204" pitchFamily="34" charset="-122"/>
                </a:rPr>
                <a:t>教室</a:t>
              </a:r>
              <a:endParaRPr lang="en-US" altLang="zh-CN" sz="1600">
                <a:latin typeface="微软雅黑" panose="020B0503020204020204" pitchFamily="34" charset="-122"/>
                <a:ea typeface="微软雅黑" panose="020B0503020204020204" pitchFamily="34" charset="-122"/>
              </a:endParaRPr>
            </a:p>
          </p:txBody>
        </p:sp>
        <p:pic>
          <p:nvPicPr>
            <p:cNvPr id="9" name="Picture 4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20574414">
              <a:off x="817198" y="977815"/>
              <a:ext cx="2013551" cy="142978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0" name="组合 9"/>
          <p:cNvGrpSpPr/>
          <p:nvPr/>
        </p:nvGrpSpPr>
        <p:grpSpPr>
          <a:xfrm>
            <a:off x="4212282" y="1846288"/>
            <a:ext cx="2456078" cy="1805582"/>
            <a:chOff x="2871071" y="1820646"/>
            <a:chExt cx="2877558" cy="2237440"/>
          </a:xfrm>
        </p:grpSpPr>
        <p:pic>
          <p:nvPicPr>
            <p:cNvPr id="11" name="Picture 9" descr="C:\Users\jsj\Desktop\怀旧\651\007.png"/>
            <p:cNvPicPr>
              <a:picLocks noChangeAspect="1" noChangeArrowheads="1"/>
            </p:cNvPicPr>
            <p:nvPr/>
          </p:nvPicPr>
          <p:blipFill rotWithShape="1">
            <a:blip r:embed="rId5"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l="4884" t="9216" r="5260" b="13984"/>
            <a:stretch/>
          </p:blipFill>
          <p:spPr bwMode="auto">
            <a:xfrm rot="21319740">
              <a:off x="2871071" y="1820646"/>
              <a:ext cx="2877558" cy="2237440"/>
            </a:xfrm>
            <a:prstGeom prst="rect">
              <a:avLst/>
            </a:prstGeom>
            <a:noFill/>
            <a:effectLst>
              <a:outerShdw blurRad="165100" dist="38100" dir="2700000" algn="tl" rotWithShape="0">
                <a:prstClr val="black">
                  <a:alpha val="61000"/>
                </a:prstClr>
              </a:outerShdw>
            </a:effectLst>
            <a:extLst>
              <a:ext uri="{909E8E84-426E-40DD-AFC4-6F175D3DCCD1}">
                <a14:hiddenFill xmlns:a14="http://schemas.microsoft.com/office/drawing/2010/main">
                  <a:solidFill>
                    <a:srgbClr val="FFFFFF"/>
                  </a:solidFill>
                </a14:hiddenFill>
              </a:ext>
            </a:extLst>
          </p:spPr>
        </p:pic>
        <p:sp>
          <p:nvSpPr>
            <p:cNvPr id="12" name="Rectangle 9"/>
            <p:cNvSpPr>
              <a:spLocks noChangeArrowheads="1"/>
            </p:cNvSpPr>
            <p:nvPr/>
          </p:nvSpPr>
          <p:spPr bwMode="gray">
            <a:xfrm rot="21241304">
              <a:off x="3790081" y="3559435"/>
              <a:ext cx="1432589" cy="27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108000" tIns="36000" rIns="72000" bIns="3600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spcBef>
                  <a:spcPct val="20000"/>
                </a:spcBef>
              </a:pPr>
              <a:r>
                <a:rPr lang="zh-CN" altLang="en-US" sz="1400" smtClean="0">
                  <a:latin typeface="微软雅黑" panose="020B0503020204020204" pitchFamily="34" charset="-122"/>
                  <a:ea typeface="微软雅黑" panose="020B0503020204020204" pitchFamily="34" charset="-122"/>
                </a:rPr>
                <a:t>妹子</a:t>
              </a:r>
              <a:endParaRPr lang="en-US" altLang="zh-CN" sz="1400">
                <a:latin typeface="微软雅黑" panose="020B0503020204020204" pitchFamily="34" charset="-122"/>
                <a:ea typeface="微软雅黑" panose="020B0503020204020204" pitchFamily="34" charset="-122"/>
              </a:endParaRPr>
            </a:p>
          </p:txBody>
        </p:sp>
        <p:pic>
          <p:nvPicPr>
            <p:cNvPr id="13" name="Picture 4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21265834">
              <a:off x="3313883" y="2161857"/>
              <a:ext cx="2029226" cy="13522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6524258" y="1198867"/>
            <a:ext cx="2368222" cy="1813783"/>
            <a:chOff x="5205212" y="267999"/>
            <a:chExt cx="2877558" cy="2525240"/>
          </a:xfrm>
        </p:grpSpPr>
        <p:pic>
          <p:nvPicPr>
            <p:cNvPr id="15" name="Picture 9" descr="C:\Users\jsj\Desktop\怀旧\651\007.png"/>
            <p:cNvPicPr>
              <a:picLocks noChangeAspect="1" noChangeArrowheads="1"/>
            </p:cNvPicPr>
            <p:nvPr/>
          </p:nvPicPr>
          <p:blipFill rotWithShape="1">
            <a:blip r:embed="rId7"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l="4884" t="9216" r="5260" b="13984"/>
            <a:stretch/>
          </p:blipFill>
          <p:spPr bwMode="auto">
            <a:xfrm rot="362768">
              <a:off x="5205212" y="267999"/>
              <a:ext cx="2877558" cy="2525240"/>
            </a:xfrm>
            <a:prstGeom prst="rect">
              <a:avLst/>
            </a:prstGeom>
            <a:noFill/>
            <a:effectLst>
              <a:outerShdw blurRad="165100" dist="38100" dir="2700000" algn="tl" rotWithShape="0">
                <a:prstClr val="black">
                  <a:alpha val="61000"/>
                </a:prstClr>
              </a:outerShdw>
            </a:effectLst>
            <a:extLst>
              <a:ext uri="{909E8E84-426E-40DD-AFC4-6F175D3DCCD1}">
                <a14:hiddenFill xmlns:a14="http://schemas.microsoft.com/office/drawing/2010/main">
                  <a:solidFill>
                    <a:srgbClr val="FFFFFF"/>
                  </a:solidFill>
                </a14:hiddenFill>
              </a:ext>
            </a:extLst>
          </p:spPr>
        </p:pic>
        <p:sp>
          <p:nvSpPr>
            <p:cNvPr id="16" name="Rectangle 9"/>
            <p:cNvSpPr>
              <a:spLocks noChangeArrowheads="1"/>
            </p:cNvSpPr>
            <p:nvPr/>
          </p:nvSpPr>
          <p:spPr bwMode="gray">
            <a:xfrm rot="336429">
              <a:off x="5997468" y="2127210"/>
              <a:ext cx="1132948" cy="31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108000" tIns="36000" rIns="72000" bIns="3600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spcBef>
                  <a:spcPct val="20000"/>
                </a:spcBef>
              </a:pPr>
              <a:r>
                <a:rPr lang="zh-CN" altLang="en-US" sz="1400" smtClean="0">
                  <a:latin typeface="微软雅黑" panose="020B0503020204020204" pitchFamily="34" charset="-122"/>
                  <a:ea typeface="微软雅黑" panose="020B0503020204020204" pitchFamily="34" charset="-122"/>
                </a:rPr>
                <a:t>青春</a:t>
              </a:r>
              <a:endParaRPr lang="en-US" altLang="zh-CN" sz="1400">
                <a:latin typeface="微软雅黑" panose="020B0503020204020204" pitchFamily="34" charset="-122"/>
                <a:ea typeface="微软雅黑" panose="020B0503020204020204" pitchFamily="34" charset="-122"/>
              </a:endParaRPr>
            </a:p>
          </p:txBody>
        </p:sp>
        <p:pic>
          <p:nvPicPr>
            <p:cNvPr id="17" name="Picture 4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360959">
              <a:off x="5617187" y="673480"/>
              <a:ext cx="2053608" cy="140604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p:nvSpPr>
        <p:spPr>
          <a:xfrm>
            <a:off x="4932040" y="4155142"/>
            <a:ext cx="3528392" cy="683264"/>
          </a:xfrm>
          <a:prstGeom prst="rect">
            <a:avLst/>
          </a:prstGeom>
          <a:noFill/>
        </p:spPr>
        <p:txBody>
          <a:bodyPr wrap="square">
            <a:spAutoFit/>
          </a:bodyPr>
          <a:lstStyle/>
          <a:p>
            <a:pPr algn="just">
              <a:lnSpc>
                <a:spcPct val="120000"/>
              </a:lnSpc>
            </a:pPr>
            <a:r>
              <a:rPr lang="zh-CN" altLang="en-US" sz="1600" b="1" smtClean="0">
                <a:solidFill>
                  <a:schemeClr val="accent2">
                    <a:lumMod val="75000"/>
                  </a:schemeClr>
                </a:solidFill>
                <a:latin typeface="方正细圆简体" panose="03000509000000000000" pitchFamily="65" charset="-122"/>
                <a:ea typeface="方正细圆简体" panose="03000509000000000000" pitchFamily="65" charset="-122"/>
              </a:rPr>
              <a:t>过去就像回形针，把青春一页页的固定，然后变成了一本不被出版的书。</a:t>
            </a:r>
            <a:endParaRPr lang="zh-CN" altLang="en-US" sz="1600" b="1">
              <a:solidFill>
                <a:schemeClr val="accent2">
                  <a:lumMod val="75000"/>
                </a:schemeClr>
              </a:solidFill>
              <a:latin typeface="方正细圆简体" panose="03000509000000000000" pitchFamily="65" charset="-122"/>
              <a:ea typeface="方正细圆简体" panose="03000509000000000000" pitchFamily="65" charset="-122"/>
            </a:endParaRPr>
          </a:p>
        </p:txBody>
      </p:sp>
      <p:sp>
        <p:nvSpPr>
          <p:cNvPr id="20" name="矩形 19"/>
          <p:cNvSpPr/>
          <p:nvPr/>
        </p:nvSpPr>
        <p:spPr>
          <a:xfrm>
            <a:off x="3275856" y="3939902"/>
            <a:ext cx="2547516" cy="1008161"/>
          </a:xfrm>
          <a:prstGeom prst="rect">
            <a:avLst/>
          </a:prstGeom>
          <a:noFill/>
        </p:spPr>
        <p:txBody>
          <a:bodyPr wrap="square">
            <a:spAutoFit/>
          </a:bodyPr>
          <a:lstStyle/>
          <a:p>
            <a:pPr algn="just">
              <a:lnSpc>
                <a:spcPct val="120000"/>
              </a:lnSpc>
            </a:pPr>
            <a:r>
              <a:rPr lang="zh-CN" altLang="en-US" sz="5400" smtClean="0">
                <a:solidFill>
                  <a:schemeClr val="accent2">
                    <a:lumMod val="75000"/>
                  </a:schemeClr>
                </a:solidFill>
                <a:latin typeface="方正毡笔黑简体" panose="03000509000000000000" pitchFamily="65" charset="-122"/>
                <a:ea typeface="方正毡笔黑简体" panose="03000509000000000000" pitchFamily="65" charset="-122"/>
              </a:rPr>
              <a:t>回忆</a:t>
            </a:r>
            <a:endParaRPr lang="zh-CN" altLang="en-US" sz="5400">
              <a:solidFill>
                <a:schemeClr val="accent2">
                  <a:lumMod val="75000"/>
                </a:schemeClr>
              </a:solidFill>
              <a:latin typeface="方正毡笔黑简体" panose="03000509000000000000" pitchFamily="65" charset="-122"/>
              <a:ea typeface="方正毡笔黑简体" panose="03000509000000000000" pitchFamily="65" charset="-122"/>
            </a:endParaRPr>
          </a:p>
        </p:txBody>
      </p:sp>
      <p:pic>
        <p:nvPicPr>
          <p:cNvPr id="22" name="Picture 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rot="1474096">
            <a:off x="2636794" y="4055150"/>
            <a:ext cx="707129" cy="7015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1942458" y="4246072"/>
            <a:ext cx="903671" cy="642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750"/>
                                  </p:stCondLst>
                                  <p:childTnLst>
                                    <p:set>
                                      <p:cBhvr>
                                        <p:cTn id="6" dur="1" fill="hold">
                                          <p:stCondLst>
                                            <p:cond delay="0"/>
                                          </p:stCondLst>
                                        </p:cTn>
                                        <p:tgtEl>
                                          <p:spTgt spid="6"/>
                                        </p:tgtEl>
                                        <p:attrNameLst>
                                          <p:attrName>style.visibility</p:attrName>
                                        </p:attrNameLst>
                                      </p:cBhvr>
                                      <p:to>
                                        <p:strVal val="visible"/>
                                      </p:to>
                                    </p:set>
                                    <p:anim calcmode="lin" valueType="num">
                                      <p:cBhvr>
                                        <p:cTn id="7" dur="2500" fill="hold"/>
                                        <p:tgtEl>
                                          <p:spTgt spid="6"/>
                                        </p:tgtEl>
                                        <p:attrNameLst>
                                          <p:attrName>ppt_w</p:attrName>
                                        </p:attrNameLst>
                                      </p:cBhvr>
                                      <p:tavLst>
                                        <p:tav tm="0">
                                          <p:val>
                                            <p:strVal val="4/3*#ppt_w"/>
                                          </p:val>
                                        </p:tav>
                                        <p:tav tm="100000">
                                          <p:val>
                                            <p:strVal val="#ppt_w"/>
                                          </p:val>
                                        </p:tav>
                                      </p:tavLst>
                                    </p:anim>
                                    <p:anim calcmode="lin" valueType="num">
                                      <p:cBhvr>
                                        <p:cTn id="8" dur="2500" fill="hold"/>
                                        <p:tgtEl>
                                          <p:spTgt spid="6"/>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45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2500" fill="hold"/>
                                        <p:tgtEl>
                                          <p:spTgt spid="10"/>
                                        </p:tgtEl>
                                        <p:attrNameLst>
                                          <p:attrName>ppt_w</p:attrName>
                                        </p:attrNameLst>
                                      </p:cBhvr>
                                      <p:tavLst>
                                        <p:tav tm="0">
                                          <p:val>
                                            <p:strVal val="4/3*#ppt_w"/>
                                          </p:val>
                                        </p:tav>
                                        <p:tav tm="100000">
                                          <p:val>
                                            <p:strVal val="#ppt_w"/>
                                          </p:val>
                                        </p:tav>
                                      </p:tavLst>
                                    </p:anim>
                                    <p:anim calcmode="lin" valueType="num">
                                      <p:cBhvr>
                                        <p:cTn id="12" dur="2500" fill="hold"/>
                                        <p:tgtEl>
                                          <p:spTgt spid="10"/>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8250"/>
                                  </p:stCondLst>
                                  <p:childTnLst>
                                    <p:set>
                                      <p:cBhvr>
                                        <p:cTn id="14" dur="1" fill="hold">
                                          <p:stCondLst>
                                            <p:cond delay="0"/>
                                          </p:stCondLst>
                                        </p:cTn>
                                        <p:tgtEl>
                                          <p:spTgt spid="14"/>
                                        </p:tgtEl>
                                        <p:attrNameLst>
                                          <p:attrName>style.visibility</p:attrName>
                                        </p:attrNameLst>
                                      </p:cBhvr>
                                      <p:to>
                                        <p:strVal val="visible"/>
                                      </p:to>
                                    </p:set>
                                    <p:anim calcmode="lin" valueType="num">
                                      <p:cBhvr>
                                        <p:cTn id="15" dur="2500" fill="hold"/>
                                        <p:tgtEl>
                                          <p:spTgt spid="14"/>
                                        </p:tgtEl>
                                        <p:attrNameLst>
                                          <p:attrName>ppt_w</p:attrName>
                                        </p:attrNameLst>
                                      </p:cBhvr>
                                      <p:tavLst>
                                        <p:tav tm="0">
                                          <p:val>
                                            <p:strVal val="4/3*#ppt_w"/>
                                          </p:val>
                                        </p:tav>
                                        <p:tav tm="100000">
                                          <p:val>
                                            <p:strVal val="#ppt_w"/>
                                          </p:val>
                                        </p:tav>
                                      </p:tavLst>
                                    </p:anim>
                                    <p:anim calcmode="lin" valueType="num">
                                      <p:cBhvr>
                                        <p:cTn id="16" dur="2500" fill="hold"/>
                                        <p:tgtEl>
                                          <p:spTgt spid="14"/>
                                        </p:tgtEl>
                                        <p:attrNameLst>
                                          <p:attrName>ppt_h</p:attrName>
                                        </p:attrNameLst>
                                      </p:cBhvr>
                                      <p:tavLst>
                                        <p:tav tm="0">
                                          <p:val>
                                            <p:strVal val="4/3*#ppt_h"/>
                                          </p:val>
                                        </p:tav>
                                        <p:tav tm="100000">
                                          <p:val>
                                            <p:strVal val="#ppt_h"/>
                                          </p:val>
                                        </p:tav>
                                      </p:tavLst>
                                    </p:anim>
                                  </p:childTnLst>
                                </p:cTn>
                              </p:par>
                              <p:par>
                                <p:cTn id="17" presetID="52" presetClass="exit" presetSubtype="0" fill="hold" nodeType="withEffect">
                                  <p:stCondLst>
                                    <p:cond delay="18250"/>
                                  </p:stCondLst>
                                  <p:childTnLst>
                                    <p:animScale>
                                      <p:cBhvr>
                                        <p:cTn id="18"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9" dur="1000" accel="50000">
                                          <p:stCondLst>
                                            <p:cond delay="0"/>
                                          </p:stCondLst>
                                        </p:cTn>
                                        <p:tgtEl>
                                          <p:spTgt spid="6"/>
                                        </p:tgtEl>
                                        <p:attrNameLst>
                                          <p:attrName>ppt_x</p:attrName>
                                          <p:attrName>ppt_y</p:attrName>
                                        </p:attrNameLst>
                                      </p:cBhvr>
                                    </p:animMotion>
                                    <p:animEffect transition="out" filter="fade">
                                      <p:cBhvr>
                                        <p:cTn id="20" dur="1000"/>
                                        <p:tgtEl>
                                          <p:spTgt spid="6"/>
                                        </p:tgtEl>
                                      </p:cBhvr>
                                    </p:animEffect>
                                    <p:set>
                                      <p:cBhvr>
                                        <p:cTn id="21" dur="1" fill="hold">
                                          <p:stCondLst>
                                            <p:cond delay="999"/>
                                          </p:stCondLst>
                                        </p:cTn>
                                        <p:tgtEl>
                                          <p:spTgt spid="6"/>
                                        </p:tgtEl>
                                        <p:attrNameLst>
                                          <p:attrName>style.visibility</p:attrName>
                                        </p:attrNameLst>
                                      </p:cBhvr>
                                      <p:to>
                                        <p:strVal val="hidden"/>
                                      </p:to>
                                    </p:set>
                                  </p:childTnLst>
                                </p:cTn>
                              </p:par>
                              <p:par>
                                <p:cTn id="22" presetID="52" presetClass="exit" presetSubtype="0" fill="hold" nodeType="withEffect">
                                  <p:stCondLst>
                                    <p:cond delay="18500"/>
                                  </p:stCondLst>
                                  <p:childTnLst>
                                    <p:animScale>
                                      <p:cBhvr>
                                        <p:cTn id="23" dur="1000" accel="50000">
                                          <p:stCondLst>
                                            <p:cond delay="0"/>
                                          </p:stCondLst>
                                        </p:cTn>
                                        <p:tgtEl>
                                          <p:spTgt spid="1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4" dur="1000" accel="50000">
                                          <p:stCondLst>
                                            <p:cond delay="0"/>
                                          </p:stCondLst>
                                        </p:cTn>
                                        <p:tgtEl>
                                          <p:spTgt spid="10"/>
                                        </p:tgtEl>
                                        <p:attrNameLst>
                                          <p:attrName>ppt_x</p:attrName>
                                          <p:attrName>ppt_y</p:attrName>
                                        </p:attrNameLst>
                                      </p:cBhvr>
                                    </p:animMotion>
                                    <p:animEffect transition="out" filter="fade">
                                      <p:cBhvr>
                                        <p:cTn id="25" dur="1000"/>
                                        <p:tgtEl>
                                          <p:spTgt spid="10"/>
                                        </p:tgtEl>
                                      </p:cBhvr>
                                    </p:animEffect>
                                    <p:set>
                                      <p:cBhvr>
                                        <p:cTn id="26" dur="1" fill="hold">
                                          <p:stCondLst>
                                            <p:cond delay="999"/>
                                          </p:stCondLst>
                                        </p:cTn>
                                        <p:tgtEl>
                                          <p:spTgt spid="10"/>
                                        </p:tgtEl>
                                        <p:attrNameLst>
                                          <p:attrName>style.visibility</p:attrName>
                                        </p:attrNameLst>
                                      </p:cBhvr>
                                      <p:to>
                                        <p:strVal val="hidden"/>
                                      </p:to>
                                    </p:set>
                                  </p:childTnLst>
                                </p:cTn>
                              </p:par>
                              <p:par>
                                <p:cTn id="27" presetID="52" presetClass="exit" presetSubtype="0" fill="hold" nodeType="withEffect">
                                  <p:stCondLst>
                                    <p:cond delay="18750"/>
                                  </p:stCondLst>
                                  <p:childTnLst>
                                    <p:animScale>
                                      <p:cBhvr>
                                        <p:cTn id="28"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9" dur="1000" accel="50000">
                                          <p:stCondLst>
                                            <p:cond delay="0"/>
                                          </p:stCondLst>
                                        </p:cTn>
                                        <p:tgtEl>
                                          <p:spTgt spid="14"/>
                                        </p:tgtEl>
                                        <p:attrNameLst>
                                          <p:attrName>ppt_x</p:attrName>
                                          <p:attrName>ppt_y</p:attrName>
                                        </p:attrNameLst>
                                      </p:cBhvr>
                                    </p:animMotion>
                                    <p:animEffect transition="out" filter="fade">
                                      <p:cBhvr>
                                        <p:cTn id="30" dur="1000"/>
                                        <p:tgtEl>
                                          <p:spTgt spid="14"/>
                                        </p:tgtEl>
                                      </p:cBhvr>
                                    </p:animEffect>
                                    <p:set>
                                      <p:cBhvr>
                                        <p:cTn id="31" dur="1" fill="hold">
                                          <p:stCondLst>
                                            <p:cond delay="999"/>
                                          </p:stCondLst>
                                        </p:cTn>
                                        <p:tgtEl>
                                          <p:spTgt spid="14"/>
                                        </p:tgtEl>
                                        <p:attrNameLst>
                                          <p:attrName>style.visibility</p:attrName>
                                        </p:attrNameLst>
                                      </p:cBhvr>
                                      <p:to>
                                        <p:strVal val="hidden"/>
                                      </p:to>
                                    </p:set>
                                  </p:childTnLst>
                                </p:cTn>
                              </p:par>
                              <p:par>
                                <p:cTn id="32" presetID="38" presetClass="entr" presetSubtype="0" accel="50000" fill="hold" grpId="0" nodeType="withEffect">
                                  <p:stCondLst>
                                    <p:cond delay="7500"/>
                                  </p:stCondLst>
                                  <p:iterate type="lt">
                                    <p:tmPct val="50000"/>
                                  </p:iterate>
                                  <p:childTnLst>
                                    <p:set>
                                      <p:cBhvr>
                                        <p:cTn id="33" dur="1" fill="hold">
                                          <p:stCondLst>
                                            <p:cond delay="0"/>
                                          </p:stCondLst>
                                        </p:cTn>
                                        <p:tgtEl>
                                          <p:spTgt spid="19"/>
                                        </p:tgtEl>
                                        <p:attrNameLst>
                                          <p:attrName>style.visibility</p:attrName>
                                        </p:attrNameLst>
                                      </p:cBhvr>
                                      <p:to>
                                        <p:strVal val="visible"/>
                                      </p:to>
                                    </p:set>
                                    <p:set>
                                      <p:cBhvr>
                                        <p:cTn id="34" dur="114" fill="hold">
                                          <p:stCondLst>
                                            <p:cond delay="0"/>
                                          </p:stCondLst>
                                        </p:cTn>
                                        <p:tgtEl>
                                          <p:spTgt spid="19"/>
                                        </p:tgtEl>
                                        <p:attrNameLst>
                                          <p:attrName>style.rotation</p:attrName>
                                        </p:attrNameLst>
                                      </p:cBhvr>
                                      <p:to>
                                        <p:strVal val="-45.0"/>
                                      </p:to>
                                    </p:set>
                                    <p:anim calcmode="lin" valueType="num">
                                      <p:cBhvr>
                                        <p:cTn id="35" dur="114" fill="hold">
                                          <p:stCondLst>
                                            <p:cond delay="114"/>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36" dur="114"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37" dur="39" decel="50000" autoRev="1" fill="hold">
                                          <p:stCondLst>
                                            <p:cond delay="114"/>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38" dur="34" fill="hold">
                                          <p:stCondLst>
                                            <p:cond delay="216"/>
                                          </p:stCondLst>
                                        </p:cTn>
                                        <p:tgtEl>
                                          <p:spTgt spid="19"/>
                                        </p:tgtEl>
                                        <p:attrNameLst>
                                          <p:attrName>ppt_y</p:attrName>
                                        </p:attrNameLst>
                                      </p:cBhvr>
                                      <p:tavLst>
                                        <p:tav tm="0">
                                          <p:val>
                                            <p:strVal val="#ppt_y-(0.354*#ppt_w-0.172*#ppt_h)"/>
                                          </p:val>
                                        </p:tav>
                                        <p:tav tm="100000">
                                          <p:val>
                                            <p:strVal val="#ppt_y"/>
                                          </p:val>
                                        </p:tav>
                                      </p:tavLst>
                                    </p:anim>
                                  </p:childTnLst>
                                </p:cTn>
                              </p:par>
                              <p:par>
                                <p:cTn id="39" presetID="38" presetClass="entr" presetSubtype="0" accel="50000" fill="hold" grpId="0" nodeType="withEffect">
                                  <p:stCondLst>
                                    <p:cond delay="7500"/>
                                  </p:stCondLst>
                                  <p:iterate type="lt">
                                    <p:tmPct val="50000"/>
                                  </p:iterate>
                                  <p:childTnLst>
                                    <p:set>
                                      <p:cBhvr>
                                        <p:cTn id="40" dur="1" fill="hold">
                                          <p:stCondLst>
                                            <p:cond delay="0"/>
                                          </p:stCondLst>
                                        </p:cTn>
                                        <p:tgtEl>
                                          <p:spTgt spid="20"/>
                                        </p:tgtEl>
                                        <p:attrNameLst>
                                          <p:attrName>style.visibility</p:attrName>
                                        </p:attrNameLst>
                                      </p:cBhvr>
                                      <p:to>
                                        <p:strVal val="visible"/>
                                      </p:to>
                                    </p:set>
                                    <p:set>
                                      <p:cBhvr>
                                        <p:cTn id="41" dur="114" fill="hold">
                                          <p:stCondLst>
                                            <p:cond delay="0"/>
                                          </p:stCondLst>
                                        </p:cTn>
                                        <p:tgtEl>
                                          <p:spTgt spid="20"/>
                                        </p:tgtEl>
                                        <p:attrNameLst>
                                          <p:attrName>style.rotation</p:attrName>
                                        </p:attrNameLst>
                                      </p:cBhvr>
                                      <p:to>
                                        <p:strVal val="-45.0"/>
                                      </p:to>
                                    </p:set>
                                    <p:anim calcmode="lin" valueType="num">
                                      <p:cBhvr>
                                        <p:cTn id="42"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43"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44"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45"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par>
                                <p:cTn id="46" presetID="2" presetClass="entr" presetSubtype="4" fill="hold" grpId="0" nodeType="withEffect">
                                  <p:stCondLst>
                                    <p:cond delay="70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008086" y="0"/>
            <a:ext cx="3135914" cy="51435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2" name="Picture 4" descr="C:\Users\jsj\Desktop\新建文件夹\64934646201307010109502714444989865_0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49754" y="823528"/>
            <a:ext cx="2402635" cy="1569212"/>
          </a:xfrm>
          <a:prstGeom prst="snip1Rect">
            <a:avLst>
              <a:gd name="adj" fmla="val 29300"/>
            </a:avLst>
          </a:prstGeom>
          <a:noFill/>
          <a:extLst>
            <a:ext uri="{909E8E84-426E-40DD-AFC4-6F175D3DCCD1}">
              <a14:hiddenFill xmlns:a14="http://schemas.microsoft.com/office/drawing/2010/main">
                <a:solidFill>
                  <a:srgbClr val="FFFFFF"/>
                </a:solidFill>
              </a14:hiddenFill>
            </a:ext>
          </a:extLst>
        </p:spPr>
      </p:pic>
      <p:pic>
        <p:nvPicPr>
          <p:cNvPr id="2051" name="Picture 3" descr="C:\Users\jsj\Desktop\新建文件夹\64934646201307010109502714444989865_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06950" y="823528"/>
            <a:ext cx="2409536" cy="156921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35397" y="2753001"/>
            <a:ext cx="2354737" cy="156921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249754" y="2731875"/>
            <a:ext cx="2450861" cy="1577947"/>
          </a:xfrm>
          <a:prstGeom prst="snip1Rect">
            <a:avLst>
              <a:gd name="adj" fmla="val 32720"/>
            </a:avLst>
          </a:prstGeom>
          <a:noFill/>
          <a:extLst>
            <a:ext uri="{909E8E84-426E-40DD-AFC4-6F175D3DCCD1}">
              <a14:hiddenFill xmlns:a14="http://schemas.microsoft.com/office/drawing/2010/main">
                <a:solidFill>
                  <a:srgbClr val="FFFFFF"/>
                </a:solidFill>
              </a14:hiddenFill>
            </a:ext>
          </a:extLst>
        </p:spPr>
      </p:pic>
      <p:sp>
        <p:nvSpPr>
          <p:cNvPr id="15" name="KSO_Shape"/>
          <p:cNvSpPr>
            <a:spLocks/>
          </p:cNvSpPr>
          <p:nvPr/>
        </p:nvSpPr>
        <p:spPr bwMode="auto">
          <a:xfrm rot="16200000">
            <a:off x="872984" y="369516"/>
            <a:ext cx="1650085" cy="2485243"/>
          </a:xfrm>
          <a:custGeom>
            <a:avLst/>
            <a:gdLst>
              <a:gd name="T0" fmla="*/ 2147483646 w 3059"/>
              <a:gd name="T1" fmla="*/ 2147483646 h 3924"/>
              <a:gd name="T2" fmla="*/ 2147483646 w 3059"/>
              <a:gd name="T3" fmla="*/ 2147483646 h 3924"/>
              <a:gd name="T4" fmla="*/ 2147483646 w 3059"/>
              <a:gd name="T5" fmla="*/ 0 h 3924"/>
              <a:gd name="T6" fmla="*/ 0 w 3059"/>
              <a:gd name="T7" fmla="*/ 0 h 3924"/>
              <a:gd name="T8" fmla="*/ 0 w 3059"/>
              <a:gd name="T9" fmla="*/ 2147483646 h 3924"/>
              <a:gd name="T10" fmla="*/ 2147483646 w 3059"/>
              <a:gd name="T11" fmla="*/ 2147483646 h 3924"/>
              <a:gd name="T12" fmla="*/ 2147483646 w 3059"/>
              <a:gd name="T13" fmla="*/ 2147483646 h 3924"/>
              <a:gd name="T14" fmla="*/ 2147483646 w 3059"/>
              <a:gd name="T15" fmla="*/ 2147483646 h 3924"/>
              <a:gd name="T16" fmla="*/ 2147483646 w 3059"/>
              <a:gd name="T17" fmla="*/ 2147483646 h 3924"/>
              <a:gd name="T18" fmla="*/ 2147483646 w 3059"/>
              <a:gd name="T19" fmla="*/ 2147483646 h 3924"/>
              <a:gd name="T20" fmla="*/ 2147483646 w 3059"/>
              <a:gd name="T21" fmla="*/ 2147483646 h 3924"/>
              <a:gd name="T22" fmla="*/ 2147483646 w 3059"/>
              <a:gd name="T23" fmla="*/ 2147483646 h 3924"/>
              <a:gd name="T24" fmla="*/ 2147483646 w 3059"/>
              <a:gd name="T25" fmla="*/ 2147483646 h 3924"/>
              <a:gd name="T26" fmla="*/ 2147483646 w 3059"/>
              <a:gd name="T27" fmla="*/ 2147483646 h 3924"/>
              <a:gd name="T28" fmla="*/ 2147483646 w 3059"/>
              <a:gd name="T29" fmla="*/ 2147483646 h 3924"/>
              <a:gd name="T30" fmla="*/ 2147483646 w 3059"/>
              <a:gd name="T31" fmla="*/ 2147483646 h 3924"/>
              <a:gd name="T32" fmla="*/ 2147483646 w 3059"/>
              <a:gd name="T33" fmla="*/ 2147483646 h 3924"/>
              <a:gd name="T34" fmla="*/ 2147483646 w 3059"/>
              <a:gd name="T35" fmla="*/ 2147483646 h 3924"/>
              <a:gd name="T36" fmla="*/ 2147483646 w 3059"/>
              <a:gd name="T37" fmla="*/ 2147483646 h 3924"/>
              <a:gd name="T38" fmla="*/ 2147483646 w 3059"/>
              <a:gd name="T39" fmla="*/ 2147483646 h 3924"/>
              <a:gd name="T40" fmla="*/ 2147483646 w 3059"/>
              <a:gd name="T41" fmla="*/ 2147483646 h 3924"/>
              <a:gd name="T42" fmla="*/ 2147483646 w 3059"/>
              <a:gd name="T43" fmla="*/ 2147483646 h 3924"/>
              <a:gd name="T44" fmla="*/ 2147483646 w 3059"/>
              <a:gd name="T45" fmla="*/ 2147483646 h 3924"/>
              <a:gd name="T46" fmla="*/ 2147483646 w 3059"/>
              <a:gd name="T47" fmla="*/ 2147483646 h 39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59" h="3924">
                <a:moveTo>
                  <a:pt x="3009" y="866"/>
                </a:moveTo>
                <a:lnTo>
                  <a:pt x="2284" y="57"/>
                </a:lnTo>
                <a:lnTo>
                  <a:pt x="2284" y="0"/>
                </a:lnTo>
                <a:lnTo>
                  <a:pt x="0" y="0"/>
                </a:lnTo>
                <a:lnTo>
                  <a:pt x="0" y="3924"/>
                </a:lnTo>
                <a:lnTo>
                  <a:pt x="3059" y="3924"/>
                </a:lnTo>
                <a:lnTo>
                  <a:pt x="3059" y="866"/>
                </a:lnTo>
                <a:lnTo>
                  <a:pt x="3009" y="866"/>
                </a:lnTo>
                <a:close/>
                <a:moveTo>
                  <a:pt x="2889" y="866"/>
                </a:moveTo>
                <a:lnTo>
                  <a:pt x="2284" y="866"/>
                </a:lnTo>
                <a:lnTo>
                  <a:pt x="2284" y="208"/>
                </a:lnTo>
                <a:lnTo>
                  <a:pt x="2889" y="866"/>
                </a:lnTo>
                <a:close/>
                <a:moveTo>
                  <a:pt x="2940" y="3804"/>
                </a:moveTo>
                <a:lnTo>
                  <a:pt x="2940" y="3804"/>
                </a:lnTo>
                <a:lnTo>
                  <a:pt x="121" y="3804"/>
                </a:lnTo>
                <a:lnTo>
                  <a:pt x="121" y="120"/>
                </a:lnTo>
                <a:lnTo>
                  <a:pt x="2188" y="120"/>
                </a:lnTo>
                <a:lnTo>
                  <a:pt x="2188" y="971"/>
                </a:lnTo>
                <a:lnTo>
                  <a:pt x="2940" y="971"/>
                </a:lnTo>
                <a:lnTo>
                  <a:pt x="2940" y="3804"/>
                </a:lnTo>
                <a:close/>
              </a:path>
            </a:pathLst>
          </a:custGeom>
          <a:solidFill>
            <a:schemeClr val="bg1"/>
          </a:solidFill>
          <a:ln>
            <a:noFill/>
          </a:ln>
          <a:effectLst>
            <a:outerShdw blurRad="88900" dist="38100" dir="2700000" algn="tl" rotWithShape="0">
              <a:prstClr val="black">
                <a:alpha val="59000"/>
              </a:prstClr>
            </a:outerShdw>
          </a:effectLst>
          <a:extLst/>
        </p:spPr>
        <p:txBody>
          <a:bodyPr anchor="ctr">
            <a:scene3d>
              <a:camera prst="orthographicFront"/>
              <a:lightRig rig="threePt" dir="t"/>
            </a:scene3d>
            <a:sp3d contourW="12700">
              <a:contourClr>
                <a:srgbClr val="FFFFFF"/>
              </a:contourClr>
            </a:sp3d>
          </a:bodyPr>
          <a:lstStyle/>
          <a:p>
            <a:pPr algn="ctr"/>
            <a:endParaRPr lang="zh-CN" altLang="en-US" dirty="0">
              <a:ea typeface="宋体" panose="02010600030101010101" pitchFamily="2" charset="-122"/>
            </a:endParaRPr>
          </a:p>
        </p:txBody>
      </p:sp>
      <p:sp>
        <p:nvSpPr>
          <p:cNvPr id="16" name="KSO_Shape"/>
          <p:cNvSpPr>
            <a:spLocks/>
          </p:cNvSpPr>
          <p:nvPr/>
        </p:nvSpPr>
        <p:spPr bwMode="auto">
          <a:xfrm rot="5400000" flipH="1">
            <a:off x="3621427" y="369519"/>
            <a:ext cx="1650085" cy="2485242"/>
          </a:xfrm>
          <a:custGeom>
            <a:avLst/>
            <a:gdLst>
              <a:gd name="T0" fmla="*/ 2147483646 w 3059"/>
              <a:gd name="T1" fmla="*/ 2147483646 h 3924"/>
              <a:gd name="T2" fmla="*/ 2147483646 w 3059"/>
              <a:gd name="T3" fmla="*/ 2147483646 h 3924"/>
              <a:gd name="T4" fmla="*/ 2147483646 w 3059"/>
              <a:gd name="T5" fmla="*/ 0 h 3924"/>
              <a:gd name="T6" fmla="*/ 0 w 3059"/>
              <a:gd name="T7" fmla="*/ 0 h 3924"/>
              <a:gd name="T8" fmla="*/ 0 w 3059"/>
              <a:gd name="T9" fmla="*/ 2147483646 h 3924"/>
              <a:gd name="T10" fmla="*/ 2147483646 w 3059"/>
              <a:gd name="T11" fmla="*/ 2147483646 h 3924"/>
              <a:gd name="T12" fmla="*/ 2147483646 w 3059"/>
              <a:gd name="T13" fmla="*/ 2147483646 h 3924"/>
              <a:gd name="T14" fmla="*/ 2147483646 w 3059"/>
              <a:gd name="T15" fmla="*/ 2147483646 h 3924"/>
              <a:gd name="T16" fmla="*/ 2147483646 w 3059"/>
              <a:gd name="T17" fmla="*/ 2147483646 h 3924"/>
              <a:gd name="T18" fmla="*/ 2147483646 w 3059"/>
              <a:gd name="T19" fmla="*/ 2147483646 h 3924"/>
              <a:gd name="T20" fmla="*/ 2147483646 w 3059"/>
              <a:gd name="T21" fmla="*/ 2147483646 h 3924"/>
              <a:gd name="T22" fmla="*/ 2147483646 w 3059"/>
              <a:gd name="T23" fmla="*/ 2147483646 h 3924"/>
              <a:gd name="T24" fmla="*/ 2147483646 w 3059"/>
              <a:gd name="T25" fmla="*/ 2147483646 h 3924"/>
              <a:gd name="T26" fmla="*/ 2147483646 w 3059"/>
              <a:gd name="T27" fmla="*/ 2147483646 h 3924"/>
              <a:gd name="T28" fmla="*/ 2147483646 w 3059"/>
              <a:gd name="T29" fmla="*/ 2147483646 h 3924"/>
              <a:gd name="T30" fmla="*/ 2147483646 w 3059"/>
              <a:gd name="T31" fmla="*/ 2147483646 h 3924"/>
              <a:gd name="T32" fmla="*/ 2147483646 w 3059"/>
              <a:gd name="T33" fmla="*/ 2147483646 h 3924"/>
              <a:gd name="T34" fmla="*/ 2147483646 w 3059"/>
              <a:gd name="T35" fmla="*/ 2147483646 h 3924"/>
              <a:gd name="T36" fmla="*/ 2147483646 w 3059"/>
              <a:gd name="T37" fmla="*/ 2147483646 h 3924"/>
              <a:gd name="T38" fmla="*/ 2147483646 w 3059"/>
              <a:gd name="T39" fmla="*/ 2147483646 h 3924"/>
              <a:gd name="T40" fmla="*/ 2147483646 w 3059"/>
              <a:gd name="T41" fmla="*/ 2147483646 h 3924"/>
              <a:gd name="T42" fmla="*/ 2147483646 w 3059"/>
              <a:gd name="T43" fmla="*/ 2147483646 h 3924"/>
              <a:gd name="T44" fmla="*/ 2147483646 w 3059"/>
              <a:gd name="T45" fmla="*/ 2147483646 h 3924"/>
              <a:gd name="T46" fmla="*/ 2147483646 w 3059"/>
              <a:gd name="T47" fmla="*/ 2147483646 h 39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59" h="3924">
                <a:moveTo>
                  <a:pt x="3009" y="866"/>
                </a:moveTo>
                <a:lnTo>
                  <a:pt x="2284" y="57"/>
                </a:lnTo>
                <a:lnTo>
                  <a:pt x="2284" y="0"/>
                </a:lnTo>
                <a:lnTo>
                  <a:pt x="0" y="0"/>
                </a:lnTo>
                <a:lnTo>
                  <a:pt x="0" y="3924"/>
                </a:lnTo>
                <a:lnTo>
                  <a:pt x="3059" y="3924"/>
                </a:lnTo>
                <a:lnTo>
                  <a:pt x="3059" y="866"/>
                </a:lnTo>
                <a:lnTo>
                  <a:pt x="3009" y="866"/>
                </a:lnTo>
                <a:close/>
                <a:moveTo>
                  <a:pt x="2889" y="866"/>
                </a:moveTo>
                <a:lnTo>
                  <a:pt x="2284" y="866"/>
                </a:lnTo>
                <a:lnTo>
                  <a:pt x="2284" y="208"/>
                </a:lnTo>
                <a:lnTo>
                  <a:pt x="2889" y="866"/>
                </a:lnTo>
                <a:close/>
                <a:moveTo>
                  <a:pt x="2940" y="3804"/>
                </a:moveTo>
                <a:lnTo>
                  <a:pt x="2940" y="3804"/>
                </a:lnTo>
                <a:lnTo>
                  <a:pt x="121" y="3804"/>
                </a:lnTo>
                <a:lnTo>
                  <a:pt x="121" y="120"/>
                </a:lnTo>
                <a:lnTo>
                  <a:pt x="2188" y="120"/>
                </a:lnTo>
                <a:lnTo>
                  <a:pt x="2188" y="971"/>
                </a:lnTo>
                <a:lnTo>
                  <a:pt x="2940" y="971"/>
                </a:lnTo>
                <a:lnTo>
                  <a:pt x="2940" y="3804"/>
                </a:lnTo>
                <a:close/>
              </a:path>
            </a:pathLst>
          </a:custGeom>
          <a:solidFill>
            <a:schemeClr val="bg1"/>
          </a:solidFill>
          <a:ln>
            <a:noFill/>
          </a:ln>
          <a:effectLst>
            <a:outerShdw blurRad="88900" dist="38100" dir="2700000" algn="tl" rotWithShape="0">
              <a:prstClr val="black">
                <a:alpha val="59000"/>
              </a:prstClr>
            </a:outerShdw>
          </a:effectLst>
          <a:extLst/>
        </p:spPr>
        <p:txBody>
          <a:bodyPr anchor="ctr">
            <a:scene3d>
              <a:camera prst="orthographicFront"/>
              <a:lightRig rig="threePt" dir="t"/>
            </a:scene3d>
            <a:sp3d contourW="12700">
              <a:contourClr>
                <a:srgbClr val="FFFFFF"/>
              </a:contourClr>
            </a:sp3d>
          </a:bodyPr>
          <a:lstStyle/>
          <a:p>
            <a:pPr algn="ctr"/>
            <a:endParaRPr lang="zh-CN" altLang="en-US" dirty="0">
              <a:ea typeface="宋体" panose="02010600030101010101" pitchFamily="2" charset="-122"/>
            </a:endParaRPr>
          </a:p>
        </p:txBody>
      </p:sp>
      <p:sp>
        <p:nvSpPr>
          <p:cNvPr id="21" name="KSO_Shape"/>
          <p:cNvSpPr>
            <a:spLocks/>
          </p:cNvSpPr>
          <p:nvPr/>
        </p:nvSpPr>
        <p:spPr bwMode="auto">
          <a:xfrm rot="16200000" flipH="1" flipV="1">
            <a:off x="3634435" y="2288092"/>
            <a:ext cx="1650085" cy="2485241"/>
          </a:xfrm>
          <a:custGeom>
            <a:avLst/>
            <a:gdLst>
              <a:gd name="T0" fmla="*/ 2147483646 w 3059"/>
              <a:gd name="T1" fmla="*/ 2147483646 h 3924"/>
              <a:gd name="T2" fmla="*/ 2147483646 w 3059"/>
              <a:gd name="T3" fmla="*/ 2147483646 h 3924"/>
              <a:gd name="T4" fmla="*/ 2147483646 w 3059"/>
              <a:gd name="T5" fmla="*/ 0 h 3924"/>
              <a:gd name="T6" fmla="*/ 0 w 3059"/>
              <a:gd name="T7" fmla="*/ 0 h 3924"/>
              <a:gd name="T8" fmla="*/ 0 w 3059"/>
              <a:gd name="T9" fmla="*/ 2147483646 h 3924"/>
              <a:gd name="T10" fmla="*/ 2147483646 w 3059"/>
              <a:gd name="T11" fmla="*/ 2147483646 h 3924"/>
              <a:gd name="T12" fmla="*/ 2147483646 w 3059"/>
              <a:gd name="T13" fmla="*/ 2147483646 h 3924"/>
              <a:gd name="T14" fmla="*/ 2147483646 w 3059"/>
              <a:gd name="T15" fmla="*/ 2147483646 h 3924"/>
              <a:gd name="T16" fmla="*/ 2147483646 w 3059"/>
              <a:gd name="T17" fmla="*/ 2147483646 h 3924"/>
              <a:gd name="T18" fmla="*/ 2147483646 w 3059"/>
              <a:gd name="T19" fmla="*/ 2147483646 h 3924"/>
              <a:gd name="T20" fmla="*/ 2147483646 w 3059"/>
              <a:gd name="T21" fmla="*/ 2147483646 h 3924"/>
              <a:gd name="T22" fmla="*/ 2147483646 w 3059"/>
              <a:gd name="T23" fmla="*/ 2147483646 h 3924"/>
              <a:gd name="T24" fmla="*/ 2147483646 w 3059"/>
              <a:gd name="T25" fmla="*/ 2147483646 h 3924"/>
              <a:gd name="T26" fmla="*/ 2147483646 w 3059"/>
              <a:gd name="T27" fmla="*/ 2147483646 h 3924"/>
              <a:gd name="T28" fmla="*/ 2147483646 w 3059"/>
              <a:gd name="T29" fmla="*/ 2147483646 h 3924"/>
              <a:gd name="T30" fmla="*/ 2147483646 w 3059"/>
              <a:gd name="T31" fmla="*/ 2147483646 h 3924"/>
              <a:gd name="T32" fmla="*/ 2147483646 w 3059"/>
              <a:gd name="T33" fmla="*/ 2147483646 h 3924"/>
              <a:gd name="T34" fmla="*/ 2147483646 w 3059"/>
              <a:gd name="T35" fmla="*/ 2147483646 h 3924"/>
              <a:gd name="T36" fmla="*/ 2147483646 w 3059"/>
              <a:gd name="T37" fmla="*/ 2147483646 h 3924"/>
              <a:gd name="T38" fmla="*/ 2147483646 w 3059"/>
              <a:gd name="T39" fmla="*/ 2147483646 h 3924"/>
              <a:gd name="T40" fmla="*/ 2147483646 w 3059"/>
              <a:gd name="T41" fmla="*/ 2147483646 h 3924"/>
              <a:gd name="T42" fmla="*/ 2147483646 w 3059"/>
              <a:gd name="T43" fmla="*/ 2147483646 h 3924"/>
              <a:gd name="T44" fmla="*/ 2147483646 w 3059"/>
              <a:gd name="T45" fmla="*/ 2147483646 h 3924"/>
              <a:gd name="T46" fmla="*/ 2147483646 w 3059"/>
              <a:gd name="T47" fmla="*/ 2147483646 h 39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59" h="3924">
                <a:moveTo>
                  <a:pt x="3009" y="866"/>
                </a:moveTo>
                <a:lnTo>
                  <a:pt x="2284" y="57"/>
                </a:lnTo>
                <a:lnTo>
                  <a:pt x="2284" y="0"/>
                </a:lnTo>
                <a:lnTo>
                  <a:pt x="0" y="0"/>
                </a:lnTo>
                <a:lnTo>
                  <a:pt x="0" y="3924"/>
                </a:lnTo>
                <a:lnTo>
                  <a:pt x="3059" y="3924"/>
                </a:lnTo>
                <a:lnTo>
                  <a:pt x="3059" y="866"/>
                </a:lnTo>
                <a:lnTo>
                  <a:pt x="3009" y="866"/>
                </a:lnTo>
                <a:close/>
                <a:moveTo>
                  <a:pt x="2889" y="866"/>
                </a:moveTo>
                <a:lnTo>
                  <a:pt x="2284" y="866"/>
                </a:lnTo>
                <a:lnTo>
                  <a:pt x="2284" y="208"/>
                </a:lnTo>
                <a:lnTo>
                  <a:pt x="2889" y="866"/>
                </a:lnTo>
                <a:close/>
                <a:moveTo>
                  <a:pt x="2940" y="3804"/>
                </a:moveTo>
                <a:lnTo>
                  <a:pt x="2940" y="3804"/>
                </a:lnTo>
                <a:lnTo>
                  <a:pt x="121" y="3804"/>
                </a:lnTo>
                <a:lnTo>
                  <a:pt x="121" y="120"/>
                </a:lnTo>
                <a:lnTo>
                  <a:pt x="2188" y="120"/>
                </a:lnTo>
                <a:lnTo>
                  <a:pt x="2188" y="971"/>
                </a:lnTo>
                <a:lnTo>
                  <a:pt x="2940" y="971"/>
                </a:lnTo>
                <a:lnTo>
                  <a:pt x="2940" y="3804"/>
                </a:lnTo>
                <a:close/>
              </a:path>
            </a:pathLst>
          </a:custGeom>
          <a:solidFill>
            <a:schemeClr val="bg1"/>
          </a:solidFill>
          <a:ln>
            <a:noFill/>
          </a:ln>
          <a:effectLst>
            <a:outerShdw blurRad="88900" dist="38100" dir="2700000" algn="tl" rotWithShape="0">
              <a:prstClr val="black">
                <a:alpha val="59000"/>
              </a:prstClr>
            </a:outerShdw>
          </a:effectLst>
          <a:extLst/>
        </p:spPr>
        <p:txBody>
          <a:bodyPr anchor="ctr">
            <a:scene3d>
              <a:camera prst="orthographicFront"/>
              <a:lightRig rig="threePt" dir="t"/>
            </a:scene3d>
            <a:sp3d contourW="12700">
              <a:contourClr>
                <a:srgbClr val="FFFFFF"/>
              </a:contourClr>
            </a:sp3d>
          </a:bodyPr>
          <a:lstStyle/>
          <a:p>
            <a:pPr algn="ctr"/>
            <a:endParaRPr lang="zh-CN" altLang="en-US" dirty="0">
              <a:ea typeface="宋体" panose="02010600030101010101" pitchFamily="2" charset="-122"/>
            </a:endParaRPr>
          </a:p>
        </p:txBody>
      </p:sp>
      <p:sp useBgFill="1">
        <p:nvSpPr>
          <p:cNvPr id="4" name="直角三角形 3"/>
          <p:cNvSpPr/>
          <p:nvPr/>
        </p:nvSpPr>
        <p:spPr>
          <a:xfrm flipH="1" flipV="1">
            <a:off x="5076824" y="757377"/>
            <a:ext cx="746375" cy="573207"/>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 name="直角三角形 25"/>
          <p:cNvSpPr/>
          <p:nvPr/>
        </p:nvSpPr>
        <p:spPr>
          <a:xfrm flipV="1">
            <a:off x="459904" y="599647"/>
            <a:ext cx="799728" cy="64304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Shape"/>
          <p:cNvSpPr>
            <a:spLocks/>
          </p:cNvSpPr>
          <p:nvPr/>
        </p:nvSpPr>
        <p:spPr bwMode="auto">
          <a:xfrm rot="5400000" flipV="1">
            <a:off x="872984" y="2298990"/>
            <a:ext cx="1650085" cy="2485243"/>
          </a:xfrm>
          <a:custGeom>
            <a:avLst/>
            <a:gdLst>
              <a:gd name="T0" fmla="*/ 2147483646 w 3059"/>
              <a:gd name="T1" fmla="*/ 2147483646 h 3924"/>
              <a:gd name="T2" fmla="*/ 2147483646 w 3059"/>
              <a:gd name="T3" fmla="*/ 2147483646 h 3924"/>
              <a:gd name="T4" fmla="*/ 2147483646 w 3059"/>
              <a:gd name="T5" fmla="*/ 0 h 3924"/>
              <a:gd name="T6" fmla="*/ 0 w 3059"/>
              <a:gd name="T7" fmla="*/ 0 h 3924"/>
              <a:gd name="T8" fmla="*/ 0 w 3059"/>
              <a:gd name="T9" fmla="*/ 2147483646 h 3924"/>
              <a:gd name="T10" fmla="*/ 2147483646 w 3059"/>
              <a:gd name="T11" fmla="*/ 2147483646 h 3924"/>
              <a:gd name="T12" fmla="*/ 2147483646 w 3059"/>
              <a:gd name="T13" fmla="*/ 2147483646 h 3924"/>
              <a:gd name="T14" fmla="*/ 2147483646 w 3059"/>
              <a:gd name="T15" fmla="*/ 2147483646 h 3924"/>
              <a:gd name="T16" fmla="*/ 2147483646 w 3059"/>
              <a:gd name="T17" fmla="*/ 2147483646 h 3924"/>
              <a:gd name="T18" fmla="*/ 2147483646 w 3059"/>
              <a:gd name="T19" fmla="*/ 2147483646 h 3924"/>
              <a:gd name="T20" fmla="*/ 2147483646 w 3059"/>
              <a:gd name="T21" fmla="*/ 2147483646 h 3924"/>
              <a:gd name="T22" fmla="*/ 2147483646 w 3059"/>
              <a:gd name="T23" fmla="*/ 2147483646 h 3924"/>
              <a:gd name="T24" fmla="*/ 2147483646 w 3059"/>
              <a:gd name="T25" fmla="*/ 2147483646 h 3924"/>
              <a:gd name="T26" fmla="*/ 2147483646 w 3059"/>
              <a:gd name="T27" fmla="*/ 2147483646 h 3924"/>
              <a:gd name="T28" fmla="*/ 2147483646 w 3059"/>
              <a:gd name="T29" fmla="*/ 2147483646 h 3924"/>
              <a:gd name="T30" fmla="*/ 2147483646 w 3059"/>
              <a:gd name="T31" fmla="*/ 2147483646 h 3924"/>
              <a:gd name="T32" fmla="*/ 2147483646 w 3059"/>
              <a:gd name="T33" fmla="*/ 2147483646 h 3924"/>
              <a:gd name="T34" fmla="*/ 2147483646 w 3059"/>
              <a:gd name="T35" fmla="*/ 2147483646 h 3924"/>
              <a:gd name="T36" fmla="*/ 2147483646 w 3059"/>
              <a:gd name="T37" fmla="*/ 2147483646 h 3924"/>
              <a:gd name="T38" fmla="*/ 2147483646 w 3059"/>
              <a:gd name="T39" fmla="*/ 2147483646 h 3924"/>
              <a:gd name="T40" fmla="*/ 2147483646 w 3059"/>
              <a:gd name="T41" fmla="*/ 2147483646 h 3924"/>
              <a:gd name="T42" fmla="*/ 2147483646 w 3059"/>
              <a:gd name="T43" fmla="*/ 2147483646 h 3924"/>
              <a:gd name="T44" fmla="*/ 2147483646 w 3059"/>
              <a:gd name="T45" fmla="*/ 2147483646 h 3924"/>
              <a:gd name="T46" fmla="*/ 2147483646 w 3059"/>
              <a:gd name="T47" fmla="*/ 2147483646 h 39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59" h="3924">
                <a:moveTo>
                  <a:pt x="3009" y="866"/>
                </a:moveTo>
                <a:lnTo>
                  <a:pt x="2284" y="57"/>
                </a:lnTo>
                <a:lnTo>
                  <a:pt x="2284" y="0"/>
                </a:lnTo>
                <a:lnTo>
                  <a:pt x="0" y="0"/>
                </a:lnTo>
                <a:lnTo>
                  <a:pt x="0" y="3924"/>
                </a:lnTo>
                <a:lnTo>
                  <a:pt x="3059" y="3924"/>
                </a:lnTo>
                <a:lnTo>
                  <a:pt x="3059" y="866"/>
                </a:lnTo>
                <a:lnTo>
                  <a:pt x="3009" y="866"/>
                </a:lnTo>
                <a:close/>
                <a:moveTo>
                  <a:pt x="2889" y="866"/>
                </a:moveTo>
                <a:lnTo>
                  <a:pt x="2284" y="866"/>
                </a:lnTo>
                <a:lnTo>
                  <a:pt x="2284" y="208"/>
                </a:lnTo>
                <a:lnTo>
                  <a:pt x="2889" y="866"/>
                </a:lnTo>
                <a:close/>
                <a:moveTo>
                  <a:pt x="2940" y="3804"/>
                </a:moveTo>
                <a:lnTo>
                  <a:pt x="2940" y="3804"/>
                </a:lnTo>
                <a:lnTo>
                  <a:pt x="121" y="3804"/>
                </a:lnTo>
                <a:lnTo>
                  <a:pt x="121" y="120"/>
                </a:lnTo>
                <a:lnTo>
                  <a:pt x="2188" y="120"/>
                </a:lnTo>
                <a:lnTo>
                  <a:pt x="2188" y="971"/>
                </a:lnTo>
                <a:lnTo>
                  <a:pt x="2940" y="971"/>
                </a:lnTo>
                <a:lnTo>
                  <a:pt x="2940" y="3804"/>
                </a:lnTo>
                <a:close/>
              </a:path>
            </a:pathLst>
          </a:custGeom>
          <a:solidFill>
            <a:schemeClr val="bg1"/>
          </a:solidFill>
          <a:ln>
            <a:noFill/>
          </a:ln>
          <a:effectLst>
            <a:outerShdw blurRad="88900" dist="38100" dir="2700000" algn="tl" rotWithShape="0">
              <a:prstClr val="black">
                <a:alpha val="59000"/>
              </a:prstClr>
            </a:outerShdw>
          </a:effectLst>
          <a:extLst/>
        </p:spPr>
        <p:txBody>
          <a:bodyPr anchor="ctr">
            <a:scene3d>
              <a:camera prst="orthographicFront"/>
              <a:lightRig rig="threePt" dir="t"/>
            </a:scene3d>
            <a:sp3d contourW="12700">
              <a:contourClr>
                <a:srgbClr val="FFFFFF"/>
              </a:contourClr>
            </a:sp3d>
          </a:bodyPr>
          <a:lstStyle/>
          <a:p>
            <a:pPr algn="ctr"/>
            <a:endParaRPr lang="zh-CN" altLang="en-US" dirty="0">
              <a:ea typeface="宋体" panose="02010600030101010101" pitchFamily="2" charset="-122"/>
            </a:endParaRPr>
          </a:p>
        </p:txBody>
      </p:sp>
      <p:sp useBgFill="1">
        <p:nvSpPr>
          <p:cNvPr id="30" name="直角三角形 29"/>
          <p:cNvSpPr/>
          <p:nvPr/>
        </p:nvSpPr>
        <p:spPr>
          <a:xfrm flipH="1">
            <a:off x="4932040" y="3872925"/>
            <a:ext cx="799728" cy="64304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1" name="直角三角形 30"/>
          <p:cNvSpPr/>
          <p:nvPr/>
        </p:nvSpPr>
        <p:spPr>
          <a:xfrm>
            <a:off x="387896" y="3857798"/>
            <a:ext cx="799728" cy="64304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4" descr="C:\Users\Administrator\Desktop\新建文件夹 (6)\730e0cf3d7ca7bcbbc1b79c0bf096b63f724a8f9.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4277" y="5682674"/>
            <a:ext cx="316736" cy="31673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Administrator\Desktop\新建文件夹 (6)\730e0cf3d7ca7bcbbc1b79c0bf096b63f724a8f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0244" y="2628040"/>
            <a:ext cx="310931" cy="31093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新建文件夹 (6)\730e0cf3d7ca7bcbbc1b79c0bf096b63f724a8f9.jpg"/>
          <p:cNvPicPr>
            <a:picLocks noChangeAspect="1" noChangeArrowheads="1"/>
          </p:cNvPicPr>
          <p:nvPr/>
        </p:nvPicPr>
        <p:blipFill>
          <a:blip r:embed="rId8"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2632329" y="6006479"/>
            <a:ext cx="347054" cy="34705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C:\Users\Administrator\Desktop\新建文件夹 (6)\730e0cf3d7ca7bcbbc1b79c0bf096b63f724a8f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3955" y="3305591"/>
            <a:ext cx="322364" cy="32236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新建文件夹 (6)\730e0cf3d7ca7bcbbc1b79c0bf096b63f724a8f9.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64704" y="4274355"/>
            <a:ext cx="324036" cy="32403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新建文件夹 (6)\730e0cf3d7ca7bcbbc1b79c0bf096b63f724a8f9.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79462" y="5182661"/>
            <a:ext cx="358406" cy="35840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C:\Users\Administrator\Desktop\新建文件夹 (6)\730e0cf3d7ca7bcbbc1b79c0bf096b63f724a8f9.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597937" y="5722983"/>
            <a:ext cx="309823" cy="30982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Administrator\Desktop\新建文件夹 (6)\730e0cf3d7ca7bcbbc1b79c0bf096b63f724a8f9.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03953" y="4119044"/>
            <a:ext cx="352922" cy="35292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Administrator\Desktop\新建文件夹 (6)\730e0cf3d7ca7bcbbc1b79c0bf096b63f724a8f9.jp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493060" y="5741641"/>
            <a:ext cx="361580" cy="36158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C:\Users\Administrator\Desktop\新建文件夹 (6)\730e0cf3d7ca7bcbbc1b79c0bf096b63f724a8f9.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3122" y="2451520"/>
            <a:ext cx="355008" cy="35500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Administrator\Desktop\新建文件夹 (6)\730e0cf3d7ca7bcbbc1b79c0bf096b63f724a8f9.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22498" y="1630318"/>
            <a:ext cx="354713" cy="35471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C:\Users\Administrator\Desktop\新建文件夹 (6)\730e0cf3d7ca7bcbbc1b79c0bf096b63f724a8f9.jp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896932" y="5120738"/>
            <a:ext cx="345901" cy="34590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Administrator\Desktop\新建文件夹 (6)\730e0cf3d7ca7bcbbc1b79c0bf096b63f724a8f9.jp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5652120" y="5643444"/>
            <a:ext cx="355966" cy="355966"/>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C:\Users\Administrator\Desktop\新建文件夹 (6)\730e0cf3d7ca7bcbbc1b79c0bf096b63f724a8f9.jpg"/>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4433311" y="6748214"/>
            <a:ext cx="354713" cy="35471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6228184" y="3454078"/>
            <a:ext cx="2547516" cy="1421928"/>
          </a:xfrm>
          <a:prstGeom prst="rect">
            <a:avLst/>
          </a:prstGeom>
          <a:noFill/>
        </p:spPr>
        <p:txBody>
          <a:bodyPr wrap="square">
            <a:spAutoFit/>
          </a:bodyPr>
          <a:lstStyle/>
          <a:p>
            <a:pPr algn="just">
              <a:lnSpc>
                <a:spcPct val="120000"/>
              </a:lnSpc>
            </a:pPr>
            <a:r>
              <a:rPr lang="zh-CN" altLang="en-US" b="1">
                <a:solidFill>
                  <a:srgbClr val="669900"/>
                </a:solidFill>
                <a:latin typeface="方正细圆简体" panose="03000509000000000000" pitchFamily="65" charset="-122"/>
                <a:ea typeface="方正细圆简体" panose="03000509000000000000" pitchFamily="65" charset="-122"/>
              </a:rPr>
              <a:t>一生经历一次的青春，目的只是听一次花开的声音，看一次花落的寂然，然后散场。</a:t>
            </a:r>
          </a:p>
        </p:txBody>
      </p:sp>
      <p:sp>
        <p:nvSpPr>
          <p:cNvPr id="48" name="矩形 47"/>
          <p:cNvSpPr/>
          <p:nvPr/>
        </p:nvSpPr>
        <p:spPr>
          <a:xfrm>
            <a:off x="6084168" y="2418325"/>
            <a:ext cx="2547516" cy="1089529"/>
          </a:xfrm>
          <a:prstGeom prst="rect">
            <a:avLst/>
          </a:prstGeom>
          <a:noFill/>
        </p:spPr>
        <p:txBody>
          <a:bodyPr wrap="square">
            <a:spAutoFit/>
          </a:bodyPr>
          <a:lstStyle/>
          <a:p>
            <a:pPr algn="just">
              <a:lnSpc>
                <a:spcPct val="120000"/>
              </a:lnSpc>
            </a:pPr>
            <a:r>
              <a:rPr lang="zh-CN" altLang="en-US" sz="5400">
                <a:solidFill>
                  <a:srgbClr val="669900"/>
                </a:solidFill>
                <a:latin typeface="方正毡笔黑简体" panose="03000509000000000000" pitchFamily="65" charset="-122"/>
                <a:ea typeface="方正毡笔黑简体" panose="03000509000000000000" pitchFamily="65" charset="-122"/>
              </a:rPr>
              <a:t>青春</a:t>
            </a:r>
          </a:p>
        </p:txBody>
      </p:sp>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par>
                                <p:cTn id="8" presetID="13" presetClass="entr" presetSubtype="16" fill="hold" nodeType="withEffect">
                                  <p:stCondLst>
                                    <p:cond delay="250"/>
                                  </p:stCondLst>
                                  <p:childTnLst>
                                    <p:set>
                                      <p:cBhvr>
                                        <p:cTn id="9" dur="1" fill="hold">
                                          <p:stCondLst>
                                            <p:cond delay="0"/>
                                          </p:stCondLst>
                                        </p:cTn>
                                        <p:tgtEl>
                                          <p:spTgt spid="2051"/>
                                        </p:tgtEl>
                                        <p:attrNameLst>
                                          <p:attrName>style.visibility</p:attrName>
                                        </p:attrNameLst>
                                      </p:cBhvr>
                                      <p:to>
                                        <p:strVal val="visible"/>
                                      </p:to>
                                    </p:set>
                                    <p:animEffect transition="in" filter="plus(in)">
                                      <p:cBhvr>
                                        <p:cTn id="10" dur="500"/>
                                        <p:tgtEl>
                                          <p:spTgt spid="2051"/>
                                        </p:tgtEl>
                                      </p:cBhvr>
                                    </p:animEffect>
                                  </p:childTnLst>
                                </p:cTn>
                              </p:par>
                              <p:par>
                                <p:cTn id="11" presetID="16" presetClass="entr" presetSubtype="37" fill="hold" grpId="0"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barn(outVertical)">
                                      <p:cBhvr>
                                        <p:cTn id="13" dur="500"/>
                                        <p:tgtEl>
                                          <p:spTgt spid="16"/>
                                        </p:tgtEl>
                                      </p:cBhvr>
                                    </p:animEffect>
                                  </p:childTnLst>
                                </p:cTn>
                              </p:par>
                              <p:par>
                                <p:cTn id="14" presetID="13" presetClass="entr" presetSubtype="16" fill="hold" nodeType="withEffect">
                                  <p:stCondLst>
                                    <p:cond delay="1750"/>
                                  </p:stCondLst>
                                  <p:childTnLst>
                                    <p:set>
                                      <p:cBhvr>
                                        <p:cTn id="15" dur="1" fill="hold">
                                          <p:stCondLst>
                                            <p:cond delay="0"/>
                                          </p:stCondLst>
                                        </p:cTn>
                                        <p:tgtEl>
                                          <p:spTgt spid="2052"/>
                                        </p:tgtEl>
                                        <p:attrNameLst>
                                          <p:attrName>style.visibility</p:attrName>
                                        </p:attrNameLst>
                                      </p:cBhvr>
                                      <p:to>
                                        <p:strVal val="visible"/>
                                      </p:to>
                                    </p:set>
                                    <p:animEffect transition="in" filter="plus(in)">
                                      <p:cBhvr>
                                        <p:cTn id="16" dur="500"/>
                                        <p:tgtEl>
                                          <p:spTgt spid="2052"/>
                                        </p:tgtEl>
                                      </p:cBhvr>
                                    </p:animEffect>
                                  </p:childTnLst>
                                </p:cTn>
                              </p:par>
                              <p:par>
                                <p:cTn id="17" presetID="16" presetClass="entr" presetSubtype="37" fill="hold" grpId="0" nodeType="withEffect">
                                  <p:stCondLst>
                                    <p:cond delay="3250"/>
                                  </p:stCondLst>
                                  <p:childTnLst>
                                    <p:set>
                                      <p:cBhvr>
                                        <p:cTn id="18" dur="1" fill="hold">
                                          <p:stCondLst>
                                            <p:cond delay="0"/>
                                          </p:stCondLst>
                                        </p:cTn>
                                        <p:tgtEl>
                                          <p:spTgt spid="21"/>
                                        </p:tgtEl>
                                        <p:attrNameLst>
                                          <p:attrName>style.visibility</p:attrName>
                                        </p:attrNameLst>
                                      </p:cBhvr>
                                      <p:to>
                                        <p:strVal val="visible"/>
                                      </p:to>
                                    </p:set>
                                    <p:animEffect transition="in" filter="barn(outVertical)">
                                      <p:cBhvr>
                                        <p:cTn id="19" dur="500"/>
                                        <p:tgtEl>
                                          <p:spTgt spid="21"/>
                                        </p:tgtEl>
                                      </p:cBhvr>
                                    </p:animEffect>
                                  </p:childTnLst>
                                </p:cTn>
                              </p:par>
                              <p:par>
                                <p:cTn id="20" presetID="13" presetClass="entr" presetSubtype="16" fill="hold" nodeType="withEffect">
                                  <p:stCondLst>
                                    <p:cond delay="3500"/>
                                  </p:stCondLst>
                                  <p:childTnLst>
                                    <p:set>
                                      <p:cBhvr>
                                        <p:cTn id="21" dur="1" fill="hold">
                                          <p:stCondLst>
                                            <p:cond delay="0"/>
                                          </p:stCondLst>
                                        </p:cTn>
                                        <p:tgtEl>
                                          <p:spTgt spid="24"/>
                                        </p:tgtEl>
                                        <p:attrNameLst>
                                          <p:attrName>style.visibility</p:attrName>
                                        </p:attrNameLst>
                                      </p:cBhvr>
                                      <p:to>
                                        <p:strVal val="visible"/>
                                      </p:to>
                                    </p:set>
                                    <p:animEffect transition="in" filter="plus(in)">
                                      <p:cBhvr>
                                        <p:cTn id="22" dur="500"/>
                                        <p:tgtEl>
                                          <p:spTgt spid="24"/>
                                        </p:tgtEl>
                                      </p:cBhvr>
                                    </p:animEffect>
                                  </p:childTnLst>
                                </p:cTn>
                              </p:par>
                              <p:par>
                                <p:cTn id="23" presetID="16" presetClass="entr" presetSubtype="37" fill="hold" grpId="0" nodeType="withEffect">
                                  <p:stCondLst>
                                    <p:cond delay="500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13" presetClass="entr" presetSubtype="16" fill="hold" nodeType="withEffect">
                                  <p:stCondLst>
                                    <p:cond delay="5250"/>
                                  </p:stCondLst>
                                  <p:childTnLst>
                                    <p:set>
                                      <p:cBhvr>
                                        <p:cTn id="27" dur="1" fill="hold">
                                          <p:stCondLst>
                                            <p:cond delay="0"/>
                                          </p:stCondLst>
                                        </p:cTn>
                                        <p:tgtEl>
                                          <p:spTgt spid="27"/>
                                        </p:tgtEl>
                                        <p:attrNameLst>
                                          <p:attrName>style.visibility</p:attrName>
                                        </p:attrNameLst>
                                      </p:cBhvr>
                                      <p:to>
                                        <p:strVal val="visible"/>
                                      </p:to>
                                    </p:set>
                                    <p:animEffect transition="in" filter="plus(in)">
                                      <p:cBhvr>
                                        <p:cTn id="28" dur="500"/>
                                        <p:tgtEl>
                                          <p:spTgt spid="27"/>
                                        </p:tgtEl>
                                      </p:cBhvr>
                                    </p:animEffect>
                                  </p:childTnLst>
                                </p:cTn>
                              </p:par>
                              <p:par>
                                <p:cTn id="29" presetID="0" presetClass="path" presetSubtype="0" repeatCount="indefinite" accel="50000" decel="50000" fill="hold" nodeType="withEffect">
                                  <p:stCondLst>
                                    <p:cond delay="3000"/>
                                  </p:stCondLst>
                                  <p:childTnLst>
                                    <p:animMotion origin="layout" path="M -4.16667E-6 2.59259E-6 C 0.00243 -0.01513 0.00556 -0.02747 0.01181 -0.03858 C 0.01511 -0.05587 0.01042 -0.03519 0.01719 -0.05278 C 0.01806 -0.05494 0.01754 -0.05834 0.01875 -0.05988 C 0.02084 -0.0642 0.02466 -0.06574 0.02657 -0.06976 C 0.02969 -0.075 0.03108 -0.07809 0.03473 -0.08148 C 0.03612 -0.08272 0.03768 -0.08272 0.03889 -0.08395 C 0.05209 -0.09692 0.04184 -0.09105 0.05226 -0.09568 C 0.05695 -0.10155 0.06042 -0.10309 0.0658 -0.10525 C 0.07605 -0.11729 0.08924 -0.11976 0.10105 -0.12222 C 0.11684 -0.13148 0.10105 -0.12315 0.11841 -0.12932 C 0.13351 -0.13457 0.14809 -0.14229 0.1632 -0.14599 C 0.16459 -0.14692 0.16563 -0.14815 0.16702 -0.14846 C 0.17032 -0.14969 0.17362 -0.14939 0.17639 -0.15062 C 0.1882 -0.15618 0.19931 -0.16698 0.21042 -0.17469 C 0.21493 -0.17809 0.22223 -0.17963 0.22657 -0.18426 C 0.23282 -0.19074 0.23716 -0.19815 0.24393 -0.20093 C 0.24862 -0.20618 0.25261 -0.21235 0.25782 -0.21543 C 0.26528 -0.22871 0.2757 -0.24043 0.28455 -0.25124 C 0.28664 -0.25371 0.2882 -0.25772 0.29011 -0.26081 C 0.29636 -0.26945 0.29948 -0.27315 0.30487 -0.27963 C 0.30747 -0.29352 0.30539 -0.28519 0.31424 -0.30124 C 0.31563 -0.30371 0.31719 -0.30618 0.31841 -0.30834 C 0.3198 -0.31081 0.32223 -0.31543 0.32223 -0.31513 C 0.32587 -0.33241 0.32084 -0.31297 0.32934 -0.325 C 0.33056 -0.32655 0.32969 -0.33025 0.33056 -0.33241 C 0.33212 -0.33519 0.33421 -0.33704 0.33612 -0.33951 C 0.34098 -0.35679 0.33594 -0.34167 0.34393 -0.35834 C 0.34966 -0.37006 0.35243 -0.38488 0.35764 -0.39661 C 0.35938 -0.40803 0.36181 -0.41358 0.3658 -0.42315 C 0.36928 -0.44167 0.36389 -0.41667 0.37118 -0.43735 C 0.37257 -0.44074 0.37275 -0.44537 0.37362 -0.44908 C 0.37726 -0.4605 0.38125 -0.4713 0.38455 -0.48272 C 0.3908 -0.50309 0.39636 -0.52408 0.40226 -0.54476 C 0.40382 -0.55093 0.40678 -0.55556 0.40886 -0.56142 C 0.41632 -0.58179 0.42587 -0.60155 0.43212 -0.62346 C 0.43438 -0.63241 0.4375 -0.64074 0.44011 -0.64969 C 0.44271 -0.65988 0.44167 -0.66081 0.44532 -0.66883 C 0.45938 -0.69784 0.44323 -0.66019 0.45487 -0.68797 C 0.45539 -0.69013 0.45573 -0.6929 0.45625 -0.69506 C 0.45712 -0.69784 0.45816 -0.69939 0.45903 -0.70247 C 0.46146 -0.71358 0.46303 -0.72655 0.46563 -0.73797 C 0.46789 -0.74722 0.47136 -0.75525 0.47396 -0.7642 C 0.47969 -0.78519 0.48455 -0.80618 0.4915 -0.82562 C 0.49289 -0.82994 0.49393 -0.83395 0.49549 -0.83766 C 0.49705 -0.84198 0.49914 -0.84568 0.50087 -0.84969 C 0.50226 -0.85463 0.50348 -0.85957 0.50487 -0.8642 C 0.51684 -0.89784 0.5283 -0.92253 0.54393 -0.95031 C 0.55 -0.96081 0.55243 -0.97562 0.55608 -0.98858 C 0.55851 -0.99506 0.56129 -0.99908 0.56424 -1.00463 C 0.5665 -1.01698 0.56441 -1.00834 0.56962 -1.02161 C 0.57917 -1.04568 0.57743 -1.0463 0.59132 -1.06451 C 0.5941 -1.0679 0.59636 -1.07284 0.59948 -1.07408 C 0.6073 -1.07778 0.61598 -1.08272 0.62396 -1.08827 C 0.63282 -1.09537 0.63959 -1.10185 0.64931 -1.10494 C 0.66789 -1.11081 0.65712 -1.10432 0.67257 -1.10957 C 0.68386 -1.1142 0.69618 -1.11667 0.70747 -1.12161 C 0.71511 -1.125 0.72153 -1.1284 0.72917 -1.13118 C 0.74618 -1.13704 0.7632 -1.14506 0.78056 -1.15 C 0.79011 -1.15309 0.78403 -1.15185 0.79271 -1.15494 C 0.79723 -1.15648 0.80591 -1.15988 0.80591 -1.15957 C 0.80868 -1.16235 0.81146 -1.16451 0.81459 -1.16729 " pathEditMode="relative" rAng="0" ptsTypes="fffffffffffffffffffffffffffffffffffffffffffffffffffffffffffffA">
                                      <p:cBhvr>
                                        <p:cTn id="30" dur="4000" fill="hold"/>
                                        <p:tgtEl>
                                          <p:spTgt spid="32"/>
                                        </p:tgtEl>
                                        <p:attrNameLst>
                                          <p:attrName>ppt_x</p:attrName>
                                          <p:attrName>ppt_y</p:attrName>
                                        </p:attrNameLst>
                                      </p:cBhvr>
                                      <p:rCtr x="40729" y="-58364"/>
                                    </p:animMotion>
                                  </p:childTnLst>
                                </p:cTn>
                              </p:par>
                              <p:par>
                                <p:cTn id="31" presetID="26" presetClass="emph" presetSubtype="0" repeatCount="indefinite" fill="hold" nodeType="withEffect">
                                  <p:stCondLst>
                                    <p:cond delay="3000"/>
                                  </p:stCondLst>
                                  <p:childTnLst>
                                    <p:animEffect transition="out" filter="fade">
                                      <p:cBhvr>
                                        <p:cTn id="32" dur="4000" tmFilter="0, 0; .2, .5; .8, .5; 1, 0"/>
                                        <p:tgtEl>
                                          <p:spTgt spid="32"/>
                                        </p:tgtEl>
                                      </p:cBhvr>
                                    </p:animEffect>
                                    <p:animScale>
                                      <p:cBhvr>
                                        <p:cTn id="33" dur="2000" autoRev="1" fill="hold"/>
                                        <p:tgtEl>
                                          <p:spTgt spid="32"/>
                                        </p:tgtEl>
                                      </p:cBhvr>
                                      <p:by x="105000" y="105000"/>
                                    </p:animScale>
                                  </p:childTnLst>
                                </p:cTn>
                              </p:par>
                              <p:par>
                                <p:cTn id="34" presetID="6" presetClass="emph" presetSubtype="0" repeatCount="indefinite" autoRev="1" fill="hold" nodeType="withEffect">
                                  <p:stCondLst>
                                    <p:cond delay="3000"/>
                                  </p:stCondLst>
                                  <p:childTnLst>
                                    <p:animScale>
                                      <p:cBhvr>
                                        <p:cTn id="35" dur="4000" fill="hold"/>
                                        <p:tgtEl>
                                          <p:spTgt spid="32"/>
                                        </p:tgtEl>
                                      </p:cBhvr>
                                      <p:by x="120000" y="120000"/>
                                    </p:animScale>
                                  </p:childTnLst>
                                </p:cTn>
                              </p:par>
                              <p:par>
                                <p:cTn id="36" presetID="0" presetClass="path" presetSubtype="0" repeatCount="indefinite" accel="50000" decel="50000" fill="hold" nodeType="withEffect">
                                  <p:stCondLst>
                                    <p:cond delay="2300"/>
                                  </p:stCondLst>
                                  <p:childTnLst>
                                    <p:animMotion origin="layout" path="M 0.00243 0.00309 C 0.00416 -0.00804 0.00781 -0.017 0.00972 -0.02781 C 0.0118 -0.03893 0.01336 -0.04974 0.01493 -0.06117 C 0.01545 -0.0862 0.01562 -0.11153 0.01666 -0.13655 C 0.01736 -0.15509 0.02378 -0.17115 0.0309 -0.18598 C 0.03316 -0.19092 0.03264 -0.19772 0.03437 -0.20266 C 0.04062 -0.21965 0.0526 -0.24189 0.06614 -0.24746 C 0.07239 -0.25981 0.06614 -0.25116 0.07673 -0.25703 C 0.09184 -0.26537 0.09861 -0.27433 0.11562 -0.27804 C 0.12795 -0.28916 0.14357 -0.29472 0.15798 -0.29936 C 0.16041 -0.30028 0.1625 -0.30275 0.16493 -0.3043 C 0.1743 -0.30893 0.18541 -0.30924 0.19514 -0.3114 C 0.25972 -0.31048 0.3401 -0.32469 0.40885 -0.30183 C 0.45781 -0.30244 0.50659 -0.30275 0.55555 -0.3043 C 0.57934 -0.30492 0.60225 -0.31944 0.62604 -0.32314 C 0.64357 -0.3287 0.65972 -0.33272 0.67743 -0.33519 C 0.70937 -0.34322 0.74132 -0.35249 0.77291 -0.3633 C 0.78055 -0.36577 0.78837 -0.36856 0.796 -0.37041 C 0.80885 -0.37381 0.83489 -0.37968 0.83489 -0.37937 C 0.84496 -0.38462 0.85521 -0.38833 0.86493 -0.39389 C 0.86927 -0.39667 0.87291 -0.40068 0.87725 -0.40377 C 0.89878 -0.41675 0.87777 -0.40037 0.8967 -0.41273 C 0.90729 -0.41984 0.9151 -0.43467 0.925 -0.44362 C 0.93524 -0.46371 0.92864 -0.45413 0.94618 -0.47174 C 0.95156 -0.47699 0.95486 -0.48564 0.96041 -0.49058 C 0.96215 -0.49213 0.96389 -0.49398 0.9658 -0.49522 C 0.97343 -0.51097 0.96371 -0.49491 0.97639 -0.50479 C 0.9875 -0.51313 0.99757 -0.52704 1.00816 -0.53723 C 1.01093 -0.54866 1.01475 -0.54742 1.02048 -0.55638 C 1.02378 -0.56133 1.02621 -0.5672 1.02916 -0.57307 C 1.03246 -0.58913 1.03732 -0.5882 1.04531 -0.59902 C 1.05694 -0.61446 1.03993 -0.59809 1.05399 -0.61075 C 1.05521 -0.61323 1.05659 -0.61539 1.05764 -0.61755 C 1.05902 -0.62095 1.06111 -0.62744 1.06111 -0.62713 " pathEditMode="relative" rAng="0" ptsTypes="fffffffffffffffffffffffffffffffffA">
                                      <p:cBhvr>
                                        <p:cTn id="37" dur="4000" fill="hold"/>
                                        <p:tgtEl>
                                          <p:spTgt spid="33"/>
                                        </p:tgtEl>
                                        <p:attrNameLst>
                                          <p:attrName>ppt_x</p:attrName>
                                          <p:attrName>ppt_y</p:attrName>
                                        </p:attrNameLst>
                                      </p:cBhvr>
                                      <p:rCtr x="52934" y="-31542"/>
                                    </p:animMotion>
                                  </p:childTnLst>
                                </p:cTn>
                              </p:par>
                              <p:par>
                                <p:cTn id="38" presetID="26" presetClass="emph" presetSubtype="0" repeatCount="indefinite" fill="hold" nodeType="withEffect">
                                  <p:stCondLst>
                                    <p:cond delay="2300"/>
                                  </p:stCondLst>
                                  <p:childTnLst>
                                    <p:animEffect transition="out" filter="fade">
                                      <p:cBhvr>
                                        <p:cTn id="39" dur="4000" tmFilter="0, 0; .2, .5; .8, .5; 1, 0"/>
                                        <p:tgtEl>
                                          <p:spTgt spid="33"/>
                                        </p:tgtEl>
                                      </p:cBhvr>
                                    </p:animEffect>
                                    <p:animScale>
                                      <p:cBhvr>
                                        <p:cTn id="40" dur="2000" autoRev="1" fill="hold"/>
                                        <p:tgtEl>
                                          <p:spTgt spid="33"/>
                                        </p:tgtEl>
                                      </p:cBhvr>
                                      <p:by x="105000" y="105000"/>
                                    </p:animScale>
                                  </p:childTnLst>
                                </p:cTn>
                              </p:par>
                              <p:par>
                                <p:cTn id="41" presetID="6" presetClass="emph" presetSubtype="0" repeatCount="indefinite" autoRev="1" fill="hold" nodeType="withEffect">
                                  <p:stCondLst>
                                    <p:cond delay="2300"/>
                                  </p:stCondLst>
                                  <p:childTnLst>
                                    <p:animScale>
                                      <p:cBhvr>
                                        <p:cTn id="42" dur="4000" fill="hold"/>
                                        <p:tgtEl>
                                          <p:spTgt spid="33"/>
                                        </p:tgtEl>
                                      </p:cBhvr>
                                      <p:by x="120000" y="120000"/>
                                    </p:animScale>
                                  </p:childTnLst>
                                </p:cTn>
                              </p:par>
                              <p:par>
                                <p:cTn id="43" presetID="0" presetClass="path" presetSubtype="0" repeatCount="indefinite" accel="50000" decel="50000" fill="hold" nodeType="withEffect">
                                  <p:stCondLst>
                                    <p:cond delay="0"/>
                                  </p:stCondLst>
                                  <p:childTnLst>
                                    <p:animMotion origin="layout" path="M 4.16667E-6 4.32099E-6 C 0.00225 -0.01575 0.00486 -0.02871 0.01059 -0.04044 C 0.01354 -0.05834 0.0092 -0.03673 0.01527 -0.05525 C 0.01597 -0.05772 0.01562 -0.06081 0.01666 -0.06297 C 0.01857 -0.06698 0.02187 -0.06883 0.02395 -0.07315 C 0.02638 -0.0784 0.02777 -0.08179 0.0309 -0.08519 C 0.03229 -0.08673 0.03368 -0.08673 0.03472 -0.08797 C 0.04652 -0.10124 0.0375 -0.09537 0.0467 -0.10031 C 0.05086 -0.10618 0.05416 -0.10803 0.05885 -0.1105 C 0.06788 -0.12254 0.07968 -0.12531 0.09027 -0.12809 C 0.10434 -0.13766 0.09027 -0.12871 0.1059 -0.1355 C 0.11944 -0.14105 0.13246 -0.14877 0.14583 -0.15278 C 0.14704 -0.15371 0.14826 -0.15494 0.1493 -0.15525 C 0.15243 -0.15679 0.15538 -0.15649 0.15798 -0.15772 C 0.1684 -0.16328 0.17829 -0.175 0.18819 -0.18303 C 0.19218 -0.18612 0.19878 -0.18797 0.20277 -0.19291 C 0.20816 -0.1997 0.21232 -0.2071 0.21823 -0.21019 C 0.22257 -0.21605 0.22604 -0.22223 0.23055 -0.22562 C 0.2375 -0.23951 0.2467 -0.25186 0.25451 -0.26266 C 0.25659 -0.26575 0.25781 -0.26976 0.25954 -0.27284 C 0.2651 -0.2821 0.26788 -0.28612 0.27274 -0.29321 C 0.27517 -0.3071 0.27309 -0.29846 0.28107 -0.31513 C 0.28246 -0.31791 0.28368 -0.32007 0.28489 -0.32284 C 0.28611 -0.32531 0.28836 -0.33025 0.28836 -0.33025 C 0.29149 -0.34815 0.28698 -0.32778 0.29479 -0.34044 C 0.29566 -0.34198 0.29496 -0.34568 0.29583 -0.34784 C 0.29704 -0.35093 0.29895 -0.35278 0.30069 -0.35556 C 0.30503 -0.37377 0.30052 -0.35741 0.30763 -0.37531 C 0.31284 -0.38735 0.31545 -0.40309 0.31996 -0.41513 C 0.32152 -0.42747 0.32361 -0.43303 0.32708 -0.44291 C 0.33038 -0.46235 0.32552 -0.43642 0.33211 -0.45803 C 0.33333 -0.46142 0.3335 -0.46636 0.3342 -0.47037 C 0.3375 -0.4821 0.34114 -0.49352 0.34409 -0.50525 C 0.34965 -0.52686 0.35451 -0.54877 0.35989 -0.57037 C 0.36145 -0.57655 0.36406 -0.58179 0.36579 -0.58766 C 0.37239 -0.60926 0.38107 -0.62994 0.38663 -0.65278 C 0.38854 -0.66235 0.39149 -0.67068 0.39375 -0.68025 C 0.396 -0.69075 0.39513 -0.69198 0.39843 -0.70031 C 0.41093 -0.73056 0.39652 -0.69136 0.40694 -0.72037 C 0.40729 -0.72284 0.40763 -0.72531 0.40833 -0.72778 C 0.40885 -0.73056 0.41007 -0.7321 0.41059 -0.73519 C 0.41302 -0.74723 0.41423 -0.76081 0.41649 -0.77254 C 0.41857 -0.78241 0.4217 -0.79075 0.42395 -0.80031 C 0.42916 -0.82161 0.4335 -0.84414 0.43975 -0.86482 C 0.44079 -0.86883 0.44184 -0.87315 0.44323 -0.87716 C 0.44479 -0.88149 0.44652 -0.8855 0.44809 -0.88951 C 0.44948 -0.89476 0.45034 -0.8997 0.45173 -0.90463 C 0.4625 -0.93982 0.47274 -0.96605 0.48663 -0.99507 C 0.49201 -1.00618 0.49427 -1.02161 0.49757 -1.03488 C 0.49948 -1.04198 0.50208 -1.04661 0.50486 -1.05186 C 0.50694 -1.06513 0.50503 -1.05618 0.50954 -1.07007 C 0.5184 -1.09507 0.51649 -1.09568 0.52899 -1.11451 C 0.53142 -1.11821 0.53368 -1.12346 0.53628 -1.1247 C 0.5434 -1.1284 0.55104 -1.13365 0.55816 -1.13951 C 0.56597 -1.14661 0.57222 -1.15371 0.5809 -1.1571 C 0.59757 -1.16328 0.58802 -1.15618 0.60156 -1.16204 C 0.6118 -1.16636 0.62291 -1.16914 0.63298 -1.17439 C 0.63975 -1.17778 0.64548 -1.18179 0.65225 -1.18457 C 0.6677 -1.19075 0.68281 -1.19877 0.69826 -1.20433 C 0.70694 -1.2071 0.70138 -1.20587 0.7092 -1.20926 C 0.71336 -1.21112 0.721 -1.21451 0.721 -1.2142 C 0.72361 -1.21698 0.72604 -1.21914 0.72882 -1.22223 " pathEditMode="relative" rAng="0" ptsTypes="fffffffffffffffffffffffffffffffffffffffffffffffffffffffffffffA">
                                      <p:cBhvr>
                                        <p:cTn id="44" dur="4000" fill="hold"/>
                                        <p:tgtEl>
                                          <p:spTgt spid="34"/>
                                        </p:tgtEl>
                                        <p:attrNameLst>
                                          <p:attrName>ppt_x</p:attrName>
                                          <p:attrName>ppt_y</p:attrName>
                                        </p:attrNameLst>
                                      </p:cBhvr>
                                      <p:rCtr x="36441" y="-61111"/>
                                    </p:animMotion>
                                  </p:childTnLst>
                                </p:cTn>
                              </p:par>
                              <p:par>
                                <p:cTn id="45" presetID="26" presetClass="emph" presetSubtype="0" repeatCount="indefinite" fill="hold" nodeType="withEffect">
                                  <p:stCondLst>
                                    <p:cond delay="0"/>
                                  </p:stCondLst>
                                  <p:childTnLst>
                                    <p:animEffect transition="out" filter="fade">
                                      <p:cBhvr>
                                        <p:cTn id="46" dur="4000" tmFilter="0, 0; .2, .5; .8, .5; 1, 0"/>
                                        <p:tgtEl>
                                          <p:spTgt spid="34"/>
                                        </p:tgtEl>
                                      </p:cBhvr>
                                    </p:animEffect>
                                    <p:animScale>
                                      <p:cBhvr>
                                        <p:cTn id="47" dur="2000" autoRev="1" fill="hold"/>
                                        <p:tgtEl>
                                          <p:spTgt spid="34"/>
                                        </p:tgtEl>
                                      </p:cBhvr>
                                      <p:by x="105000" y="105000"/>
                                    </p:animScale>
                                  </p:childTnLst>
                                </p:cTn>
                              </p:par>
                              <p:par>
                                <p:cTn id="48" presetID="6" presetClass="emph" presetSubtype="0" repeatCount="indefinite" autoRev="1" fill="hold" nodeType="withEffect">
                                  <p:stCondLst>
                                    <p:cond delay="1300"/>
                                  </p:stCondLst>
                                  <p:childTnLst>
                                    <p:animScale>
                                      <p:cBhvr>
                                        <p:cTn id="49" dur="4000" fill="hold"/>
                                        <p:tgtEl>
                                          <p:spTgt spid="34"/>
                                        </p:tgtEl>
                                      </p:cBhvr>
                                      <p:by x="120000" y="120000"/>
                                    </p:animScale>
                                  </p:childTnLst>
                                </p:cTn>
                              </p:par>
                              <p:par>
                                <p:cTn id="50" presetID="0" presetClass="path" presetSubtype="0" repeatCount="indefinite" accel="50000" decel="50000" fill="hold" nodeType="withEffect">
                                  <p:stCondLst>
                                    <p:cond delay="1300"/>
                                  </p:stCondLst>
                                  <p:childTnLst>
                                    <p:animMotion origin="layout" path="M 3.05556E-6 1.86284E-6 C 0.00868 -0.01545 0.01944 -0.03213 0.03125 -0.03738 C 0.03246 -0.04016 0.03316 -0.04418 0.03472 -0.04634 C 0.03784 -0.04974 0.04514 -0.05252 0.04514 -0.05221 C 0.05208 -0.06488 0.0618 -0.06735 0.071 -0.07414 C 0.07448 -0.07631 0.0783 -0.07662 0.08125 -0.08001 C 0.09791 -0.09948 0.11771 -0.09855 0.13646 -0.10473 C 0.15069 -0.10936 0.16371 -0.11461 0.17795 -0.11709 C 0.23177 -0.1486 0.29114 -0.12512 0.34757 -0.12635 C 0.3559 -0.12944 0.36354 -0.13562 0.3717 -0.1384 C 0.38003 -0.14149 0.38854 -0.14427 0.39618 -0.15076 C 0.40781 -0.16095 0.41944 -0.16837 0.43229 -0.17238 C 0.44496 -0.18381 0.45642 -0.19339 0.47048 -0.1971 C 0.48194 -0.21069 0.49514 -0.21656 0.5085 -0.2215 C 0.51614 -0.23046 0.52396 -0.23479 0.53264 -0.23973 C 0.53472 -0.24097 0.53593 -0.24467 0.53784 -0.24591 C 0.54062 -0.24776 0.54375 -0.24745 0.54652 -0.24931 C 0.55434 -0.25301 0.56337 -0.26105 0.57066 -0.26753 C 0.57986 -0.27587 0.58923 -0.28452 0.59843 -0.29194 C 0.61076 -0.30182 0.62413 -0.30831 0.63663 -0.31665 C 0.63889 -0.3182 0.64114 -0.32036 0.6434 -0.32283 C 0.64531 -0.32469 0.6467 -0.32747 0.64861 -0.32901 C 0.65989 -0.33735 0.66267 -0.33766 0.67291 -0.34137 C 0.68368 -0.35372 0.69739 -0.35959 0.7092 -0.36886 C 0.72656 -0.38245 0.74392 -0.39697 0.76284 -0.40254 C 0.78316 -0.40902 0.77274 -0.40223 0.79045 -0.40902 C 0.80416 -0.41366 0.81892 -0.41613 0.83212 -0.42416 C 0.84062 -0.4291 0.85034 -0.43652 0.85972 -0.43652 C 0.94618 -0.43714 1.03281 -0.43652 1.11944 -0.43652 " pathEditMode="relative" rAng="0" ptsTypes="ffffffffffffffffffffffffffffA">
                                      <p:cBhvr>
                                        <p:cTn id="51" dur="4000" fill="hold"/>
                                        <p:tgtEl>
                                          <p:spTgt spid="35"/>
                                        </p:tgtEl>
                                        <p:attrNameLst>
                                          <p:attrName>ppt_x</p:attrName>
                                          <p:attrName>ppt_y</p:attrName>
                                        </p:attrNameLst>
                                      </p:cBhvr>
                                      <p:rCtr x="55972" y="-21872"/>
                                    </p:animMotion>
                                  </p:childTnLst>
                                </p:cTn>
                              </p:par>
                              <p:par>
                                <p:cTn id="52" presetID="26" presetClass="emph" presetSubtype="0" repeatCount="indefinite" fill="hold" nodeType="withEffect">
                                  <p:stCondLst>
                                    <p:cond delay="1300"/>
                                  </p:stCondLst>
                                  <p:childTnLst>
                                    <p:animEffect transition="out" filter="fade">
                                      <p:cBhvr>
                                        <p:cTn id="53" dur="4000" tmFilter="0, 0; .2, .5; .8, .5; 1, 0"/>
                                        <p:tgtEl>
                                          <p:spTgt spid="35"/>
                                        </p:tgtEl>
                                      </p:cBhvr>
                                    </p:animEffect>
                                    <p:animScale>
                                      <p:cBhvr>
                                        <p:cTn id="54" dur="2000" autoRev="1" fill="hold"/>
                                        <p:tgtEl>
                                          <p:spTgt spid="35"/>
                                        </p:tgtEl>
                                      </p:cBhvr>
                                      <p:by x="105000" y="105000"/>
                                    </p:animScale>
                                  </p:childTnLst>
                                </p:cTn>
                              </p:par>
                              <p:par>
                                <p:cTn id="55" presetID="6" presetClass="emph" presetSubtype="0" repeatCount="indefinite" autoRev="1" fill="hold" nodeType="withEffect">
                                  <p:stCondLst>
                                    <p:cond delay="1300"/>
                                  </p:stCondLst>
                                  <p:childTnLst>
                                    <p:animScale>
                                      <p:cBhvr>
                                        <p:cTn id="56" dur="4000" fill="hold"/>
                                        <p:tgtEl>
                                          <p:spTgt spid="35"/>
                                        </p:tgtEl>
                                      </p:cBhvr>
                                      <p:by x="120000" y="120000"/>
                                    </p:animScale>
                                  </p:childTnLst>
                                </p:cTn>
                              </p:par>
                              <p:par>
                                <p:cTn id="57" presetID="0" presetClass="path" presetSubtype="0" repeatCount="indefinite" accel="50000" decel="50000" fill="hold" nodeType="withEffect">
                                  <p:stCondLst>
                                    <p:cond delay="1900"/>
                                  </p:stCondLst>
                                  <p:childTnLst>
                                    <p:animMotion origin="layout" path="M 0.12987 -0.16805 C 0.13125 -0.17825 0.13316 -0.18659 0.13681 -0.194 C 0.13889 -0.20543 0.13594 -0.19153 0.13994 -0.20358 C 0.14028 -0.20482 0.14011 -0.20698 0.1408 -0.20821 C 0.14202 -0.21099 0.14428 -0.21192 0.14549 -0.2147 C 0.14705 -0.21841 0.14809 -0.22026 0.15018 -0.22242 C 0.15105 -0.22335 0.15191 -0.22335 0.15244 -0.22428 C 0.16007 -0.23293 0.15417 -0.22922 0.16007 -0.23231 C 0.16268 -0.23571 0.16494 -0.23694 0.16789 -0.23849 C 0.17396 -0.24621 0.18143 -0.24806 0.1882 -0.24961 C 0.1974 -0.2561 0.1882 -0.25023 0.19862 -0.25455 C 0.2073 -0.25795 0.21563 -0.2632 0.22448 -0.26567 C 0.22518 -0.26629 0.22587 -0.26691 0.22657 -0.26722 C 0.22848 -0.26815 0.23039 -0.26784 0.23212 -0.26876 C 0.23889 -0.27216 0.24532 -0.27958 0.25191 -0.28483 C 0.25435 -0.28699 0.25886 -0.28792 0.26112 -0.29101 C 0.26476 -0.29564 0.26737 -0.30027 0.27136 -0.30244 C 0.27414 -0.30614 0.27622 -0.30985 0.27935 -0.3117 C 0.28369 -0.32097 0.28976 -0.3287 0.29462 -0.3358 C 0.29601 -0.33735 0.29688 -0.34043 0.29792 -0.34229 C 0.30139 -0.34816 0.3033 -0.35063 0.30643 -0.35495 C 0.30816 -0.36422 0.30678 -0.35866 0.31198 -0.36916 C 0.31285 -0.37102 0.31355 -0.37256 0.31441 -0.37411 C 0.31511 -0.37596 0.31667 -0.37874 0.31667 -0.37843 C 0.31858 -0.39017 0.31598 -0.3772 0.32066 -0.38523 C 0.32136 -0.38616 0.32101 -0.38863 0.32153 -0.39017 C 0.32223 -0.39203 0.32362 -0.39326 0.32466 -0.39481 C 0.32744 -0.40624 0.32466 -0.39635 0.32917 -0.40747 C 0.33247 -0.4152 0.33403 -0.42539 0.33716 -0.43311 C 0.33803 -0.44053 0.33941 -0.44423 0.34185 -0.45072 C 0.34393 -0.46308 0.3408 -0.4464 0.34497 -0.4603 C 0.34566 -0.46246 0.34601 -0.46555 0.34636 -0.46802 C 0.34844 -0.47574 0.35087 -0.48285 0.35278 -0.49057 C 0.35625 -0.50417 0.35955 -0.51807 0.36303 -0.53197 C 0.36389 -0.53599 0.36563 -0.53938 0.36685 -0.54309 C 0.37101 -0.55668 0.37674 -0.56997 0.38039 -0.58449 C 0.38178 -0.59067 0.38351 -0.59623 0.3849 -0.6021 C 0.38646 -0.60889 0.38577 -0.60982 0.38803 -0.61476 C 0.39619 -0.63392 0.38664 -0.6092 0.39341 -0.62774 C 0.39393 -0.62928 0.3941 -0.63083 0.39428 -0.63237 C 0.3948 -0.63392 0.39566 -0.63515 0.39584 -0.63701 C 0.3974 -0.64473 0.3981 -0.65338 0.39983 -0.6611 C 0.40105 -0.66728 0.40313 -0.67253 0.40469 -0.67871 C 0.40799 -0.69261 0.41077 -0.70651 0.41494 -0.71949 C 0.41546 -0.72196 0.41615 -0.72505 0.41702 -0.72752 C 0.41789 -0.72999 0.41928 -0.73277 0.42014 -0.73555 C 0.42101 -0.73864 0.42171 -0.74173 0.4224 -0.74482 C 0.42952 -0.76737 0.43612 -0.78406 0.44514 -0.80259 C 0.44862 -0.8097 0.45018 -0.81958 0.45209 -0.82823 C 0.45348 -0.83225 0.45521 -0.83534 0.45695 -0.83874 C 0.45834 -0.84708 0.45712 -0.84121 0.46025 -0.85017 C 0.46563 -0.86654 0.46441 -0.86685 0.47275 -0.8789 C 0.47431 -0.88075 0.4757 -0.88415 0.47744 -0.88538 C 0.48195 -0.88755 0.48698 -0.89064 0.4915 -0.89496 C 0.49671 -0.89929 0.5007 -0.90392 0.50625 -0.90608 C 0.51685 -0.9101 0.51077 -0.90546 0.5198 -0.90917 C 0.52639 -0.91226 0.53351 -0.9138 0.54011 -0.9172 C 0.54428 -0.91937 0.5481 -0.92184 0.55244 -0.92369 C 0.5625 -0.9274 0.57223 -0.93296 0.5823 -0.93636 C 0.58785 -0.9379 0.58438 -0.93728 0.58941 -0.93945 C 0.59219 -0.94068 0.59723 -0.94284 0.59723 -0.94254 C 0.59879 -0.94439 0.60018 -0.94593 0.60226 -0.94779 " pathEditMode="relative" rAng="0" ptsTypes="fffffffffffffffffffffffffffffffffffffffffffffffffffffffffffffA">
                                      <p:cBhvr>
                                        <p:cTn id="58" dur="4000" fill="hold"/>
                                        <p:tgtEl>
                                          <p:spTgt spid="36"/>
                                        </p:tgtEl>
                                        <p:attrNameLst>
                                          <p:attrName>ppt_x</p:attrName>
                                          <p:attrName>ppt_y</p:attrName>
                                        </p:attrNameLst>
                                      </p:cBhvr>
                                      <p:rCtr x="23611" y="-38987"/>
                                    </p:animMotion>
                                  </p:childTnLst>
                                </p:cTn>
                              </p:par>
                              <p:par>
                                <p:cTn id="59" presetID="26" presetClass="emph" presetSubtype="0" repeatCount="indefinite" fill="hold" nodeType="withEffect">
                                  <p:stCondLst>
                                    <p:cond delay="1900"/>
                                  </p:stCondLst>
                                  <p:childTnLst>
                                    <p:animEffect transition="out" filter="fade">
                                      <p:cBhvr>
                                        <p:cTn id="60" dur="4000" tmFilter="0, 0; .2, .5; .8, .5; 1, 0"/>
                                        <p:tgtEl>
                                          <p:spTgt spid="36"/>
                                        </p:tgtEl>
                                      </p:cBhvr>
                                    </p:animEffect>
                                    <p:animScale>
                                      <p:cBhvr>
                                        <p:cTn id="61" dur="2000" autoRev="1" fill="hold"/>
                                        <p:tgtEl>
                                          <p:spTgt spid="36"/>
                                        </p:tgtEl>
                                      </p:cBhvr>
                                      <p:by x="105000" y="105000"/>
                                    </p:animScale>
                                  </p:childTnLst>
                                </p:cTn>
                              </p:par>
                              <p:par>
                                <p:cTn id="62" presetID="6" presetClass="emph" presetSubtype="0" repeatCount="indefinite" autoRev="1" fill="hold" nodeType="withEffect">
                                  <p:stCondLst>
                                    <p:cond delay="1900"/>
                                  </p:stCondLst>
                                  <p:childTnLst>
                                    <p:animScale>
                                      <p:cBhvr>
                                        <p:cTn id="63" dur="4000" fill="hold"/>
                                        <p:tgtEl>
                                          <p:spTgt spid="36"/>
                                        </p:tgtEl>
                                      </p:cBhvr>
                                      <p:by x="120000" y="120000"/>
                                    </p:animScale>
                                  </p:childTnLst>
                                </p:cTn>
                              </p:par>
                              <p:par>
                                <p:cTn id="64" presetID="0" presetClass="path" presetSubtype="0" repeatCount="indefinite" accel="50000" decel="50000" fill="hold" nodeType="withEffect">
                                  <p:stCondLst>
                                    <p:cond delay="0"/>
                                  </p:stCondLst>
                                  <p:childTnLst>
                                    <p:animMotion origin="layout" path="M -3.05556E-6 2.59259E-6 C 0.00486 -0.0284 0.01459 -0.05155 0.02379 -0.07408 C 0.03021 -0.08951 0.02396 -0.08272 0.03299 -0.08889 C 0.03941 -0.10185 0.0467 -0.11142 0.05486 -0.11852 C 0.06198 -0.12469 0.0658 -0.11976 0.07309 -0.12963 C 0.0882 -0.15 0.10868 -0.15278 0.12604 -0.15926 C 0.15226 -0.16914 0.17761 -0.18272 0.20434 -0.18889 C 0.23386 -0.20371 0.20434 -0.19013 0.23368 -0.2 C 0.25452 -0.2071 0.27466 -0.22068 0.29566 -0.22593 C 0.30782 -0.23395 0.31962 -0.23797 0.33229 -0.24074 C 0.34358 -0.24846 0.35608 -0.24815 0.36684 -0.25556 C 0.38455 -0.26729 0.40243 -0.27716 0.41997 -0.28889 C 0.42709 -0.29383 0.43507 -0.29352 0.44167 -0.3 C 0.44931 -0.30679 0.45729 -0.31235 0.46372 -0.32222 C 0.47327 -0.33642 0.48577 -0.35556 0.4967 -0.36297 C 0.49914 -0.3679 0.50122 -0.37346 0.504 -0.37778 C 0.50677 -0.3821 0.51059 -0.38395 0.51302 -0.3892 C 0.51441 -0.39167 0.51407 -0.39661 0.51493 -0.4 C 0.51927 -0.41574 0.52622 -0.42655 0.53316 -0.43704 C 0.54254 -0.47469 0.53004 -0.42932 0.5441 -0.46297 C 0.54792 -0.47192 0.54983 -0.48334 0.5533 -0.4926 C 0.55382 -0.49784 0.55382 -0.50309 0.55504 -0.50741 C 0.55625 -0.51111 0.55886 -0.51204 0.56059 -0.51482 C 0.57604 -0.54167 0.56077 -0.52006 0.57344 -0.53704 C 0.57761 -0.55432 0.58229 -0.57531 0.5915 -0.58148 C 0.59566 -0.58951 0.60052 -0.59568 0.60434 -0.60371 C 0.60816 -0.61111 0.6099 -0.62222 0.61337 -0.62963 C 0.61563 -0.63426 0.62327 -0.64383 0.62639 -0.64815 C 0.63091 -0.66204 0.63664 -0.66729 0.64271 -0.67778 C 0.64844 -0.68735 0.65365 -0.69784 0.65903 -0.70741 C 0.67414 -0.73241 0.65139 -0.68087 0.68108 -0.74074 C 0.69775 -0.77439 0.67466 -0.72994 0.69393 -0.75926 C 0.6967 -0.76358 0.69844 -0.77006 0.70122 -0.77408 C 0.70278 -0.77624 0.70504 -0.77593 0.70677 -0.77778 C 0.71667 -0.78889 0.72622 -0.80247 0.73594 -0.81482 C 0.73854 -0.81821 0.74202 -0.81698 0.74497 -0.81852 C 0.74879 -0.82068 0.75243 -0.82315 0.75608 -0.82593 C 0.76927 -0.83673 0.78264 -0.8463 0.79618 -0.85556 C 0.80313 -0.86019 0.81094 -0.85926 0.81789 -0.86297 C 0.83264 -0.87068 0.84723 -0.87593 0.86198 -0.88148 C 0.88212 -0.88889 0.90209 -0.89939 0.92223 -0.90741 C 0.94584 -0.91698 0.96962 -0.92284 0.99341 -0.92963 C 1.00955 -0.94352 1.02552 -0.9463 1.04254 -0.95185 C 1.06476 -0.95895 1.08629 -0.96945 1.10834 -0.97408 C 1.14636 -0.99969 1.11198 -0.97778 1.21632 -0.97778 " pathEditMode="relative" rAng="0" ptsTypes="ffffffffffffffffffffffffffffffffffffffffffffA">
                                      <p:cBhvr>
                                        <p:cTn id="65" dur="4000" fill="hold"/>
                                        <p:tgtEl>
                                          <p:spTgt spid="37"/>
                                        </p:tgtEl>
                                        <p:attrNameLst>
                                          <p:attrName>ppt_x</p:attrName>
                                          <p:attrName>ppt_y</p:attrName>
                                        </p:attrNameLst>
                                      </p:cBhvr>
                                      <p:rCtr x="60816" y="-50000"/>
                                    </p:animMotion>
                                  </p:childTnLst>
                                </p:cTn>
                              </p:par>
                              <p:par>
                                <p:cTn id="66" presetID="26" presetClass="emph" presetSubtype="0" repeatCount="indefinite" fill="hold" nodeType="withEffect">
                                  <p:stCondLst>
                                    <p:cond delay="0"/>
                                  </p:stCondLst>
                                  <p:childTnLst>
                                    <p:animEffect transition="out" filter="fade">
                                      <p:cBhvr>
                                        <p:cTn id="67" dur="4000" tmFilter="0, 0; .2, .5; .8, .5; 1, 0"/>
                                        <p:tgtEl>
                                          <p:spTgt spid="37"/>
                                        </p:tgtEl>
                                      </p:cBhvr>
                                    </p:animEffect>
                                    <p:animScale>
                                      <p:cBhvr>
                                        <p:cTn id="68" dur="2000" autoRev="1" fill="hold"/>
                                        <p:tgtEl>
                                          <p:spTgt spid="37"/>
                                        </p:tgtEl>
                                      </p:cBhvr>
                                      <p:by x="105000" y="105000"/>
                                    </p:animScale>
                                  </p:childTnLst>
                                </p:cTn>
                              </p:par>
                              <p:par>
                                <p:cTn id="69" presetID="6" presetClass="emph" presetSubtype="0" repeatCount="indefinite" autoRev="1" fill="hold" nodeType="withEffect">
                                  <p:stCondLst>
                                    <p:cond delay="0"/>
                                  </p:stCondLst>
                                  <p:childTnLst>
                                    <p:animScale>
                                      <p:cBhvr>
                                        <p:cTn id="70" dur="4000" fill="hold"/>
                                        <p:tgtEl>
                                          <p:spTgt spid="37"/>
                                        </p:tgtEl>
                                      </p:cBhvr>
                                      <p:by x="120000" y="120000"/>
                                    </p:animScale>
                                  </p:childTnLst>
                                </p:cTn>
                              </p:par>
                              <p:par>
                                <p:cTn id="71" presetID="0" presetClass="path" presetSubtype="0" repeatCount="indefinite" accel="50000" decel="50000" fill="hold" nodeType="withEffect">
                                  <p:stCondLst>
                                    <p:cond delay="2500"/>
                                  </p:stCondLst>
                                  <p:childTnLst>
                                    <p:animMotion origin="layout" path="M -1.11111E-6 -7.40741E-7 C 0.00243 -0.01574 0.00521 -0.02839 0.01094 -0.03981 C 0.01372 -0.05741 0.00955 -0.03611 0.01563 -0.05432 C 0.01632 -0.05679 0.0158 -0.06018 0.01684 -0.06173 C 0.01892 -0.06605 0.02205 -0.06759 0.02396 -0.0716 C 0.02656 -0.07716 0.02778 -0.08055 0.03108 -0.08395 C 0.03212 -0.08518 0.03351 -0.08518 0.03455 -0.08673 C 0.04618 -0.1 0.03733 -0.09414 0.04636 -0.09876 C 0.05052 -0.10432 0.05382 -0.10617 0.05851 -0.10864 C 0.06736 -0.12068 0.07917 -0.12346 0.08958 -0.12593 C 0.10347 -0.13549 0.08958 -0.12716 0.10504 -0.13333 C 0.1184 -0.13889 0.13125 -0.1466 0.14445 -0.15062 C 0.14583 -0.15123 0.14688 -0.15247 0.14792 -0.15309 C 0.15087 -0.15432 0.15382 -0.15401 0.15642 -0.15555 C 0.16667 -0.1608 0.17656 -0.17222 0.18646 -0.17994 C 0.19028 -0.18333 0.19688 -0.18518 0.2007 -0.19012 C 0.20608 -0.1966 0.21024 -0.20401 0.21615 -0.2071 C 0.22014 -0.21265 0.22361 -0.21883 0.2283 -0.22191 C 0.23507 -0.2358 0.24427 -0.24815 0.25208 -0.25895 C 0.25399 -0.26173 0.25521 -0.26574 0.25695 -0.26883 C 0.2625 -0.27778 0.26528 -0.28148 0.26997 -0.28858 C 0.2724 -0.30247 0.27049 -0.29383 0.2783 -0.31049 C 0.27969 -0.31296 0.2809 -0.31543 0.28212 -0.31759 C 0.28333 -0.32037 0.28559 -0.32531 0.28559 -0.325 C 0.28872 -0.3429 0.28438 -0.32284 0.29184 -0.33518 C 0.29288 -0.33673 0.29219 -0.34043 0.29288 -0.34259 C 0.29427 -0.34568 0.29601 -0.34722 0.29774 -0.35 C 0.30208 -0.3679 0.29774 -0.35216 0.30469 -0.36975 C 0.30972 -0.38117 0.31215 -0.39691 0.31684 -0.40895 C 0.3184 -0.42068 0.32049 -0.42623 0.32413 -0.43642 C 0.32708 -0.45555 0.3224 -0.42963 0.32882 -0.45093 C 0.33004 -0.45463 0.33021 -0.45926 0.3309 -0.46296 C 0.3342 -0.475 0.33767 -0.48611 0.3408 -0.49753 C 0.34618 -0.51883 0.35104 -0.54043 0.35625 -0.56173 C 0.35781 -0.5679 0.36059 -0.57315 0.36215 -0.57901 C 0.36875 -0.6 0.37743 -0.62037 0.38281 -0.6429 C 0.3849 -0.65216 0.38767 -0.6608 0.38993 -0.67006 C 0.39219 -0.68025 0.39132 -0.68148 0.39462 -0.68951 C 0.40712 -0.71944 0.39254 -0.68086 0.40278 -0.70926 C 0.40347 -0.71173 0.40365 -0.71451 0.40417 -0.71697 C 0.40504 -0.71944 0.40608 -0.72099 0.4066 -0.72407 C 0.40886 -0.7358 0.41007 -0.74907 0.41267 -0.7608 C 0.41441 -0.77037 0.41754 -0.7787 0.41979 -0.78827 C 0.425 -0.80957 0.42934 -0.83117 0.43542 -0.85185 C 0.43663 -0.85586 0.4375 -0.85988 0.43889 -0.86389 C 0.44045 -0.8679 0.44219 -0.87191 0.44375 -0.87623 C 0.44497 -0.88117 0.44601 -0.88642 0.44722 -0.89105 C 0.45799 -0.92593 0.46806 -0.95123 0.48195 -0.97994 C 0.48715 -0.99074 0.48924 -1.00617 0.49254 -1.01914 C 0.49462 -1.02654 0.49722 -1.03055 0.5 -1.03611 C 0.50191 -1.04876 0.50017 -1.04012 0.50469 -1.0537 C 0.5132 -1.07839 0.51146 -1.07932 0.52396 -1.09784 C 0.52622 -1.10123 0.5283 -1.10617 0.53125 -1.10772 C 0.53802 -1.11111 0.54566 -1.11636 0.55261 -1.12191 C 0.56059 -1.12901 0.56667 -1.13611 0.57535 -1.1392 C 0.59167 -1.14537 0.58212 -1.13827 0.59566 -1.14414 C 0.6059 -1.14876 0.61667 -1.15123 0.62674 -1.15648 C 0.63333 -1.15988 0.63924 -1.16358 0.64583 -1.16667 C 0.66111 -1.17253 0.67622 -1.18086 0.69149 -1.18611 C 0.7 -1.18889 0.69462 -1.18765 0.70226 -1.19105 C 0.70625 -1.1929 0.71389 -1.19599 0.71389 -1.19568 C 0.71649 -1.19815 0.71892 -1.20093 0.7217 -1.2037 " pathEditMode="relative" rAng="0" ptsTypes="fffffffffffffffffffffffffffffffffffffffffffffffffffffffffffffA">
                                      <p:cBhvr>
                                        <p:cTn id="72" dur="4000" fill="hold"/>
                                        <p:tgtEl>
                                          <p:spTgt spid="38"/>
                                        </p:tgtEl>
                                        <p:attrNameLst>
                                          <p:attrName>ppt_x</p:attrName>
                                          <p:attrName>ppt_y</p:attrName>
                                        </p:attrNameLst>
                                      </p:cBhvr>
                                      <p:rCtr x="36076" y="-60185"/>
                                    </p:animMotion>
                                  </p:childTnLst>
                                </p:cTn>
                              </p:par>
                              <p:par>
                                <p:cTn id="73" presetID="26" presetClass="emph" presetSubtype="0" repeatCount="indefinite" fill="hold" nodeType="withEffect">
                                  <p:stCondLst>
                                    <p:cond delay="2500"/>
                                  </p:stCondLst>
                                  <p:childTnLst>
                                    <p:animEffect transition="out" filter="fade">
                                      <p:cBhvr>
                                        <p:cTn id="74" dur="4000" tmFilter="0, 0; .2, .5; .8, .5; 1, 0"/>
                                        <p:tgtEl>
                                          <p:spTgt spid="38"/>
                                        </p:tgtEl>
                                      </p:cBhvr>
                                    </p:animEffect>
                                    <p:animScale>
                                      <p:cBhvr>
                                        <p:cTn id="75" dur="2000" autoRev="1" fill="hold"/>
                                        <p:tgtEl>
                                          <p:spTgt spid="38"/>
                                        </p:tgtEl>
                                      </p:cBhvr>
                                      <p:by x="105000" y="105000"/>
                                    </p:animScale>
                                  </p:childTnLst>
                                </p:cTn>
                              </p:par>
                              <p:par>
                                <p:cTn id="76" presetID="6" presetClass="emph" presetSubtype="0" repeatCount="indefinite" autoRev="1" fill="hold" nodeType="withEffect">
                                  <p:stCondLst>
                                    <p:cond delay="2500"/>
                                  </p:stCondLst>
                                  <p:childTnLst>
                                    <p:animScale>
                                      <p:cBhvr>
                                        <p:cTn id="77" dur="4000" fill="hold"/>
                                        <p:tgtEl>
                                          <p:spTgt spid="38"/>
                                        </p:tgtEl>
                                      </p:cBhvr>
                                      <p:by x="120000" y="120000"/>
                                    </p:animScale>
                                  </p:childTnLst>
                                </p:cTn>
                              </p:par>
                              <p:par>
                                <p:cTn id="78" presetID="0" presetClass="path" presetSubtype="0" repeatCount="indefinite" accel="50000" decel="50000" fill="hold" nodeType="withEffect">
                                  <p:stCondLst>
                                    <p:cond delay="2000"/>
                                  </p:stCondLst>
                                  <p:childTnLst>
                                    <p:animMotion origin="layout" path="M -1.38889E-6 2.71605E-6 C 0.00261 -0.01142 0.00538 -0.0213 0.01146 -0.02994 C 0.01458 -0.0429 0.01007 -0.02716 0.01649 -0.04074 C 0.01736 -0.0426 0.01684 -0.04506 0.01788 -0.0463 C 0.02014 -0.04939 0.02344 -0.05062 0.02552 -0.05371 C 0.0283 -0.05803 0.02969 -0.06019 0.03316 -0.06297 C 0.03438 -0.06389 0.03594 -0.06389 0.03698 -0.06482 C 0.04948 -0.07469 0.03993 -0.07037 0.04983 -0.07408 C 0.05417 -0.0784 0.05764 -0.07963 0.0625 -0.08148 C 0.07205 -0.09043 0.08455 -0.0926 0.09566 -0.09445 C 0.11077 -0.10155 0.09566 -0.09506 0.11233 -0.1 C 0.12656 -0.10402 0.14045 -0.10988 0.15469 -0.11297 C 0.15608 -0.11358 0.15712 -0.1142 0.15833 -0.11451 C 0.16146 -0.11574 0.16476 -0.11543 0.16736 -0.11636 C 0.17847 -0.12037 0.18906 -0.12902 0.19965 -0.13488 C 0.20382 -0.13735 0.21077 -0.13889 0.21476 -0.14229 C 0.22066 -0.14753 0.225 -0.15309 0.23143 -0.15525 C 0.23577 -0.15957 0.23941 -0.1642 0.24445 -0.16636 C 0.25156 -0.17685 0.26146 -0.18581 0.26979 -0.19414 C 0.27188 -0.19599 0.27327 -0.19939 0.27518 -0.20155 C 0.2809 -0.20834 0.28386 -0.21111 0.28906 -0.21636 C 0.29167 -0.22655 0.28958 -0.22037 0.29792 -0.23272 C 0.29931 -0.23457 0.3007 -0.23642 0.30191 -0.23827 C 0.3033 -0.24013 0.30573 -0.24383 0.30573 -0.24352 C 0.30903 -0.2571 0.30417 -0.24198 0.31233 -0.25124 C 0.31337 -0.25247 0.31268 -0.25525 0.31354 -0.25679 C 0.31476 -0.25926 0.31684 -0.2605 0.31858 -0.26235 C 0.32327 -0.27562 0.31858 -0.26389 0.32604 -0.27716 C 0.33143 -0.28581 0.3342 -0.29753 0.33906 -0.30648 C 0.3408 -0.31543 0.34306 -0.31976 0.34688 -0.32685 C 0.35018 -0.34136 0.34497 -0.32222 0.35208 -0.33797 C 0.3533 -0.34074 0.35347 -0.34414 0.35434 -0.34722 C 0.35781 -0.35587 0.36146 -0.3642 0.36458 -0.37315 C 0.37049 -0.38889 0.37587 -0.40494 0.38143 -0.42099 C 0.38299 -0.42593 0.38577 -0.42963 0.38768 -0.43395 C 0.39462 -0.44969 0.40382 -0.46513 0.40972 -0.48179 C 0.41181 -0.48889 0.41493 -0.49537 0.41736 -0.50216 C 0.41979 -0.51019 0.41875 -0.51081 0.42222 -0.51698 C 0.43559 -0.5392 0.42014 -0.5105 0.43125 -0.53179 C 0.43177 -0.53364 0.43195 -0.5355 0.43264 -0.53735 C 0.43333 -0.5392 0.43455 -0.54074 0.43507 -0.5429 C 0.43768 -0.55155 0.43889 -0.56173 0.44149 -0.57037 C 0.44358 -0.57747 0.44688 -0.58395 0.44931 -0.59074 C 0.45486 -0.60679 0.45938 -0.62315 0.46597 -0.63858 C 0.46719 -0.64167 0.46823 -0.64476 0.46979 -0.64753 C 0.47136 -0.65093 0.47327 -0.65371 0.47483 -0.65679 C 0.47622 -0.6605 0.47726 -0.66451 0.47865 -0.6679 C 0.49011 -0.69414 0.50087 -0.71327 0.5158 -0.73457 C 0.52136 -0.7429 0.52361 -0.75432 0.52726 -0.7642 C 0.52934 -0.76945 0.53212 -0.77253 0.5349 -0.77685 C 0.53715 -0.78642 0.53524 -0.77994 0.54011 -0.78982 C 0.54931 -0.80834 0.5474 -0.80895 0.56059 -0.82284 C 0.5632 -0.82562 0.56545 -0.82932 0.5684 -0.83025 C 0.57587 -0.83303 0.58403 -0.83704 0.59149 -0.84136 C 0.59983 -0.84661 0.60643 -0.85185 0.61563 -0.85432 C 0.63316 -0.85895 0.62309 -0.85371 0.6375 -0.85803 C 0.64844 -0.86142 0.66007 -0.86327 0.67066 -0.86698 C 0.67795 -0.86976 0.68403 -0.87253 0.69115 -0.87469 C 0.70747 -0.87902 0.72344 -0.8855 0.73993 -0.8892 C 0.74913 -0.89136 0.7434 -0.89043 0.75156 -0.8929 C 0.7559 -0.89445 0.76406 -0.89692 0.76406 -0.89661 C 0.76684 -0.89846 0.76927 -0.90031 0.77222 -0.90247 " pathEditMode="relative" rAng="0" ptsTypes="fffffffffffffffffffffffffffffffffffffffffffffffffffffffffffffA">
                                      <p:cBhvr>
                                        <p:cTn id="79" dur="4000" fill="hold"/>
                                        <p:tgtEl>
                                          <p:spTgt spid="39"/>
                                        </p:tgtEl>
                                        <p:attrNameLst>
                                          <p:attrName>ppt_x</p:attrName>
                                          <p:attrName>ppt_y</p:attrName>
                                        </p:attrNameLst>
                                      </p:cBhvr>
                                      <p:rCtr x="38611" y="-45123"/>
                                    </p:animMotion>
                                  </p:childTnLst>
                                </p:cTn>
                              </p:par>
                              <p:par>
                                <p:cTn id="80" presetID="26" presetClass="emph" presetSubtype="0" repeatCount="indefinite" fill="hold" nodeType="withEffect">
                                  <p:stCondLst>
                                    <p:cond delay="2000"/>
                                  </p:stCondLst>
                                  <p:childTnLst>
                                    <p:animEffect transition="out" filter="fade">
                                      <p:cBhvr>
                                        <p:cTn id="81" dur="4000" tmFilter="0, 0; .2, .5; .8, .5; 1, 0"/>
                                        <p:tgtEl>
                                          <p:spTgt spid="39"/>
                                        </p:tgtEl>
                                      </p:cBhvr>
                                    </p:animEffect>
                                    <p:animScale>
                                      <p:cBhvr>
                                        <p:cTn id="82" dur="2000" autoRev="1" fill="hold"/>
                                        <p:tgtEl>
                                          <p:spTgt spid="39"/>
                                        </p:tgtEl>
                                      </p:cBhvr>
                                      <p:by x="105000" y="105000"/>
                                    </p:animScale>
                                  </p:childTnLst>
                                </p:cTn>
                              </p:par>
                              <p:par>
                                <p:cTn id="83" presetID="6" presetClass="emph" presetSubtype="0" repeatCount="indefinite" autoRev="1" fill="hold" nodeType="withEffect">
                                  <p:stCondLst>
                                    <p:cond delay="2000"/>
                                  </p:stCondLst>
                                  <p:childTnLst>
                                    <p:animScale>
                                      <p:cBhvr>
                                        <p:cTn id="84" dur="4000" fill="hold"/>
                                        <p:tgtEl>
                                          <p:spTgt spid="39"/>
                                        </p:tgtEl>
                                      </p:cBhvr>
                                      <p:by x="120000" y="120000"/>
                                    </p:animScale>
                                  </p:childTnLst>
                                </p:cTn>
                              </p:par>
                              <p:par>
                                <p:cTn id="85" presetID="0" presetClass="path" presetSubtype="0" repeatCount="indefinite" accel="50000" decel="50000" fill="hold" nodeType="withEffect">
                                  <p:stCondLst>
                                    <p:cond delay="500"/>
                                  </p:stCondLst>
                                  <p:childTnLst>
                                    <p:animMotion origin="layout" path="M 2.22222E-6 1.97531E-6 C 0.00208 -0.01543 0.00469 -0.0284 0.01024 -0.04013 C 0.01302 -0.05741 0.00885 -0.03642 0.01458 -0.05432 C 0.01545 -0.05679 0.0151 -0.06019 0.01597 -0.06204 C 0.01788 -0.06605 0.021 -0.06759 0.02274 -0.07192 C 0.02535 -0.07716 0.02656 -0.08056 0.02986 -0.08395 C 0.0309 -0.0855 0.03229 -0.0855 0.03333 -0.08673 C 0.04462 -0.1 0.03576 -0.09414 0.04479 -0.09908 C 0.04878 -0.10463 0.05191 -0.10648 0.05642 -0.10864 C 0.0651 -0.12068 0.07639 -0.12346 0.08646 -0.12624 C 0.10017 -0.1358 0.08646 -0.12685 0.10156 -0.13334 C 0.11441 -0.13889 0.12691 -0.14661 0.13993 -0.15062 C 0.14114 -0.15155 0.14219 -0.15278 0.14323 -0.15309 C 0.146 -0.15432 0.14896 -0.15401 0.15139 -0.15556 C 0.16146 -0.1608 0.171 -0.17222 0.18055 -0.18025 C 0.18437 -0.18334 0.19062 -0.18519 0.19427 -0.18982 C 0.19965 -0.19661 0.20347 -0.20401 0.20937 -0.2071 C 0.21337 -0.21296 0.21666 -0.21914 0.22118 -0.22222 C 0.2276 -0.23611 0.23646 -0.24815 0.2441 -0.25926 C 0.246 -0.26173 0.24705 -0.26605 0.24896 -0.26883 C 0.25416 -0.27809 0.25677 -0.28179 0.26146 -0.28858 C 0.26389 -0.30278 0.2618 -0.29414 0.26962 -0.3105 C 0.27083 -0.31296 0.27187 -0.31574 0.27326 -0.3179 C 0.2743 -0.32068 0.27639 -0.32562 0.27639 -0.32531 C 0.27951 -0.3429 0.27517 -0.32284 0.28246 -0.3355 C 0.2835 -0.33673 0.28298 -0.34074 0.28368 -0.3429 C 0.28472 -0.34599 0.28663 -0.34753 0.28819 -0.35 C 0.29253 -0.36821 0.28802 -0.35247 0.29496 -0.36976 C 0.29982 -0.38148 0.30225 -0.39692 0.30677 -0.40926 C 0.30833 -0.42099 0.31024 -0.42655 0.31371 -0.43642 C 0.31666 -0.45587 0.31215 -0.42963 0.3184 -0.45124 C 0.31962 -0.45463 0.31979 -0.45926 0.32048 -0.46327 C 0.32361 -0.47531 0.32708 -0.48611 0.32986 -0.49815 C 0.33507 -0.51914 0.3401 -0.54074 0.34514 -0.56204 C 0.34653 -0.56852 0.34896 -0.57315 0.35069 -0.57901 C 0.35694 -0.60031 0.36528 -0.62068 0.37066 -0.64321 C 0.37257 -0.65247 0.37535 -0.66111 0.3776 -0.67037 C 0.37969 -0.68087 0.37882 -0.6821 0.38194 -0.68982 C 0.3941 -0.71976 0.38003 -0.68117 0.3901 -0.70957 C 0.3908 -0.71204 0.3908 -0.71482 0.39149 -0.71729 C 0.39201 -0.71976 0.39305 -0.72161 0.39375 -0.72469 C 0.39583 -0.73611 0.39722 -0.74938 0.39948 -0.76142 C 0.40121 -0.77099 0.40434 -0.77901 0.40642 -0.78858 C 0.41146 -0.80988 0.41562 -0.83179 0.42153 -0.85185 C 0.42274 -0.85617 0.42378 -0.8605 0.425 -0.8642 C 0.42656 -0.86852 0.42812 -0.87222 0.42951 -0.87655 C 0.4309 -0.88179 0.43177 -0.88673 0.43298 -0.89167 C 0.4434 -0.92624 0.45312 -0.95155 0.46666 -0.98056 C 0.4717 -0.99136 0.47378 -1.00679 0.47708 -1.01976 C 0.47899 -1.02685 0.48142 -1.03117 0.48403 -1.03673 C 0.48594 -1.04908 0.4842 -1.04074 0.48871 -1.05401 C 0.49705 -1.07901 0.49531 -1.07963 0.50729 -1.09815 C 0.50955 -1.10185 0.51163 -1.10679 0.51423 -1.10803 C 0.521 -1.11173 0.52847 -1.11698 0.53524 -1.12253 C 0.54271 -1.12963 0.54861 -1.13673 0.55694 -1.13982 C 0.57291 -1.1463 0.56371 -1.13889 0.57691 -1.14476 C 0.58663 -1.14938 0.59722 -1.15185 0.60694 -1.1571 C 0.61337 -1.1605 0.61892 -1.1642 0.62535 -1.16729 C 0.6401 -1.17315 0.65469 -1.18117 0.66944 -1.18673 C 0.67778 -1.18951 0.67257 -1.18827 0.68003 -1.19167 C 0.68403 -1.19352 0.69132 -1.19661 0.69132 -1.1963 C 0.69375 -1.19908 0.696 -1.20124 0.69878 -1.20432 " pathEditMode="relative" rAng="0" ptsTypes="fffffffffffffffffffffffffffffffffffffffffffffffffffffffffffffA">
                                      <p:cBhvr>
                                        <p:cTn id="86" dur="4000" fill="hold"/>
                                        <p:tgtEl>
                                          <p:spTgt spid="40"/>
                                        </p:tgtEl>
                                        <p:attrNameLst>
                                          <p:attrName>ppt_x</p:attrName>
                                          <p:attrName>ppt_y</p:attrName>
                                        </p:attrNameLst>
                                      </p:cBhvr>
                                      <p:rCtr x="34931" y="-60216"/>
                                    </p:animMotion>
                                  </p:childTnLst>
                                </p:cTn>
                              </p:par>
                              <p:par>
                                <p:cTn id="87" presetID="26" presetClass="emph" presetSubtype="0" repeatCount="indefinite" fill="hold" nodeType="withEffect">
                                  <p:stCondLst>
                                    <p:cond delay="500"/>
                                  </p:stCondLst>
                                  <p:childTnLst>
                                    <p:animEffect transition="out" filter="fade">
                                      <p:cBhvr>
                                        <p:cTn id="88" dur="4000" tmFilter="0, 0; .2, .5; .8, .5; 1, 0"/>
                                        <p:tgtEl>
                                          <p:spTgt spid="40"/>
                                        </p:tgtEl>
                                      </p:cBhvr>
                                    </p:animEffect>
                                    <p:animScale>
                                      <p:cBhvr>
                                        <p:cTn id="89" dur="2000" autoRev="1" fill="hold"/>
                                        <p:tgtEl>
                                          <p:spTgt spid="40"/>
                                        </p:tgtEl>
                                      </p:cBhvr>
                                      <p:by x="105000" y="105000"/>
                                    </p:animScale>
                                  </p:childTnLst>
                                </p:cTn>
                              </p:par>
                              <p:par>
                                <p:cTn id="90" presetID="6" presetClass="emph" presetSubtype="0" repeatCount="indefinite" autoRev="1" fill="hold" nodeType="withEffect">
                                  <p:stCondLst>
                                    <p:cond delay="500"/>
                                  </p:stCondLst>
                                  <p:childTnLst>
                                    <p:animScale>
                                      <p:cBhvr>
                                        <p:cTn id="91" dur="4000" fill="hold"/>
                                        <p:tgtEl>
                                          <p:spTgt spid="40"/>
                                        </p:tgtEl>
                                      </p:cBhvr>
                                      <p:by x="120000" y="120000"/>
                                    </p:animScale>
                                  </p:childTnLst>
                                </p:cTn>
                              </p:par>
                              <p:par>
                                <p:cTn id="92" presetID="0" presetClass="path" presetSubtype="0" repeatCount="indefinite" accel="50000" decel="50000" fill="hold" nodeType="withEffect">
                                  <p:stCondLst>
                                    <p:cond delay="1300"/>
                                  </p:stCondLst>
                                  <p:childTnLst>
                                    <p:animMotion origin="layout" path="M -3.05556E-6 -0.00031 C 0.00174 -0.00803 0.00365 -0.01451 0.00764 -0.02006 C 0.00955 -0.02901 0.0066 -0.01821 0.01094 -0.02747 C 0.01146 -0.0287 0.01111 -0.03025 0.01181 -0.03117 C 0.0132 -0.03333 0.01545 -0.03426 0.01667 -0.03642 C 0.01858 -0.0392 0.01945 -0.04074 0.0217 -0.04228 C 0.02257 -0.04321 0.02361 -0.04321 0.02431 -0.04352 C 0.03247 -0.05031 0.02622 -0.04753 0.03247 -0.05 C 0.03542 -0.05247 0.03768 -0.0534 0.0408 -0.05463 C 0.04705 -0.0608 0.05521 -0.06235 0.06233 -0.06358 C 0.07205 -0.06821 0.06233 -0.06389 0.07309 -0.06728 C 0.08247 -0.07006 0.0915 -0.07377 0.1007 -0.07593 C 0.10157 -0.07624 0.10226 -0.07685 0.10313 -0.07716 C 0.10521 -0.07778 0.10729 -0.07778 0.10903 -0.0784 C 0.11632 -0.08117 0.12309 -0.08673 0.13004 -0.09074 C 0.13264 -0.09228 0.13733 -0.09352 0.13993 -0.09568 C 0.14375 -0.09908 0.14653 -0.10278 0.1507 -0.10432 C 0.15348 -0.1071 0.15591 -0.11019 0.1592 -0.11173 C 0.16389 -0.11883 0.17032 -0.12469 0.1757 -0.13025 C 0.17709 -0.13179 0.17795 -0.13395 0.17934 -0.13549 C 0.18299 -0.14012 0.1849 -0.14167 0.18837 -0.14537 C 0.19011 -0.15247 0.18854 -0.14784 0.1941 -0.15648 C 0.19497 -0.15772 0.19601 -0.15895 0.1967 -0.16019 C 0.19757 -0.16142 0.19914 -0.16358 0.19914 -0.16358 C 0.20122 -0.17253 0.19827 -0.16235 0.20348 -0.16883 C 0.20417 -0.16945 0.20382 -0.1713 0.20417 -0.17253 C 0.20504 -0.17408 0.20643 -0.175 0.20764 -0.17624 C 0.21059 -0.18519 0.20747 -0.17716 0.2125 -0.18611 C 0.21598 -0.19198 0.21771 -0.19969 0.22084 -0.20587 C 0.22205 -0.21173 0.22344 -0.21451 0.22604 -0.21945 C 0.22813 -0.22932 0.22483 -0.21636 0.22934 -0.22685 C 0.23021 -0.2287 0.23021 -0.23117 0.23091 -0.23333 C 0.23316 -0.2392 0.23559 -0.24445 0.2375 -0.25062 C 0.24132 -0.26111 0.24479 -0.27191 0.24844 -0.28272 C 0.24948 -0.2858 0.25139 -0.28827 0.25261 -0.29136 C 0.25712 -0.30185 0.2632 -0.31235 0.26702 -0.32346 C 0.26841 -0.32809 0.27032 -0.33241 0.27188 -0.33704 C 0.27361 -0.34228 0.27292 -0.3429 0.27518 -0.34691 C 0.28386 -0.36204 0.27379 -0.34259 0.28091 -0.35679 C 0.28143 -0.35803 0.28143 -0.35957 0.28195 -0.3608 C 0.28247 -0.36204 0.28299 -0.36296 0.28351 -0.36451 C 0.28507 -0.37037 0.28594 -0.37685 0.28768 -0.38303 C 0.28889 -0.38796 0.29115 -0.39198 0.29271 -0.39661 C 0.29636 -0.40741 0.29931 -0.41821 0.30365 -0.4284 C 0.30452 -0.43025 0.30521 -0.43241 0.30608 -0.43457 C 0.30712 -0.43673 0.30834 -0.43858 0.30938 -0.44074 C 0.31042 -0.44321 0.31111 -0.44568 0.31181 -0.44815 C 0.31927 -0.46574 0.32639 -0.4784 0.33611 -0.4929 C 0.33976 -0.49846 0.34115 -0.50617 0.34358 -0.51266 C 0.34497 -0.51605 0.3467 -0.51821 0.34861 -0.5213 C 0.35 -0.52747 0.34879 -0.52315 0.35191 -0.52994 C 0.35782 -0.54259 0.35677 -0.5429 0.36528 -0.55216 C 0.36684 -0.5537 0.36841 -0.55648 0.37032 -0.55679 C 0.37535 -0.55864 0.38056 -0.56142 0.38542 -0.5642 C 0.39098 -0.5679 0.39514 -0.5713 0.40104 -0.57315 C 0.4125 -0.57624 0.40608 -0.57253 0.41545 -0.57531 C 0.42257 -0.57778 0.43021 -0.57901 0.43698 -0.58179 C 0.44167 -0.58333 0.44584 -0.58549 0.45035 -0.58642 C 0.46111 -0.58982 0.47153 -0.59383 0.48212 -0.59661 C 0.4882 -0.59784 0.48438 -0.59753 0.48976 -0.59908 C 0.49254 -0.6 0.49792 -0.60154 0.49792 -0.60124 C 0.49966 -0.60278 0.50122 -0.60401 0.5033 -0.60556 " pathEditMode="relative" rAng="0" ptsTypes="fffffffffffffffffffffffffffffffffffffffffffffffffffffffffffffA">
                                      <p:cBhvr>
                                        <p:cTn id="93" dur="4000" fill="hold"/>
                                        <p:tgtEl>
                                          <p:spTgt spid="41"/>
                                        </p:tgtEl>
                                        <p:attrNameLst>
                                          <p:attrName>ppt_x</p:attrName>
                                          <p:attrName>ppt_y</p:attrName>
                                        </p:attrNameLst>
                                      </p:cBhvr>
                                      <p:rCtr x="25156" y="-30247"/>
                                    </p:animMotion>
                                  </p:childTnLst>
                                </p:cTn>
                              </p:par>
                              <p:par>
                                <p:cTn id="94" presetID="26" presetClass="emph" presetSubtype="0" repeatCount="indefinite" fill="hold" nodeType="withEffect">
                                  <p:stCondLst>
                                    <p:cond delay="1300"/>
                                  </p:stCondLst>
                                  <p:childTnLst>
                                    <p:animEffect transition="out" filter="fade">
                                      <p:cBhvr>
                                        <p:cTn id="95" dur="4000" tmFilter="0, 0; .2, .5; .8, .5; 1, 0"/>
                                        <p:tgtEl>
                                          <p:spTgt spid="41"/>
                                        </p:tgtEl>
                                      </p:cBhvr>
                                    </p:animEffect>
                                    <p:animScale>
                                      <p:cBhvr>
                                        <p:cTn id="96" dur="2000" autoRev="1" fill="hold"/>
                                        <p:tgtEl>
                                          <p:spTgt spid="41"/>
                                        </p:tgtEl>
                                      </p:cBhvr>
                                      <p:by x="105000" y="105000"/>
                                    </p:animScale>
                                  </p:childTnLst>
                                </p:cTn>
                              </p:par>
                              <p:par>
                                <p:cTn id="97" presetID="6" presetClass="emph" presetSubtype="0" repeatCount="indefinite" autoRev="1" fill="hold" nodeType="withEffect">
                                  <p:stCondLst>
                                    <p:cond delay="1300"/>
                                  </p:stCondLst>
                                  <p:childTnLst>
                                    <p:animScale>
                                      <p:cBhvr>
                                        <p:cTn id="98" dur="4000" fill="hold"/>
                                        <p:tgtEl>
                                          <p:spTgt spid="41"/>
                                        </p:tgtEl>
                                      </p:cBhvr>
                                      <p:by x="120000" y="120000"/>
                                    </p:animScale>
                                  </p:childTnLst>
                                </p:cTn>
                              </p:par>
                              <p:par>
                                <p:cTn id="99" presetID="0" presetClass="path" presetSubtype="0" repeatCount="indefinite" accel="50000" decel="50000" fill="hold" nodeType="withEffect">
                                  <p:stCondLst>
                                    <p:cond delay="750"/>
                                  </p:stCondLst>
                                  <p:childTnLst>
                                    <p:animMotion origin="layout" path="M 2.22222E-6 1.97531E-6 C 0.00156 -0.00525 0.00295 -0.00926 0.00607 -0.01296 C 0.00781 -0.01883 0.00538 -0.01173 0.00885 -0.01759 C 0.0092 -0.01852 0.00903 -0.01945 0.00955 -0.02006 C 0.01059 -0.02161 0.0125 -0.02192 0.01354 -0.02346 C 0.01493 -0.02531 0.01562 -0.02624 0.01753 -0.02747 C 0.01823 -0.02778 0.01892 -0.02778 0.01962 -0.02809 C 0.02621 -0.03241 0.02118 -0.03056 0.02639 -0.03241 C 0.02864 -0.03395 0.03055 -0.03457 0.03316 -0.03519 C 0.03819 -0.03951 0.04479 -0.04013 0.05052 -0.04105 C 0.0585 -0.04414 0.05052 -0.04136 0.05937 -0.04352 C 0.06684 -0.04506 0.07378 -0.04784 0.08142 -0.04908 C 0.08212 -0.04938 0.08264 -0.04969 0.08333 -0.05 C 0.08489 -0.05031 0.08663 -0.05 0.08819 -0.05062 C 0.09392 -0.05216 0.09948 -0.05587 0.10503 -0.05864 C 0.10729 -0.05957 0.11094 -0.06019 0.11302 -0.06173 C 0.11614 -0.06389 0.1184 -0.06636 0.12187 -0.06759 C 0.12413 -0.06914 0.12604 -0.07099 0.12864 -0.07222 C 0.13246 -0.07655 0.13767 -0.08056 0.14201 -0.08426 C 0.14305 -0.08488 0.14375 -0.08642 0.14479 -0.08735 C 0.14791 -0.09043 0.14948 -0.09167 0.15208 -0.09383 C 0.15347 -0.09846 0.15243 -0.09537 0.15677 -0.10093 C 0.15746 -0.10185 0.15816 -0.10247 0.15903 -0.10309 C 0.15972 -0.10401 0.16094 -0.10556 0.16094 -0.10556 C 0.16267 -0.11142 0.16007 -0.10494 0.16441 -0.10895 C 0.16493 -0.10926 0.16458 -0.1105 0.16493 -0.11111 C 0.16562 -0.11235 0.16684 -0.11296 0.16771 -0.11358 C 0.17014 -0.11945 0.16771 -0.11451 0.1717 -0.12006 C 0.17448 -0.12377 0.17604 -0.12871 0.17847 -0.13303 C 0.17934 -0.13642 0.18055 -0.13827 0.18264 -0.14167 C 0.18437 -0.14784 0.1816 -0.13951 0.18524 -0.1463 C 0.18594 -0.14753 0.18611 -0.14908 0.18646 -0.15062 C 0.18819 -0.15401 0.19028 -0.15772 0.19201 -0.16142 C 0.19496 -0.16852 0.19791 -0.17531 0.20087 -0.18241 C 0.20156 -0.18457 0.20312 -0.18611 0.20416 -0.18796 C 0.20781 -0.19476 0.21267 -0.20155 0.2158 -0.20864 C 0.21684 -0.21173 0.2184 -0.2142 0.21979 -0.21729 C 0.221 -0.22068 0.22048 -0.22099 0.22239 -0.22377 C 0.22934 -0.23334 0.22118 -0.22068 0.22708 -0.22994 C 0.22725 -0.23087 0.22743 -0.23179 0.22778 -0.23241 C 0.22812 -0.23334 0.22882 -0.23395 0.22899 -0.23488 C 0.23038 -0.23858 0.23107 -0.2429 0.23246 -0.24692 C 0.2335 -0.25 0.23541 -0.25247 0.23646 -0.25556 C 0.23941 -0.26266 0.24184 -0.26976 0.24531 -0.27624 C 0.246 -0.27747 0.24653 -0.27901 0.24722 -0.28025 C 0.24826 -0.28148 0.24913 -0.28272 0.25 -0.28426 C 0.25069 -0.2858 0.25139 -0.28766 0.25208 -0.28889 C 0.25798 -0.30031 0.26371 -0.30864 0.27153 -0.31759 C 0.27465 -0.32099 0.27587 -0.32593 0.2776 -0.33025 C 0.27882 -0.33272 0.28021 -0.33395 0.28177 -0.3358 C 0.28281 -0.33982 0.28177 -0.33704 0.28437 -0.34136 C 0.28923 -0.34969 0.28837 -0.34969 0.29514 -0.35587 C 0.29653 -0.35679 0.29774 -0.35864 0.2993 -0.35895 C 0.3033 -0.36019 0.30764 -0.36173 0.31146 -0.36358 C 0.3158 -0.36605 0.31927 -0.36852 0.32413 -0.36945 C 0.33333 -0.37161 0.32812 -0.36914 0.33576 -0.37099 C 0.34149 -0.37253 0.34757 -0.37346 0.3533 -0.375 C 0.35694 -0.37624 0.36024 -0.37716 0.36406 -0.37809 C 0.37257 -0.38025 0.38107 -0.38303 0.38958 -0.38457 C 0.39444 -0.3855 0.39149 -0.38519 0.39583 -0.38611 C 0.39809 -0.38673 0.40225 -0.38796 0.40225 -0.38766 C 0.40382 -0.38858 0.40521 -0.3892 0.40677 -0.39043 " pathEditMode="relative" rAng="0" ptsTypes="fffffffffffffffffffffffffffffffffffffffffffffffffffffffffffffA">
                                      <p:cBhvr>
                                        <p:cTn id="100" dur="4000" fill="hold"/>
                                        <p:tgtEl>
                                          <p:spTgt spid="42"/>
                                        </p:tgtEl>
                                        <p:attrNameLst>
                                          <p:attrName>ppt_x</p:attrName>
                                          <p:attrName>ppt_y</p:attrName>
                                        </p:attrNameLst>
                                      </p:cBhvr>
                                      <p:rCtr x="20330" y="-19537"/>
                                    </p:animMotion>
                                  </p:childTnLst>
                                </p:cTn>
                              </p:par>
                              <p:par>
                                <p:cTn id="101" presetID="26" presetClass="emph" presetSubtype="0" repeatCount="indefinite" fill="hold" nodeType="withEffect">
                                  <p:stCondLst>
                                    <p:cond delay="750"/>
                                  </p:stCondLst>
                                  <p:childTnLst>
                                    <p:animEffect transition="out" filter="fade">
                                      <p:cBhvr>
                                        <p:cTn id="102" dur="4000" tmFilter="0, 0; .2, .5; .8, .5; 1, 0"/>
                                        <p:tgtEl>
                                          <p:spTgt spid="42"/>
                                        </p:tgtEl>
                                      </p:cBhvr>
                                    </p:animEffect>
                                    <p:animScale>
                                      <p:cBhvr>
                                        <p:cTn id="103" dur="2000" autoRev="1" fill="hold"/>
                                        <p:tgtEl>
                                          <p:spTgt spid="42"/>
                                        </p:tgtEl>
                                      </p:cBhvr>
                                      <p:by x="105000" y="105000"/>
                                    </p:animScale>
                                  </p:childTnLst>
                                </p:cTn>
                              </p:par>
                              <p:par>
                                <p:cTn id="104" presetID="6" presetClass="emph" presetSubtype="0" repeatCount="indefinite" autoRev="1" fill="hold" nodeType="withEffect">
                                  <p:stCondLst>
                                    <p:cond delay="750"/>
                                  </p:stCondLst>
                                  <p:childTnLst>
                                    <p:animScale>
                                      <p:cBhvr>
                                        <p:cTn id="105" dur="4000" fill="hold"/>
                                        <p:tgtEl>
                                          <p:spTgt spid="42"/>
                                        </p:tgtEl>
                                      </p:cBhvr>
                                      <p:by x="120000" y="120000"/>
                                    </p:animScale>
                                  </p:childTnLst>
                                </p:cTn>
                              </p:par>
                              <p:par>
                                <p:cTn id="106" presetID="0" presetClass="path" presetSubtype="0" repeatCount="indefinite" accel="50000" decel="50000" fill="hold" nodeType="withEffect">
                                  <p:stCondLst>
                                    <p:cond delay="3500"/>
                                  </p:stCondLst>
                                  <p:childTnLst>
                                    <p:animMotion origin="layout" path="M 2.22222E-6 3.08642E-6 C 0.00191 -0.01389 0.00399 -0.02531 0.00816 -0.0355 C 0.01024 -0.05093 0.00712 -0.03241 0.01163 -0.04815 C 0.01215 -0.05062 0.0118 -0.0534 0.01267 -0.05494 C 0.01406 -0.05895 0.01649 -0.06019 0.01771 -0.06389 C 0.01979 -0.06883 0.02083 -0.07161 0.02309 -0.07469 C 0.02396 -0.07593 0.025 -0.07593 0.02587 -0.07716 C 0.03437 -0.08889 0.02795 -0.08365 0.03455 -0.08797 C 0.03732 -0.0929 0.03975 -0.09445 0.04323 -0.0963 C 0.04982 -0.1071 0.0585 -0.10957 0.06632 -0.11204 C 0.07656 -0.12037 0.06632 -0.11297 0.07778 -0.11852 C 0.0875 -0.12346 0.09722 -0.13025 0.10694 -0.13365 C 0.10798 -0.13457 0.10868 -0.1355 0.10972 -0.13611 C 0.1118 -0.13735 0.11389 -0.13704 0.1158 -0.13827 C 0.12361 -0.1426 0.13073 -0.15278 0.13819 -0.15988 C 0.14114 -0.16297 0.14583 -0.16451 0.14861 -0.16883 C 0.15278 -0.17469 0.15573 -0.18118 0.16007 -0.18395 C 0.16319 -0.18889 0.16562 -0.19445 0.1691 -0.19723 C 0.17413 -0.20957 0.1809 -0.22037 0.1868 -0.22994 C 0.18802 -0.23241 0.18906 -0.23581 0.19028 -0.23858 C 0.19444 -0.24661 0.19653 -0.25 0.2 -0.25618 C 0.20173 -0.26883 0.20035 -0.26081 0.20625 -0.27562 C 0.20712 -0.27809 0.20798 -0.28025 0.20885 -0.2821 C 0.20972 -0.28457 0.21146 -0.28889 0.21146 -0.28858 C 0.21389 -0.30463 0.21041 -0.28673 0.21614 -0.29753 C 0.21684 -0.29908 0.21632 -0.30247 0.21701 -0.30432 C 0.21788 -0.30679 0.21927 -0.30834 0.22048 -0.31081 C 0.22378 -0.32655 0.22048 -0.31297 0.22552 -0.3284 C 0.22934 -0.33858 0.23125 -0.35216 0.23455 -0.36327 C 0.23576 -0.37377 0.23732 -0.3784 0.23993 -0.38766 C 0.24236 -0.40463 0.23889 -0.38148 0.24357 -0.40031 C 0.24444 -0.4034 0.24462 -0.40772 0.24514 -0.41111 C 0.24757 -0.42192 0.25017 -0.43148 0.25243 -0.44198 C 0.25642 -0.4605 0.26007 -0.47994 0.26389 -0.49877 C 0.2651 -0.50432 0.26684 -0.50865 0.2684 -0.51389 C 0.27309 -0.53241 0.27951 -0.55093 0.2835 -0.57068 C 0.28507 -0.57902 0.28715 -0.58673 0.28871 -0.59506 C 0.29045 -0.60402 0.28975 -0.60494 0.29219 -0.61204 C 0.30139 -0.63858 0.2908 -0.60432 0.29844 -0.62963 C 0.29878 -0.6321 0.29896 -0.63395 0.2993 -0.63611 C 0.29982 -0.63858 0.30069 -0.64013 0.30121 -0.6429 C 0.30295 -0.6534 0.30382 -0.66513 0.30555 -0.67531 C 0.30694 -0.68395 0.3092 -0.69136 0.31094 -0.69969 C 0.31493 -0.71852 0.31805 -0.73797 0.32239 -0.75587 C 0.32326 -0.75988 0.32413 -0.76327 0.32517 -0.76667 C 0.32621 -0.77068 0.32743 -0.77408 0.32864 -0.77778 C 0.32969 -0.78241 0.33038 -0.78673 0.33125 -0.79074 C 0.33923 -0.82192 0.3467 -0.84445 0.35694 -0.86976 C 0.36094 -0.87963 0.3625 -0.8929 0.36493 -0.90432 C 0.36649 -0.91081 0.3684 -0.91451 0.37031 -0.91945 C 0.3717 -0.93056 0.37048 -0.92315 0.37378 -0.93519 C 0.38003 -0.95679 0.37882 -0.95772 0.38819 -0.97408 C 0.38975 -0.97716 0.39149 -0.98148 0.3934 -0.98272 C 0.39861 -0.98581 0.40416 -0.99044 0.40937 -0.99568 C 0.41528 -1.00155 0.41979 -1.00803 0.42604 -1.0105 C 0.43837 -1.01636 0.43125 -1.00988 0.44132 -1.01513 C 0.44878 -1.01945 0.45694 -1.0213 0.46423 -1.02624 C 0.46927 -1.02932 0.47344 -1.03241 0.47847 -1.03488 C 0.48975 -1.04044 0.50087 -1.04784 0.51215 -1.05247 C 0.51857 -1.05494 0.51458 -1.05402 0.52031 -1.05679 C 0.52326 -1.05834 0.52882 -1.06111 0.52882 -1.06081 C 0.53073 -1.06327 0.53264 -1.06544 0.53455 -1.06821 " pathEditMode="relative" rAng="0" ptsTypes="fffffffffffffffffffffffffffffffffffffffffffffffffffffffffffffA">
                                      <p:cBhvr>
                                        <p:cTn id="107" dur="4000" fill="hold"/>
                                        <p:tgtEl>
                                          <p:spTgt spid="43"/>
                                        </p:tgtEl>
                                        <p:attrNameLst>
                                          <p:attrName>ppt_x</p:attrName>
                                          <p:attrName>ppt_y</p:attrName>
                                        </p:attrNameLst>
                                      </p:cBhvr>
                                      <p:rCtr x="26736" y="-53426"/>
                                    </p:animMotion>
                                  </p:childTnLst>
                                </p:cTn>
                              </p:par>
                              <p:par>
                                <p:cTn id="108" presetID="26" presetClass="emph" presetSubtype="0" repeatCount="indefinite" fill="hold" nodeType="withEffect">
                                  <p:stCondLst>
                                    <p:cond delay="3500"/>
                                  </p:stCondLst>
                                  <p:childTnLst>
                                    <p:animEffect transition="out" filter="fade">
                                      <p:cBhvr>
                                        <p:cTn id="109" dur="4000" tmFilter="0, 0; .2, .5; .8, .5; 1, 0"/>
                                        <p:tgtEl>
                                          <p:spTgt spid="43"/>
                                        </p:tgtEl>
                                      </p:cBhvr>
                                    </p:animEffect>
                                    <p:animScale>
                                      <p:cBhvr>
                                        <p:cTn id="110" dur="2000" autoRev="1" fill="hold"/>
                                        <p:tgtEl>
                                          <p:spTgt spid="43"/>
                                        </p:tgtEl>
                                      </p:cBhvr>
                                      <p:by x="105000" y="105000"/>
                                    </p:animScale>
                                  </p:childTnLst>
                                </p:cTn>
                              </p:par>
                              <p:par>
                                <p:cTn id="111" presetID="6" presetClass="emph" presetSubtype="0" repeatCount="indefinite" autoRev="1" fill="hold" nodeType="withEffect">
                                  <p:stCondLst>
                                    <p:cond delay="3500"/>
                                  </p:stCondLst>
                                  <p:childTnLst>
                                    <p:animScale>
                                      <p:cBhvr>
                                        <p:cTn id="112" dur="4000" fill="hold"/>
                                        <p:tgtEl>
                                          <p:spTgt spid="43"/>
                                        </p:tgtEl>
                                      </p:cBhvr>
                                      <p:by x="120000" y="120000"/>
                                    </p:animScale>
                                  </p:childTnLst>
                                </p:cTn>
                              </p:par>
                              <p:par>
                                <p:cTn id="113" presetID="0" presetClass="path" presetSubtype="0" repeatCount="indefinite" accel="50000" decel="50000" fill="hold" nodeType="withEffect">
                                  <p:stCondLst>
                                    <p:cond delay="3000"/>
                                  </p:stCondLst>
                                  <p:childTnLst>
                                    <p:animMotion origin="layout" path="M 2.5E-6 -0.00031 C 0.00156 -0.01514 0.00364 -0.02719 0.00816 -0.03831 C 0.01041 -0.05499 0.00712 -0.03491 0.0118 -0.0519 C 0.0125 -0.05437 0.01215 -0.05715 0.01284 -0.05901 C 0.01458 -0.06302 0.01701 -0.06488 0.0184 -0.06858 C 0.02048 -0.07383 0.0217 -0.07692 0.02413 -0.08032 C 0.025 -0.08156 0.02621 -0.08156 0.02708 -0.08279 C 0.03628 -0.09546 0.02916 -0.08959 0.03646 -0.09422 C 0.03975 -0.09948 0.04219 -0.10133 0.04583 -0.10349 C 0.05312 -0.11523 0.06215 -0.1177 0.07048 -0.11986 C 0.08159 -0.12944 0.07048 -0.1211 0.08281 -0.12697 C 0.0934 -0.13222 0.10347 -0.13995 0.11389 -0.14334 C 0.1151 -0.14458 0.1158 -0.1452 0.11684 -0.14581 C 0.11909 -0.14674 0.12135 -0.14643 0.12344 -0.14798 C 0.13177 -0.15323 0.13941 -0.16404 0.14722 -0.17146 C 0.15034 -0.17485 0.15555 -0.1764 0.1585 -0.18103 C 0.16284 -0.18721 0.16597 -0.19432 0.17066 -0.19679 C 0.17396 -0.20235 0.17656 -0.20822 0.18038 -0.21162 C 0.18559 -0.22428 0.19271 -0.23633 0.19896 -0.24653 C 0.20052 -0.24869 0.20156 -0.25301 0.20295 -0.25579 C 0.20712 -0.26413 0.20937 -0.26784 0.21319 -0.27464 C 0.2151 -0.28761 0.21354 -0.27989 0.21996 -0.29534 C 0.22083 -0.29781 0.22187 -0.30028 0.22291 -0.30244 C 0.22378 -0.30522 0.22552 -0.30955 0.22552 -0.30924 C 0.22795 -0.32623 0.22448 -0.30708 0.23038 -0.31912 C 0.23107 -0.32067 0.23073 -0.32376 0.23107 -0.32623 C 0.23229 -0.3287 0.23385 -0.33055 0.23489 -0.33303 C 0.23837 -0.35002 0.23489 -0.33519 0.24062 -0.35187 C 0.24444 -0.36268 0.24653 -0.37751 0.25017 -0.38894 C 0.25139 -0.40037 0.25295 -0.40562 0.2559 -0.41458 C 0.2585 -0.43343 0.25469 -0.40871 0.25972 -0.4291 C 0.26059 -0.4325 0.26076 -0.43683 0.26146 -0.44022 C 0.26406 -0.45165 0.26684 -0.46216 0.26909 -0.47359 C 0.27344 -0.49367 0.27725 -0.51406 0.28142 -0.53414 C 0.28246 -0.54001 0.28472 -0.54464 0.28611 -0.5502 C 0.29132 -0.57028 0.29809 -0.59036 0.30243 -0.61106 C 0.30399 -0.62033 0.30607 -0.62836 0.30798 -0.63701 C 0.30972 -0.64721 0.30903 -0.64813 0.31163 -0.65586 C 0.32153 -0.68397 0.30989 -0.64751 0.31823 -0.67439 C 0.31875 -0.67686 0.31892 -0.67933 0.31909 -0.6815 C 0.31979 -0.68397 0.32083 -0.68582 0.321 -0.68891 C 0.32291 -0.69972 0.32396 -0.71239 0.32587 -0.72351 C 0.32743 -0.73278 0.32986 -0.7405 0.33177 -0.74977 C 0.33559 -0.76985 0.33906 -0.79086 0.34392 -0.8097 C 0.34479 -0.81372 0.34566 -0.81804 0.3467 -0.82175 C 0.34791 -0.82577 0.3493 -0.82916 0.35034 -0.83318 C 0.35156 -0.83812 0.35208 -0.84276 0.3533 -0.84739 C 0.36146 -0.88045 0.36979 -0.90454 0.38055 -0.93204 C 0.38489 -0.94254 0.38663 -0.95706 0.38923 -0.96911 C 0.3908 -0.9759 0.39271 -0.97992 0.39479 -0.98517 C 0.39635 -0.99753 0.39496 -0.98919 0.39861 -1.00216 C 0.40538 -1.02564 0.40399 -1.02626 0.41371 -1.04387 C 0.41562 -1.04727 0.41736 -1.05221 0.41962 -1.05345 C 0.42517 -1.05684 0.43107 -1.06179 0.43646 -1.06704 C 0.44288 -1.07383 0.44757 -1.08032 0.45451 -1.08341 C 0.46753 -1.08928 0.46007 -1.08279 0.47083 -1.08835 C 0.47864 -1.09268 0.48715 -1.09515 0.49514 -1.09948 C 0.50034 -1.10287 0.50503 -1.10658 0.51024 -1.10874 C 0.52222 -1.11492 0.53403 -1.12295 0.54635 -1.1279 C 0.55295 -1.13037 0.54878 -1.12913 0.55486 -1.13253 C 0.55798 -1.13408 0.56406 -1.13716 0.56406 -1.13686 C 0.56614 -1.13933 0.56788 -1.1418 0.57031 -1.14427 " pathEditMode="relative" rAng="0" ptsTypes="fffffffffffffffffffffffffffffffffffffffffffffffffffffffffffffA">
                                      <p:cBhvr>
                                        <p:cTn id="114" dur="4000" fill="hold"/>
                                        <p:tgtEl>
                                          <p:spTgt spid="44"/>
                                        </p:tgtEl>
                                        <p:attrNameLst>
                                          <p:attrName>ppt_x</p:attrName>
                                          <p:attrName>ppt_y</p:attrName>
                                        </p:attrNameLst>
                                      </p:cBhvr>
                                      <p:rCtr x="28507" y="-57183"/>
                                    </p:animMotion>
                                  </p:childTnLst>
                                </p:cTn>
                              </p:par>
                              <p:par>
                                <p:cTn id="115" presetID="26" presetClass="emph" presetSubtype="0" repeatCount="indefinite" fill="hold" nodeType="withEffect">
                                  <p:stCondLst>
                                    <p:cond delay="3000"/>
                                  </p:stCondLst>
                                  <p:childTnLst>
                                    <p:animEffect transition="out" filter="fade">
                                      <p:cBhvr>
                                        <p:cTn id="116" dur="4000" tmFilter="0, 0; .2, .5; .8, .5; 1, 0"/>
                                        <p:tgtEl>
                                          <p:spTgt spid="44"/>
                                        </p:tgtEl>
                                      </p:cBhvr>
                                    </p:animEffect>
                                    <p:animScale>
                                      <p:cBhvr>
                                        <p:cTn id="117" dur="2000" autoRev="1" fill="hold"/>
                                        <p:tgtEl>
                                          <p:spTgt spid="44"/>
                                        </p:tgtEl>
                                      </p:cBhvr>
                                      <p:by x="105000" y="105000"/>
                                    </p:animScale>
                                  </p:childTnLst>
                                </p:cTn>
                              </p:par>
                              <p:par>
                                <p:cTn id="118" presetID="6" presetClass="emph" presetSubtype="0" repeatCount="indefinite" autoRev="1" fill="hold" nodeType="withEffect">
                                  <p:stCondLst>
                                    <p:cond delay="3000"/>
                                  </p:stCondLst>
                                  <p:childTnLst>
                                    <p:animScale>
                                      <p:cBhvr>
                                        <p:cTn id="119" dur="4000" fill="hold"/>
                                        <p:tgtEl>
                                          <p:spTgt spid="44"/>
                                        </p:tgtEl>
                                      </p:cBhvr>
                                      <p:by x="120000" y="120000"/>
                                    </p:animScale>
                                  </p:childTnLst>
                                </p:cTn>
                              </p:par>
                              <p:par>
                                <p:cTn id="120" presetID="0" presetClass="path" presetSubtype="0" repeatCount="indefinite" accel="50000" decel="50000" fill="hold" nodeType="withEffect">
                                  <p:stCondLst>
                                    <p:cond delay="1500"/>
                                  </p:stCondLst>
                                  <p:childTnLst>
                                    <p:animMotion origin="layout" path="M -4.44444E-6 4.19753E-6 C 0.00174 -0.01574 0.00382 -0.0284 0.00816 -0.04013 C 0.01042 -0.05772 0.00695 -0.03642 0.01181 -0.05494 C 0.01233 -0.0571 0.01198 -0.06019 0.01285 -0.06204 C 0.01424 -0.06636 0.01684 -0.06791 0.01823 -0.07223 C 0.02014 -0.07747 0.02119 -0.08087 0.02362 -0.08426 C 0.02448 -0.08581 0.02553 -0.08581 0.02639 -0.08673 C 0.03542 -0.10031 0.02865 -0.09445 0.03577 -0.09908 C 0.03872 -0.10463 0.04115 -0.10679 0.0448 -0.10926 C 0.05174 -0.12099 0.06094 -0.12377 0.06893 -0.12624 C 0.07969 -0.1355 0.06893 -0.12716 0.08091 -0.13334 C 0.09115 -0.1392 0.10122 -0.14692 0.11146 -0.15124 C 0.11233 -0.15155 0.1132 -0.15278 0.11407 -0.1534 C 0.11632 -0.15433 0.11858 -0.15433 0.12066 -0.15556 C 0.12865 -0.16112 0.13612 -0.17223 0.14375 -0.18087 C 0.14688 -0.18395 0.15174 -0.1855 0.15487 -0.19013 C 0.15903 -0.19661 0.16216 -0.20463 0.16667 -0.20741 C 0.16997 -0.21297 0.17257 -0.21914 0.17622 -0.22192 C 0.18143 -0.23612 0.18855 -0.24815 0.19445 -0.25926 C 0.19601 -0.26173 0.19688 -0.26605 0.19827 -0.26883 C 0.20261 -0.27809 0.20469 -0.2821 0.20851 -0.28889 C 0.21025 -0.30278 0.20869 -0.29414 0.21494 -0.31081 C 0.2158 -0.31328 0.21667 -0.31544 0.21771 -0.31791 C 0.21858 -0.32037 0.22032 -0.32562 0.22032 -0.32531 C 0.22275 -0.34291 0.21928 -0.32284 0.22518 -0.33581 C 0.22605 -0.33704 0.22535 -0.34074 0.22605 -0.34291 C 0.22709 -0.34568 0.22848 -0.34754 0.22969 -0.35031 C 0.23316 -0.36852 0.22969 -0.35216 0.23507 -0.36976 C 0.23889 -0.3821 0.24098 -0.39723 0.24445 -0.40926 C 0.24566 -0.42068 0.2474 -0.42686 0.25 -0.43642 C 0.25244 -0.45556 0.24879 -0.42963 0.25382 -0.45124 C 0.25469 -0.45525 0.25487 -0.45988 0.25539 -0.46358 C 0.25782 -0.47531 0.26059 -0.48642 0.26303 -0.49815 C 0.26702 -0.51883 0.27101 -0.54074 0.275 -0.56235 C 0.27622 -0.56821 0.27813 -0.57346 0.27969 -0.57902 C 0.28473 -0.60031 0.29115 -0.62068 0.29549 -0.64291 C 0.29688 -0.65247 0.29914 -0.66112 0.30087 -0.67068 C 0.30261 -0.68118 0.30191 -0.68179 0.30434 -0.69044 C 0.31407 -0.72007 0.30296 -0.68118 0.31094 -0.70957 C 0.31146 -0.71204 0.31146 -0.71482 0.31198 -0.71729 C 0.3125 -0.72007 0.31337 -0.7213 0.31389 -0.72439 C 0.31563 -0.73612 0.31667 -0.74939 0.31841 -0.76112 C 0.31997 -0.77068 0.32223 -0.77933 0.32396 -0.78889 C 0.32813 -0.80957 0.33125 -0.8321 0.33612 -0.85216 C 0.33681 -0.85649 0.33768 -0.8605 0.33872 -0.8642 C 0.33994 -0.86852 0.34115 -0.87223 0.34237 -0.87655 C 0.34341 -0.88149 0.34428 -0.88704 0.34514 -0.89167 C 0.35348 -0.92655 0.36129 -0.95155 0.37188 -0.98025 C 0.37605 -0.99105 0.37761 -1.0071 0.38021 -1.01976 C 0.3816 -1.02655 0.38369 -1.03118 0.38577 -1.03642 C 0.38733 -1.04908 0.38594 -1.04044 0.38941 -1.05402 C 0.39619 -1.07902 0.3948 -1.07994 0.40434 -1.09846 C 0.40608 -1.10124 0.40782 -1.10618 0.4099 -1.10772 C 0.41528 -1.11173 0.42119 -1.11698 0.42657 -1.12284 C 0.43264 -1.12933 0.43733 -1.13673 0.44393 -1.14013 C 0.4566 -1.1463 0.44931 -1.13889 0.45973 -1.14414 C 0.46754 -1.14908 0.47605 -1.15155 0.48369 -1.15649 C 0.48889 -1.16019 0.49323 -1.16358 0.49844 -1.16667 C 0.51025 -1.17254 0.52188 -1.18087 0.53369 -1.18612 C 0.54028 -1.1892 0.53612 -1.18766 0.54219 -1.19136 C 0.54514 -1.19291 0.55105 -1.1963 0.55105 -1.19599 C 0.55296 -1.19846 0.55487 -1.20093 0.55712 -1.20402 " pathEditMode="relative" rAng="0" ptsTypes="fffffffffffffffffffffffffffffffffffffffffffffffffffffffffffffA">
                                      <p:cBhvr>
                                        <p:cTn id="121" dur="4000" fill="hold"/>
                                        <p:tgtEl>
                                          <p:spTgt spid="45"/>
                                        </p:tgtEl>
                                        <p:attrNameLst>
                                          <p:attrName>ppt_x</p:attrName>
                                          <p:attrName>ppt_y</p:attrName>
                                        </p:attrNameLst>
                                      </p:cBhvr>
                                      <p:rCtr x="27847" y="-60216"/>
                                    </p:animMotion>
                                  </p:childTnLst>
                                </p:cTn>
                              </p:par>
                              <p:par>
                                <p:cTn id="122" presetID="26" presetClass="emph" presetSubtype="0" repeatCount="indefinite" fill="hold" nodeType="withEffect">
                                  <p:stCondLst>
                                    <p:cond delay="1500"/>
                                  </p:stCondLst>
                                  <p:childTnLst>
                                    <p:animEffect transition="out" filter="fade">
                                      <p:cBhvr>
                                        <p:cTn id="123" dur="4000" tmFilter="0, 0; .2, .5; .8, .5; 1, 0"/>
                                        <p:tgtEl>
                                          <p:spTgt spid="45"/>
                                        </p:tgtEl>
                                      </p:cBhvr>
                                    </p:animEffect>
                                    <p:animScale>
                                      <p:cBhvr>
                                        <p:cTn id="124" dur="2000" autoRev="1" fill="hold"/>
                                        <p:tgtEl>
                                          <p:spTgt spid="45"/>
                                        </p:tgtEl>
                                      </p:cBhvr>
                                      <p:by x="105000" y="105000"/>
                                    </p:animScale>
                                  </p:childTnLst>
                                </p:cTn>
                              </p:par>
                              <p:par>
                                <p:cTn id="125" presetID="6" presetClass="emph" presetSubtype="0" repeatCount="indefinite" autoRev="1" fill="hold" nodeType="withEffect">
                                  <p:stCondLst>
                                    <p:cond delay="1500"/>
                                  </p:stCondLst>
                                  <p:childTnLst>
                                    <p:animScale>
                                      <p:cBhvr>
                                        <p:cTn id="126" dur="4000" fill="hold"/>
                                        <p:tgtEl>
                                          <p:spTgt spid="45"/>
                                        </p:tgtEl>
                                      </p:cBhvr>
                                      <p:by x="120000" y="120000"/>
                                    </p:animScale>
                                  </p:childTnLst>
                                </p:cTn>
                              </p:par>
                              <p:par>
                                <p:cTn id="127" presetID="2" presetClass="entr" presetSubtype="2" fill="hold" grpId="0" nodeType="withEffect">
                                  <p:stCondLst>
                                    <p:cond delay="7000"/>
                                  </p:stCondLst>
                                  <p:childTnLst>
                                    <p:set>
                                      <p:cBhvr>
                                        <p:cTn id="128" dur="1" fill="hold">
                                          <p:stCondLst>
                                            <p:cond delay="0"/>
                                          </p:stCondLst>
                                        </p:cTn>
                                        <p:tgtEl>
                                          <p:spTgt spid="23"/>
                                        </p:tgtEl>
                                        <p:attrNameLst>
                                          <p:attrName>style.visibility</p:attrName>
                                        </p:attrNameLst>
                                      </p:cBhvr>
                                      <p:to>
                                        <p:strVal val="visible"/>
                                      </p:to>
                                    </p:set>
                                    <p:anim calcmode="lin" valueType="num">
                                      <p:cBhvr additive="base">
                                        <p:cTn id="129" dur="500" fill="hold"/>
                                        <p:tgtEl>
                                          <p:spTgt spid="23"/>
                                        </p:tgtEl>
                                        <p:attrNameLst>
                                          <p:attrName>ppt_x</p:attrName>
                                        </p:attrNameLst>
                                      </p:cBhvr>
                                      <p:tavLst>
                                        <p:tav tm="0">
                                          <p:val>
                                            <p:strVal val="1+#ppt_w/2"/>
                                          </p:val>
                                        </p:tav>
                                        <p:tav tm="100000">
                                          <p:val>
                                            <p:strVal val="#ppt_x"/>
                                          </p:val>
                                        </p:tav>
                                      </p:tavLst>
                                    </p:anim>
                                    <p:anim calcmode="lin" valueType="num">
                                      <p:cBhvr additive="base">
                                        <p:cTn id="130" dur="500" fill="hold"/>
                                        <p:tgtEl>
                                          <p:spTgt spid="23"/>
                                        </p:tgtEl>
                                        <p:attrNameLst>
                                          <p:attrName>ppt_y</p:attrName>
                                        </p:attrNameLst>
                                      </p:cBhvr>
                                      <p:tavLst>
                                        <p:tav tm="0">
                                          <p:val>
                                            <p:strVal val="#ppt_y"/>
                                          </p:val>
                                        </p:tav>
                                        <p:tav tm="100000">
                                          <p:val>
                                            <p:strVal val="#ppt_y"/>
                                          </p:val>
                                        </p:tav>
                                      </p:tavLst>
                                    </p:anim>
                                  </p:childTnLst>
                                </p:cTn>
                              </p:par>
                              <p:par>
                                <p:cTn id="131" presetID="38" presetClass="entr" presetSubtype="0" accel="50000" fill="hold" grpId="0" nodeType="withEffect">
                                  <p:stCondLst>
                                    <p:cond delay="7500"/>
                                  </p:stCondLst>
                                  <p:iterate type="lt">
                                    <p:tmPct val="50000"/>
                                  </p:iterate>
                                  <p:childTnLst>
                                    <p:set>
                                      <p:cBhvr>
                                        <p:cTn id="132" dur="1" fill="hold">
                                          <p:stCondLst>
                                            <p:cond delay="0"/>
                                          </p:stCondLst>
                                        </p:cTn>
                                        <p:tgtEl>
                                          <p:spTgt spid="22"/>
                                        </p:tgtEl>
                                        <p:attrNameLst>
                                          <p:attrName>style.visibility</p:attrName>
                                        </p:attrNameLst>
                                      </p:cBhvr>
                                      <p:to>
                                        <p:strVal val="visible"/>
                                      </p:to>
                                    </p:set>
                                    <p:set>
                                      <p:cBhvr>
                                        <p:cTn id="133" dur="114" fill="hold">
                                          <p:stCondLst>
                                            <p:cond delay="0"/>
                                          </p:stCondLst>
                                        </p:cTn>
                                        <p:tgtEl>
                                          <p:spTgt spid="22"/>
                                        </p:tgtEl>
                                        <p:attrNameLst>
                                          <p:attrName>style.rotation</p:attrName>
                                        </p:attrNameLst>
                                      </p:cBhvr>
                                      <p:to>
                                        <p:strVal val="-45.0"/>
                                      </p:to>
                                    </p:set>
                                    <p:anim calcmode="lin" valueType="num">
                                      <p:cBhvr>
                                        <p:cTn id="134" dur="114" fill="hold">
                                          <p:stCondLst>
                                            <p:cond delay="114"/>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135" dur="114"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36" dur="39" decel="50000" autoRev="1" fill="hold">
                                          <p:stCondLst>
                                            <p:cond delay="114"/>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37" dur="34" fill="hold">
                                          <p:stCondLst>
                                            <p:cond delay="216"/>
                                          </p:stCondLst>
                                        </p:cTn>
                                        <p:tgtEl>
                                          <p:spTgt spid="22"/>
                                        </p:tgtEl>
                                        <p:attrNameLst>
                                          <p:attrName>ppt_y</p:attrName>
                                        </p:attrNameLst>
                                      </p:cBhvr>
                                      <p:tavLst>
                                        <p:tav tm="0">
                                          <p:val>
                                            <p:strVal val="#ppt_y-(0.354*#ppt_w-0.172*#ppt_h)"/>
                                          </p:val>
                                        </p:tav>
                                        <p:tav tm="100000">
                                          <p:val>
                                            <p:strVal val="#ppt_y"/>
                                          </p:val>
                                        </p:tav>
                                      </p:tavLst>
                                    </p:anim>
                                  </p:childTnLst>
                                </p:cTn>
                              </p:par>
                              <p:par>
                                <p:cTn id="138" presetID="38" presetClass="entr" presetSubtype="0" accel="50000" fill="hold" grpId="0" nodeType="withEffect">
                                  <p:stCondLst>
                                    <p:cond delay="7500"/>
                                  </p:stCondLst>
                                  <p:iterate type="lt">
                                    <p:tmPct val="50000"/>
                                  </p:iterate>
                                  <p:childTnLst>
                                    <p:set>
                                      <p:cBhvr>
                                        <p:cTn id="139" dur="1" fill="hold">
                                          <p:stCondLst>
                                            <p:cond delay="0"/>
                                          </p:stCondLst>
                                        </p:cTn>
                                        <p:tgtEl>
                                          <p:spTgt spid="48"/>
                                        </p:tgtEl>
                                        <p:attrNameLst>
                                          <p:attrName>style.visibility</p:attrName>
                                        </p:attrNameLst>
                                      </p:cBhvr>
                                      <p:to>
                                        <p:strVal val="visible"/>
                                      </p:to>
                                    </p:set>
                                    <p:set>
                                      <p:cBhvr>
                                        <p:cTn id="140" dur="114" fill="hold">
                                          <p:stCondLst>
                                            <p:cond delay="0"/>
                                          </p:stCondLst>
                                        </p:cTn>
                                        <p:tgtEl>
                                          <p:spTgt spid="48"/>
                                        </p:tgtEl>
                                        <p:attrNameLst>
                                          <p:attrName>style.rotation</p:attrName>
                                        </p:attrNameLst>
                                      </p:cBhvr>
                                      <p:to>
                                        <p:strVal val="-45.0"/>
                                      </p:to>
                                    </p:set>
                                    <p:anim calcmode="lin" valueType="num">
                                      <p:cBhvr>
                                        <p:cTn id="141" dur="114" fill="hold">
                                          <p:stCondLst>
                                            <p:cond delay="114"/>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142" dur="114"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143" dur="39" decel="50000" autoRev="1" fill="hold">
                                          <p:stCondLst>
                                            <p:cond delay="114"/>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144" dur="34" fill="hold">
                                          <p:stCondLst>
                                            <p:cond delay="216"/>
                                          </p:stCondLst>
                                        </p:cTn>
                                        <p:tgtEl>
                                          <p:spTgt spid="4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5" grpId="0" animBg="1"/>
      <p:bldP spid="16" grpId="0" animBg="1"/>
      <p:bldP spid="21" grpId="0" animBg="1"/>
      <p:bldP spid="28" grpId="0" animBg="1"/>
      <p:bldP spid="22"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792" y="699542"/>
            <a:ext cx="15047173" cy="2147074"/>
            <a:chOff x="-36512" y="1170306"/>
            <a:chExt cx="18123296" cy="2974531"/>
          </a:xfrm>
          <a:effectLst>
            <a:reflection blurRad="6350" stA="52000" endA="300" endPos="35000" dir="5400000" sy="-100000" algn="bl" rotWithShape="0"/>
          </a:effectLst>
        </p:grpSpPr>
        <p:grpSp>
          <p:nvGrpSpPr>
            <p:cNvPr id="9" name="组合 8"/>
            <p:cNvGrpSpPr/>
            <p:nvPr/>
          </p:nvGrpSpPr>
          <p:grpSpPr>
            <a:xfrm>
              <a:off x="-36512" y="1170306"/>
              <a:ext cx="18123296" cy="2974531"/>
              <a:chOff x="-13792" y="843558"/>
              <a:chExt cx="20114120" cy="3301280"/>
            </a:xfrm>
          </p:grpSpPr>
          <p:pic>
            <p:nvPicPr>
              <p:cNvPr id="16" name="Picture 2" descr="C:\Users\jsj\Desktop\怀旧\grungefilm3.jpg"/>
              <p:cNvPicPr>
                <a:picLocks noChangeAspect="1" noChangeArrowheads="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3792" y="843558"/>
                <a:ext cx="10058400" cy="330128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jsj\Desktop\怀旧\grungefilm3.jpg"/>
              <p:cNvPicPr>
                <a:picLocks noChangeAspect="1" noChangeArrowheads="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flipH="1">
                <a:off x="10041928" y="843558"/>
                <a:ext cx="10058400" cy="3301280"/>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4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523" y="1650886"/>
              <a:ext cx="2805217" cy="1977145"/>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1" name="Picture 4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059832" y="1669249"/>
              <a:ext cx="2822206" cy="1959322"/>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2" name="Picture 4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11437" y="1640354"/>
              <a:ext cx="2783480" cy="1986766"/>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3" name="Picture 4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177723" y="1614702"/>
              <a:ext cx="2741175" cy="1992098"/>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4" name="Picture 4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5172256" y="1640354"/>
              <a:ext cx="2820469" cy="1993434"/>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5" name="Picture 4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17953">
              <a:off x="12216212" y="1658202"/>
              <a:ext cx="2722115" cy="1974023"/>
            </a:xfrm>
            <a:prstGeom prst="roundRect">
              <a:avLst>
                <a:gd name="adj" fmla="val 6865"/>
              </a:avLst>
            </a:prstGeom>
            <a:noFill/>
            <a:ln w="28575">
              <a:solidFill>
                <a:schemeClr val="bg1"/>
              </a:solidFill>
            </a:ln>
            <a:extLst>
              <a:ext uri="{909E8E84-426E-40DD-AFC4-6F175D3DCCD1}">
                <a14:hiddenFill xmlns:a14="http://schemas.microsoft.com/office/drawing/2010/main">
                  <a:solidFill>
                    <a:srgbClr val="FFFFFF"/>
                  </a:solidFill>
                </a14:hiddenFill>
              </a:ext>
            </a:extLst>
          </p:spPr>
        </p:pic>
      </p:grpSp>
      <p:sp>
        <p:nvSpPr>
          <p:cNvPr id="18" name="矩形 17"/>
          <p:cNvSpPr/>
          <p:nvPr/>
        </p:nvSpPr>
        <p:spPr>
          <a:xfrm>
            <a:off x="-13792" y="3614056"/>
            <a:ext cx="9157792" cy="1117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19872" y="3701578"/>
            <a:ext cx="5400600" cy="958404"/>
          </a:xfrm>
          <a:prstGeom prst="rect">
            <a:avLst/>
          </a:prstGeom>
          <a:noFill/>
        </p:spPr>
        <p:txBody>
          <a:bodyPr wrap="square">
            <a:spAutoFit/>
          </a:bodyPr>
          <a:lstStyle/>
          <a:p>
            <a:pPr algn="just">
              <a:lnSpc>
                <a:spcPct val="120000"/>
              </a:lnSpc>
            </a:pPr>
            <a:r>
              <a:rPr lang="zh-CN" altLang="en-US" sz="1600" b="1" smtClean="0">
                <a:solidFill>
                  <a:schemeClr val="accent2">
                    <a:lumMod val="75000"/>
                  </a:schemeClr>
                </a:solidFill>
                <a:latin typeface="方正细圆简体" panose="03000509000000000000" pitchFamily="65" charset="-122"/>
                <a:ea typeface="方正细圆简体" panose="03000509000000000000" pitchFamily="65" charset="-122"/>
              </a:rPr>
              <a:t>其实，青春就是这样，不听劝，瞎折腾，享过福，吃过苦，玩过票，碰过壁，使劲折腾，折腾累了，才发现自己转了一个大圈儿，却又回到了原地。</a:t>
            </a:r>
            <a:endParaRPr lang="zh-CN" altLang="en-US" sz="1600" b="1">
              <a:solidFill>
                <a:schemeClr val="accent2">
                  <a:lumMod val="75000"/>
                </a:schemeClr>
              </a:solidFill>
              <a:latin typeface="方正细圆简体" panose="03000509000000000000" pitchFamily="65" charset="-122"/>
              <a:ea typeface="方正细圆简体" panose="03000509000000000000" pitchFamily="65" charset="-122"/>
            </a:endParaRPr>
          </a:p>
        </p:txBody>
      </p:sp>
      <p:sp>
        <p:nvSpPr>
          <p:cNvPr id="20" name="矩形 19"/>
          <p:cNvSpPr/>
          <p:nvPr/>
        </p:nvSpPr>
        <p:spPr>
          <a:xfrm>
            <a:off x="1952476" y="3507854"/>
            <a:ext cx="2547516" cy="1008161"/>
          </a:xfrm>
          <a:prstGeom prst="rect">
            <a:avLst/>
          </a:prstGeom>
          <a:noFill/>
        </p:spPr>
        <p:txBody>
          <a:bodyPr wrap="square">
            <a:spAutoFit/>
          </a:bodyPr>
          <a:lstStyle/>
          <a:p>
            <a:pPr algn="just">
              <a:lnSpc>
                <a:spcPct val="120000"/>
              </a:lnSpc>
            </a:pPr>
            <a:r>
              <a:rPr lang="zh-CN" altLang="en-US" sz="5400" smtClean="0">
                <a:solidFill>
                  <a:schemeClr val="accent2">
                    <a:lumMod val="75000"/>
                  </a:schemeClr>
                </a:solidFill>
                <a:latin typeface="方正毡笔黑简体" panose="03000509000000000000" pitchFamily="65" charset="-122"/>
                <a:ea typeface="方正毡笔黑简体" panose="03000509000000000000" pitchFamily="65" charset="-122"/>
              </a:rPr>
              <a:t>岁月</a:t>
            </a:r>
            <a:endParaRPr lang="zh-CN" altLang="en-US" sz="5400">
              <a:solidFill>
                <a:schemeClr val="accent2">
                  <a:lumMod val="75000"/>
                </a:schemeClr>
              </a:solidFill>
              <a:latin typeface="方正毡笔黑简体" panose="03000509000000000000" pitchFamily="65" charset="-122"/>
              <a:ea typeface="方正毡笔黑简体" panose="03000509000000000000" pitchFamily="65" charset="-122"/>
            </a:endParaRPr>
          </a:p>
        </p:txBody>
      </p:sp>
      <p:pic>
        <p:nvPicPr>
          <p:cNvPr id="7" name="Picture 3" descr="C:\Users\jsj\Desktop\怀旧\致青春2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9512" y="3100554"/>
            <a:ext cx="1115266" cy="1912658"/>
          </a:xfrm>
          <a:prstGeom prst="rect">
            <a:avLst/>
          </a:prstGeom>
          <a:noFill/>
          <a:extLst>
            <a:ext uri="{909E8E84-426E-40DD-AFC4-6F175D3DCCD1}">
              <a14:hiddenFill xmlns:a14="http://schemas.microsoft.com/office/drawing/2010/main">
                <a:solidFill>
                  <a:srgbClr val="FFFFFF"/>
                </a:solidFill>
              </a14:hiddenFill>
            </a:ext>
          </a:extLst>
        </p:spPr>
      </p:pic>
      <p:sp>
        <p:nvSpPr>
          <p:cNvPr id="21" name="椭圆 20"/>
          <p:cNvSpPr/>
          <p:nvPr/>
        </p:nvSpPr>
        <p:spPr>
          <a:xfrm>
            <a:off x="1707970" y="5927780"/>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2" name="椭圆 21"/>
          <p:cNvSpPr/>
          <p:nvPr/>
        </p:nvSpPr>
        <p:spPr>
          <a:xfrm>
            <a:off x="1294778" y="5257224"/>
            <a:ext cx="216024" cy="216024"/>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3" name="椭圆 22"/>
          <p:cNvSpPr/>
          <p:nvPr/>
        </p:nvSpPr>
        <p:spPr>
          <a:xfrm>
            <a:off x="6260332" y="613477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4" name="椭圆 23"/>
          <p:cNvSpPr/>
          <p:nvPr/>
        </p:nvSpPr>
        <p:spPr>
          <a:xfrm>
            <a:off x="2123728" y="598675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5" name="椭圆 24"/>
          <p:cNvSpPr/>
          <p:nvPr/>
        </p:nvSpPr>
        <p:spPr>
          <a:xfrm>
            <a:off x="4286365" y="592218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6" name="椭圆 25"/>
          <p:cNvSpPr/>
          <p:nvPr/>
        </p:nvSpPr>
        <p:spPr>
          <a:xfrm>
            <a:off x="7098936" y="607217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7" name="椭圆 26"/>
          <p:cNvSpPr/>
          <p:nvPr/>
        </p:nvSpPr>
        <p:spPr>
          <a:xfrm>
            <a:off x="4982262" y="589009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8" name="椭圆 27"/>
          <p:cNvSpPr/>
          <p:nvPr/>
        </p:nvSpPr>
        <p:spPr>
          <a:xfrm>
            <a:off x="3033499" y="592112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9" name="椭圆 28"/>
          <p:cNvSpPr/>
          <p:nvPr/>
        </p:nvSpPr>
        <p:spPr>
          <a:xfrm>
            <a:off x="2939650" y="5703496"/>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0" name="椭圆 29"/>
          <p:cNvSpPr/>
          <p:nvPr/>
        </p:nvSpPr>
        <p:spPr>
          <a:xfrm>
            <a:off x="7568449" y="591049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1" name="椭圆 30"/>
          <p:cNvSpPr/>
          <p:nvPr/>
        </p:nvSpPr>
        <p:spPr>
          <a:xfrm>
            <a:off x="3431845" y="576247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2" name="椭圆 31"/>
          <p:cNvSpPr/>
          <p:nvPr/>
        </p:nvSpPr>
        <p:spPr>
          <a:xfrm>
            <a:off x="5594482" y="569790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3" name="椭圆 32"/>
          <p:cNvSpPr/>
          <p:nvPr/>
        </p:nvSpPr>
        <p:spPr>
          <a:xfrm>
            <a:off x="8407053" y="584789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4" name="椭圆 33"/>
          <p:cNvSpPr/>
          <p:nvPr/>
        </p:nvSpPr>
        <p:spPr>
          <a:xfrm>
            <a:off x="6290379" y="566581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5" name="椭圆 34"/>
          <p:cNvSpPr/>
          <p:nvPr/>
        </p:nvSpPr>
        <p:spPr>
          <a:xfrm>
            <a:off x="4418053" y="5696838"/>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Tree>
    <p:extLst>
      <p:ext uri="{BB962C8B-B14F-4D97-AF65-F5344CB8AC3E}">
        <p14:creationId xmlns:p14="http://schemas.microsoft.com/office/powerpoint/2010/main" val="2172863167"/>
      </p:ext>
    </p:extLst>
  </p:cSld>
  <p:clrMapOvr>
    <a:masterClrMapping/>
  </p:clrMapOvr>
  <p:transition spd="slow" advTm="10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35" presetClass="path" presetSubtype="0" accel="50000" decel="50000" fill="hold" nodeType="withEffect">
                                  <p:stCondLst>
                                    <p:cond delay="1250"/>
                                  </p:stCondLst>
                                  <p:childTnLst>
                                    <p:animMotion origin="layout" path="M -5.55556E-7 -2.59808E-6 L -0.65972 -2.59808E-6 " pathEditMode="relative" rAng="0" ptsTypes="AA">
                                      <p:cBhvr>
                                        <p:cTn id="15" dur="20000" fill="hold"/>
                                        <p:tgtEl>
                                          <p:spTgt spid="8"/>
                                        </p:tgtEl>
                                        <p:attrNameLst>
                                          <p:attrName>ppt_x</p:attrName>
                                          <p:attrName>ppt_y</p:attrName>
                                        </p:attrNameLst>
                                      </p:cBhvr>
                                      <p:rCtr x="-32986" y="0"/>
                                    </p:animMotion>
                                  </p:childTnLst>
                                </p:cTn>
                              </p:par>
                              <p:par>
                                <p:cTn id="16" presetID="2" presetClass="entr" presetSubtype="2" fill="hold" grpId="0" nodeType="withEffect">
                                  <p:stCondLst>
                                    <p:cond delay="70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1+#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38" presetClass="entr" presetSubtype="0" accel="50000" fill="hold" grpId="0" nodeType="withEffect">
                                  <p:stCondLst>
                                    <p:cond delay="7500"/>
                                  </p:stCondLst>
                                  <p:iterate type="lt">
                                    <p:tmPct val="50000"/>
                                  </p:iterate>
                                  <p:childTnLst>
                                    <p:set>
                                      <p:cBhvr>
                                        <p:cTn id="21" dur="1" fill="hold">
                                          <p:stCondLst>
                                            <p:cond delay="0"/>
                                          </p:stCondLst>
                                        </p:cTn>
                                        <p:tgtEl>
                                          <p:spTgt spid="19"/>
                                        </p:tgtEl>
                                        <p:attrNameLst>
                                          <p:attrName>style.visibility</p:attrName>
                                        </p:attrNameLst>
                                      </p:cBhvr>
                                      <p:to>
                                        <p:strVal val="visible"/>
                                      </p:to>
                                    </p:set>
                                    <p:set>
                                      <p:cBhvr>
                                        <p:cTn id="22" dur="114" fill="hold">
                                          <p:stCondLst>
                                            <p:cond delay="0"/>
                                          </p:stCondLst>
                                        </p:cTn>
                                        <p:tgtEl>
                                          <p:spTgt spid="19"/>
                                        </p:tgtEl>
                                        <p:attrNameLst>
                                          <p:attrName>style.rotation</p:attrName>
                                        </p:attrNameLst>
                                      </p:cBhvr>
                                      <p:to>
                                        <p:strVal val="-45.0"/>
                                      </p:to>
                                    </p:set>
                                    <p:anim calcmode="lin" valueType="num">
                                      <p:cBhvr>
                                        <p:cTn id="23" dur="114" fill="hold">
                                          <p:stCondLst>
                                            <p:cond delay="114"/>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24" dur="114"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25" dur="39" decel="50000" autoRev="1" fill="hold">
                                          <p:stCondLst>
                                            <p:cond delay="114"/>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26" dur="34" fill="hold">
                                          <p:stCondLst>
                                            <p:cond delay="216"/>
                                          </p:stCondLst>
                                        </p:cTn>
                                        <p:tgtEl>
                                          <p:spTgt spid="19"/>
                                        </p:tgtEl>
                                        <p:attrNameLst>
                                          <p:attrName>ppt_y</p:attrName>
                                        </p:attrNameLst>
                                      </p:cBhvr>
                                      <p:tavLst>
                                        <p:tav tm="0">
                                          <p:val>
                                            <p:strVal val="#ppt_y-(0.354*#ppt_w-0.172*#ppt_h)"/>
                                          </p:val>
                                        </p:tav>
                                        <p:tav tm="100000">
                                          <p:val>
                                            <p:strVal val="#ppt_y"/>
                                          </p:val>
                                        </p:tav>
                                      </p:tavLst>
                                    </p:anim>
                                  </p:childTnLst>
                                </p:cTn>
                              </p:par>
                              <p:par>
                                <p:cTn id="27" presetID="38" presetClass="entr" presetSubtype="0" accel="50000" fill="hold" grpId="0" nodeType="withEffect">
                                  <p:stCondLst>
                                    <p:cond delay="7500"/>
                                  </p:stCondLst>
                                  <p:iterate type="lt">
                                    <p:tmPct val="50000"/>
                                  </p:iterate>
                                  <p:childTnLst>
                                    <p:set>
                                      <p:cBhvr>
                                        <p:cTn id="28" dur="1" fill="hold">
                                          <p:stCondLst>
                                            <p:cond delay="0"/>
                                          </p:stCondLst>
                                        </p:cTn>
                                        <p:tgtEl>
                                          <p:spTgt spid="20"/>
                                        </p:tgtEl>
                                        <p:attrNameLst>
                                          <p:attrName>style.visibility</p:attrName>
                                        </p:attrNameLst>
                                      </p:cBhvr>
                                      <p:to>
                                        <p:strVal val="visible"/>
                                      </p:to>
                                    </p:set>
                                    <p:set>
                                      <p:cBhvr>
                                        <p:cTn id="29" dur="114" fill="hold">
                                          <p:stCondLst>
                                            <p:cond delay="0"/>
                                          </p:stCondLst>
                                        </p:cTn>
                                        <p:tgtEl>
                                          <p:spTgt spid="20"/>
                                        </p:tgtEl>
                                        <p:attrNameLst>
                                          <p:attrName>style.rotation</p:attrName>
                                        </p:attrNameLst>
                                      </p:cBhvr>
                                      <p:to>
                                        <p:strVal val="-45.0"/>
                                      </p:to>
                                    </p:set>
                                    <p:anim calcmode="lin" valueType="num">
                                      <p:cBhvr>
                                        <p:cTn id="30"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31"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32"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33"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par>
                                <p:cTn id="34" presetID="2" presetClass="entr" presetSubtype="1" repeatCount="indefinite" fill="hold" grpId="0" nodeType="withEffect">
                                  <p:stCondLst>
                                    <p:cond delay="40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3500" fill="hold"/>
                                        <p:tgtEl>
                                          <p:spTgt spid="21"/>
                                        </p:tgtEl>
                                        <p:attrNameLst>
                                          <p:attrName>ppt_x</p:attrName>
                                        </p:attrNameLst>
                                      </p:cBhvr>
                                      <p:tavLst>
                                        <p:tav tm="0">
                                          <p:val>
                                            <p:strVal val="#ppt_x"/>
                                          </p:val>
                                        </p:tav>
                                        <p:tav tm="100000">
                                          <p:val>
                                            <p:strVal val="#ppt_x"/>
                                          </p:val>
                                        </p:tav>
                                      </p:tavLst>
                                    </p:anim>
                                    <p:anim calcmode="lin" valueType="num">
                                      <p:cBhvr additive="base">
                                        <p:cTn id="37" dur="3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repeatCount="indefinite" fill="hold" grpId="0" nodeType="withEffect">
                                  <p:stCondLst>
                                    <p:cond delay="475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3500" fill="hold"/>
                                        <p:tgtEl>
                                          <p:spTgt spid="22"/>
                                        </p:tgtEl>
                                        <p:attrNameLst>
                                          <p:attrName>ppt_x</p:attrName>
                                        </p:attrNameLst>
                                      </p:cBhvr>
                                      <p:tavLst>
                                        <p:tav tm="0">
                                          <p:val>
                                            <p:strVal val="#ppt_x"/>
                                          </p:val>
                                        </p:tav>
                                        <p:tav tm="100000">
                                          <p:val>
                                            <p:strVal val="#ppt_x"/>
                                          </p:val>
                                        </p:tav>
                                      </p:tavLst>
                                    </p:anim>
                                    <p:anim calcmode="lin" valueType="num">
                                      <p:cBhvr additive="base">
                                        <p:cTn id="41" dur="3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repeatCount="indefinite" fill="hold" grpId="0" nodeType="withEffect">
                                  <p:stCondLst>
                                    <p:cond delay="450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3500" fill="hold"/>
                                        <p:tgtEl>
                                          <p:spTgt spid="23"/>
                                        </p:tgtEl>
                                        <p:attrNameLst>
                                          <p:attrName>ppt_x</p:attrName>
                                        </p:attrNameLst>
                                      </p:cBhvr>
                                      <p:tavLst>
                                        <p:tav tm="0">
                                          <p:val>
                                            <p:strVal val="#ppt_x"/>
                                          </p:val>
                                        </p:tav>
                                        <p:tav tm="100000">
                                          <p:val>
                                            <p:strVal val="#ppt_x"/>
                                          </p:val>
                                        </p:tav>
                                      </p:tavLst>
                                    </p:anim>
                                    <p:anim calcmode="lin" valueType="num">
                                      <p:cBhvr additive="base">
                                        <p:cTn id="45" dur="3500" fill="hold"/>
                                        <p:tgtEl>
                                          <p:spTgt spid="23"/>
                                        </p:tgtEl>
                                        <p:attrNameLst>
                                          <p:attrName>ppt_y</p:attrName>
                                        </p:attrNameLst>
                                      </p:cBhvr>
                                      <p:tavLst>
                                        <p:tav tm="0">
                                          <p:val>
                                            <p:strVal val="0-#ppt_h/2"/>
                                          </p:val>
                                        </p:tav>
                                        <p:tav tm="100000">
                                          <p:val>
                                            <p:strVal val="#ppt_y"/>
                                          </p:val>
                                        </p:tav>
                                      </p:tavLst>
                                    </p:anim>
                                  </p:childTnLst>
                                </p:cTn>
                              </p:par>
                              <p:par>
                                <p:cTn id="46" presetID="2" presetClass="entr" presetSubtype="1" repeatCount="indefinite" fill="hold" grpId="0" nodeType="withEffect">
                                  <p:stCondLst>
                                    <p:cond delay="60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3500" fill="hold"/>
                                        <p:tgtEl>
                                          <p:spTgt spid="24"/>
                                        </p:tgtEl>
                                        <p:attrNameLst>
                                          <p:attrName>ppt_x</p:attrName>
                                        </p:attrNameLst>
                                      </p:cBhvr>
                                      <p:tavLst>
                                        <p:tav tm="0">
                                          <p:val>
                                            <p:strVal val="#ppt_x"/>
                                          </p:val>
                                        </p:tav>
                                        <p:tav tm="100000">
                                          <p:val>
                                            <p:strVal val="#ppt_x"/>
                                          </p:val>
                                        </p:tav>
                                      </p:tavLst>
                                    </p:anim>
                                    <p:anim calcmode="lin" valueType="num">
                                      <p:cBhvr additive="base">
                                        <p:cTn id="49" dur="3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repeatCount="indefinite" fill="hold" grpId="0" nodeType="withEffect">
                                  <p:stCondLst>
                                    <p:cond delay="525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3500" fill="hold"/>
                                        <p:tgtEl>
                                          <p:spTgt spid="25"/>
                                        </p:tgtEl>
                                        <p:attrNameLst>
                                          <p:attrName>ppt_x</p:attrName>
                                        </p:attrNameLst>
                                      </p:cBhvr>
                                      <p:tavLst>
                                        <p:tav tm="0">
                                          <p:val>
                                            <p:strVal val="#ppt_x"/>
                                          </p:val>
                                        </p:tav>
                                        <p:tav tm="100000">
                                          <p:val>
                                            <p:strVal val="#ppt_x"/>
                                          </p:val>
                                        </p:tav>
                                      </p:tavLst>
                                    </p:anim>
                                    <p:anim calcmode="lin" valueType="num">
                                      <p:cBhvr additive="base">
                                        <p:cTn id="53" dur="3500" fill="hold"/>
                                        <p:tgtEl>
                                          <p:spTgt spid="25"/>
                                        </p:tgtEl>
                                        <p:attrNameLst>
                                          <p:attrName>ppt_y</p:attrName>
                                        </p:attrNameLst>
                                      </p:cBhvr>
                                      <p:tavLst>
                                        <p:tav tm="0">
                                          <p:val>
                                            <p:strVal val="0-#ppt_h/2"/>
                                          </p:val>
                                        </p:tav>
                                        <p:tav tm="100000">
                                          <p:val>
                                            <p:strVal val="#ppt_y"/>
                                          </p:val>
                                        </p:tav>
                                      </p:tavLst>
                                    </p:anim>
                                  </p:childTnLst>
                                </p:cTn>
                              </p:par>
                              <p:par>
                                <p:cTn id="54" presetID="2" presetClass="entr" presetSubtype="1" repeatCount="indefinite" fill="hold" grpId="0" nodeType="withEffect">
                                  <p:stCondLst>
                                    <p:cond delay="45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3500" fill="hold"/>
                                        <p:tgtEl>
                                          <p:spTgt spid="26"/>
                                        </p:tgtEl>
                                        <p:attrNameLst>
                                          <p:attrName>ppt_x</p:attrName>
                                        </p:attrNameLst>
                                      </p:cBhvr>
                                      <p:tavLst>
                                        <p:tav tm="0">
                                          <p:val>
                                            <p:strVal val="#ppt_x"/>
                                          </p:val>
                                        </p:tav>
                                        <p:tav tm="100000">
                                          <p:val>
                                            <p:strVal val="#ppt_x"/>
                                          </p:val>
                                        </p:tav>
                                      </p:tavLst>
                                    </p:anim>
                                    <p:anim calcmode="lin" valueType="num">
                                      <p:cBhvr additive="base">
                                        <p:cTn id="57" dur="3500" fill="hold"/>
                                        <p:tgtEl>
                                          <p:spTgt spid="26"/>
                                        </p:tgtEl>
                                        <p:attrNameLst>
                                          <p:attrName>ppt_y</p:attrName>
                                        </p:attrNameLst>
                                      </p:cBhvr>
                                      <p:tavLst>
                                        <p:tav tm="0">
                                          <p:val>
                                            <p:strVal val="0-#ppt_h/2"/>
                                          </p:val>
                                        </p:tav>
                                        <p:tav tm="100000">
                                          <p:val>
                                            <p:strVal val="#ppt_y"/>
                                          </p:val>
                                        </p:tav>
                                      </p:tavLst>
                                    </p:anim>
                                  </p:childTnLst>
                                </p:cTn>
                              </p:par>
                              <p:par>
                                <p:cTn id="58" presetID="2" presetClass="entr" presetSubtype="1" repeatCount="indefinite" fill="hold" grpId="0" nodeType="withEffect">
                                  <p:stCondLst>
                                    <p:cond delay="400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3500" fill="hold"/>
                                        <p:tgtEl>
                                          <p:spTgt spid="27"/>
                                        </p:tgtEl>
                                        <p:attrNameLst>
                                          <p:attrName>ppt_x</p:attrName>
                                        </p:attrNameLst>
                                      </p:cBhvr>
                                      <p:tavLst>
                                        <p:tav tm="0">
                                          <p:val>
                                            <p:strVal val="#ppt_x"/>
                                          </p:val>
                                        </p:tav>
                                        <p:tav tm="100000">
                                          <p:val>
                                            <p:strVal val="#ppt_x"/>
                                          </p:val>
                                        </p:tav>
                                      </p:tavLst>
                                    </p:anim>
                                    <p:anim calcmode="lin" valueType="num">
                                      <p:cBhvr additive="base">
                                        <p:cTn id="61" dur="3500" fill="hold"/>
                                        <p:tgtEl>
                                          <p:spTgt spid="27"/>
                                        </p:tgtEl>
                                        <p:attrNameLst>
                                          <p:attrName>ppt_y</p:attrName>
                                        </p:attrNameLst>
                                      </p:cBhvr>
                                      <p:tavLst>
                                        <p:tav tm="0">
                                          <p:val>
                                            <p:strVal val="0-#ppt_h/2"/>
                                          </p:val>
                                        </p:tav>
                                        <p:tav tm="100000">
                                          <p:val>
                                            <p:strVal val="#ppt_y"/>
                                          </p:val>
                                        </p:tav>
                                      </p:tavLst>
                                    </p:anim>
                                  </p:childTnLst>
                                </p:cTn>
                              </p:par>
                              <p:par>
                                <p:cTn id="62" presetID="2" presetClass="entr" presetSubtype="1" repeatCount="indefinite" fill="hold" grpId="0" nodeType="withEffect">
                                  <p:stCondLst>
                                    <p:cond delay="550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3500" fill="hold"/>
                                        <p:tgtEl>
                                          <p:spTgt spid="28"/>
                                        </p:tgtEl>
                                        <p:attrNameLst>
                                          <p:attrName>ppt_x</p:attrName>
                                        </p:attrNameLst>
                                      </p:cBhvr>
                                      <p:tavLst>
                                        <p:tav tm="0">
                                          <p:val>
                                            <p:strVal val="#ppt_x"/>
                                          </p:val>
                                        </p:tav>
                                        <p:tav tm="100000">
                                          <p:val>
                                            <p:strVal val="#ppt_x"/>
                                          </p:val>
                                        </p:tav>
                                      </p:tavLst>
                                    </p:anim>
                                    <p:anim calcmode="lin" valueType="num">
                                      <p:cBhvr additive="base">
                                        <p:cTn id="65" dur="3500" fill="hold"/>
                                        <p:tgtEl>
                                          <p:spTgt spid="28"/>
                                        </p:tgtEl>
                                        <p:attrNameLst>
                                          <p:attrName>ppt_y</p:attrName>
                                        </p:attrNameLst>
                                      </p:cBhvr>
                                      <p:tavLst>
                                        <p:tav tm="0">
                                          <p:val>
                                            <p:strVal val="0-#ppt_h/2"/>
                                          </p:val>
                                        </p:tav>
                                        <p:tav tm="100000">
                                          <p:val>
                                            <p:strVal val="#ppt_y"/>
                                          </p:val>
                                        </p:tav>
                                      </p:tavLst>
                                    </p:anim>
                                  </p:childTnLst>
                                </p:cTn>
                              </p:par>
                              <p:par>
                                <p:cTn id="66" presetID="2" presetClass="entr" presetSubtype="1" repeatCount="indefinite" fill="hold" grpId="0" nodeType="withEffect">
                                  <p:stCondLst>
                                    <p:cond delay="475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3500" fill="hold"/>
                                        <p:tgtEl>
                                          <p:spTgt spid="29"/>
                                        </p:tgtEl>
                                        <p:attrNameLst>
                                          <p:attrName>ppt_x</p:attrName>
                                        </p:attrNameLst>
                                      </p:cBhvr>
                                      <p:tavLst>
                                        <p:tav tm="0">
                                          <p:val>
                                            <p:strVal val="#ppt_x"/>
                                          </p:val>
                                        </p:tav>
                                        <p:tav tm="100000">
                                          <p:val>
                                            <p:strVal val="#ppt_x"/>
                                          </p:val>
                                        </p:tav>
                                      </p:tavLst>
                                    </p:anim>
                                    <p:anim calcmode="lin" valueType="num">
                                      <p:cBhvr additive="base">
                                        <p:cTn id="69" dur="3500" fill="hold"/>
                                        <p:tgtEl>
                                          <p:spTgt spid="29"/>
                                        </p:tgtEl>
                                        <p:attrNameLst>
                                          <p:attrName>ppt_y</p:attrName>
                                        </p:attrNameLst>
                                      </p:cBhvr>
                                      <p:tavLst>
                                        <p:tav tm="0">
                                          <p:val>
                                            <p:strVal val="0-#ppt_h/2"/>
                                          </p:val>
                                        </p:tav>
                                        <p:tav tm="100000">
                                          <p:val>
                                            <p:strVal val="#ppt_y"/>
                                          </p:val>
                                        </p:tav>
                                      </p:tavLst>
                                    </p:anim>
                                  </p:childTnLst>
                                </p:cTn>
                              </p:par>
                              <p:par>
                                <p:cTn id="70" presetID="2" presetClass="entr" presetSubtype="1" repeatCount="indefinite" fill="hold" grpId="0" nodeType="withEffect">
                                  <p:stCondLst>
                                    <p:cond delay="40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3500" fill="hold"/>
                                        <p:tgtEl>
                                          <p:spTgt spid="30"/>
                                        </p:tgtEl>
                                        <p:attrNameLst>
                                          <p:attrName>ppt_x</p:attrName>
                                        </p:attrNameLst>
                                      </p:cBhvr>
                                      <p:tavLst>
                                        <p:tav tm="0">
                                          <p:val>
                                            <p:strVal val="#ppt_x"/>
                                          </p:val>
                                        </p:tav>
                                        <p:tav tm="100000">
                                          <p:val>
                                            <p:strVal val="#ppt_x"/>
                                          </p:val>
                                        </p:tav>
                                      </p:tavLst>
                                    </p:anim>
                                    <p:anim calcmode="lin" valueType="num">
                                      <p:cBhvr additive="base">
                                        <p:cTn id="73" dur="3500" fill="hold"/>
                                        <p:tgtEl>
                                          <p:spTgt spid="30"/>
                                        </p:tgtEl>
                                        <p:attrNameLst>
                                          <p:attrName>ppt_y</p:attrName>
                                        </p:attrNameLst>
                                      </p:cBhvr>
                                      <p:tavLst>
                                        <p:tav tm="0">
                                          <p:val>
                                            <p:strVal val="0-#ppt_h/2"/>
                                          </p:val>
                                        </p:tav>
                                        <p:tav tm="100000">
                                          <p:val>
                                            <p:strVal val="#ppt_y"/>
                                          </p:val>
                                        </p:tav>
                                      </p:tavLst>
                                    </p:anim>
                                  </p:childTnLst>
                                </p:cTn>
                              </p:par>
                              <p:par>
                                <p:cTn id="74" presetID="2" presetClass="entr" presetSubtype="1" repeatCount="indefinite" fill="hold" grpId="0" nodeType="withEffect">
                                  <p:stCondLst>
                                    <p:cond delay="600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3500" fill="hold"/>
                                        <p:tgtEl>
                                          <p:spTgt spid="31"/>
                                        </p:tgtEl>
                                        <p:attrNameLst>
                                          <p:attrName>ppt_x</p:attrName>
                                        </p:attrNameLst>
                                      </p:cBhvr>
                                      <p:tavLst>
                                        <p:tav tm="0">
                                          <p:val>
                                            <p:strVal val="#ppt_x"/>
                                          </p:val>
                                        </p:tav>
                                        <p:tav tm="100000">
                                          <p:val>
                                            <p:strVal val="#ppt_x"/>
                                          </p:val>
                                        </p:tav>
                                      </p:tavLst>
                                    </p:anim>
                                    <p:anim calcmode="lin" valueType="num">
                                      <p:cBhvr additive="base">
                                        <p:cTn id="77" dur="3500" fill="hold"/>
                                        <p:tgtEl>
                                          <p:spTgt spid="31"/>
                                        </p:tgtEl>
                                        <p:attrNameLst>
                                          <p:attrName>ppt_y</p:attrName>
                                        </p:attrNameLst>
                                      </p:cBhvr>
                                      <p:tavLst>
                                        <p:tav tm="0">
                                          <p:val>
                                            <p:strVal val="0-#ppt_h/2"/>
                                          </p:val>
                                        </p:tav>
                                        <p:tav tm="100000">
                                          <p:val>
                                            <p:strVal val="#ppt_y"/>
                                          </p:val>
                                        </p:tav>
                                      </p:tavLst>
                                    </p:anim>
                                  </p:childTnLst>
                                </p:cTn>
                              </p:par>
                              <p:par>
                                <p:cTn id="78" presetID="2" presetClass="entr" presetSubtype="1" repeatCount="indefinite" fill="hold" grpId="0" nodeType="withEffect">
                                  <p:stCondLst>
                                    <p:cond delay="575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3500" fill="hold"/>
                                        <p:tgtEl>
                                          <p:spTgt spid="32"/>
                                        </p:tgtEl>
                                        <p:attrNameLst>
                                          <p:attrName>ppt_x</p:attrName>
                                        </p:attrNameLst>
                                      </p:cBhvr>
                                      <p:tavLst>
                                        <p:tav tm="0">
                                          <p:val>
                                            <p:strVal val="#ppt_x"/>
                                          </p:val>
                                        </p:tav>
                                        <p:tav tm="100000">
                                          <p:val>
                                            <p:strVal val="#ppt_x"/>
                                          </p:val>
                                        </p:tav>
                                      </p:tavLst>
                                    </p:anim>
                                    <p:anim calcmode="lin" valueType="num">
                                      <p:cBhvr additive="base">
                                        <p:cTn id="81" dur="3500" fill="hold"/>
                                        <p:tgtEl>
                                          <p:spTgt spid="32"/>
                                        </p:tgtEl>
                                        <p:attrNameLst>
                                          <p:attrName>ppt_y</p:attrName>
                                        </p:attrNameLst>
                                      </p:cBhvr>
                                      <p:tavLst>
                                        <p:tav tm="0">
                                          <p:val>
                                            <p:strVal val="0-#ppt_h/2"/>
                                          </p:val>
                                        </p:tav>
                                        <p:tav tm="100000">
                                          <p:val>
                                            <p:strVal val="#ppt_y"/>
                                          </p:val>
                                        </p:tav>
                                      </p:tavLst>
                                    </p:anim>
                                  </p:childTnLst>
                                </p:cTn>
                              </p:par>
                              <p:par>
                                <p:cTn id="82" presetID="2" presetClass="entr" presetSubtype="1" repeatCount="indefinite" fill="hold" grpId="0" nodeType="withEffect">
                                  <p:stCondLst>
                                    <p:cond delay="650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3500" fill="hold"/>
                                        <p:tgtEl>
                                          <p:spTgt spid="33"/>
                                        </p:tgtEl>
                                        <p:attrNameLst>
                                          <p:attrName>ppt_x</p:attrName>
                                        </p:attrNameLst>
                                      </p:cBhvr>
                                      <p:tavLst>
                                        <p:tav tm="0">
                                          <p:val>
                                            <p:strVal val="#ppt_x"/>
                                          </p:val>
                                        </p:tav>
                                        <p:tav tm="100000">
                                          <p:val>
                                            <p:strVal val="#ppt_x"/>
                                          </p:val>
                                        </p:tav>
                                      </p:tavLst>
                                    </p:anim>
                                    <p:anim calcmode="lin" valueType="num">
                                      <p:cBhvr additive="base">
                                        <p:cTn id="85" dur="3500" fill="hold"/>
                                        <p:tgtEl>
                                          <p:spTgt spid="33"/>
                                        </p:tgtEl>
                                        <p:attrNameLst>
                                          <p:attrName>ppt_y</p:attrName>
                                        </p:attrNameLst>
                                      </p:cBhvr>
                                      <p:tavLst>
                                        <p:tav tm="0">
                                          <p:val>
                                            <p:strVal val="0-#ppt_h/2"/>
                                          </p:val>
                                        </p:tav>
                                        <p:tav tm="100000">
                                          <p:val>
                                            <p:strVal val="#ppt_y"/>
                                          </p:val>
                                        </p:tav>
                                      </p:tavLst>
                                    </p:anim>
                                  </p:childTnLst>
                                </p:cTn>
                              </p:par>
                              <p:par>
                                <p:cTn id="86" presetID="2" presetClass="entr" presetSubtype="1" repeatCount="indefinite" fill="hold" grpId="0" nodeType="withEffect">
                                  <p:stCondLst>
                                    <p:cond delay="70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3500" fill="hold"/>
                                        <p:tgtEl>
                                          <p:spTgt spid="34"/>
                                        </p:tgtEl>
                                        <p:attrNameLst>
                                          <p:attrName>ppt_x</p:attrName>
                                        </p:attrNameLst>
                                      </p:cBhvr>
                                      <p:tavLst>
                                        <p:tav tm="0">
                                          <p:val>
                                            <p:strVal val="#ppt_x"/>
                                          </p:val>
                                        </p:tav>
                                        <p:tav tm="100000">
                                          <p:val>
                                            <p:strVal val="#ppt_x"/>
                                          </p:val>
                                        </p:tav>
                                      </p:tavLst>
                                    </p:anim>
                                    <p:anim calcmode="lin" valueType="num">
                                      <p:cBhvr additive="base">
                                        <p:cTn id="89" dur="3500" fill="hold"/>
                                        <p:tgtEl>
                                          <p:spTgt spid="34"/>
                                        </p:tgtEl>
                                        <p:attrNameLst>
                                          <p:attrName>ppt_y</p:attrName>
                                        </p:attrNameLst>
                                      </p:cBhvr>
                                      <p:tavLst>
                                        <p:tav tm="0">
                                          <p:val>
                                            <p:strVal val="0-#ppt_h/2"/>
                                          </p:val>
                                        </p:tav>
                                        <p:tav tm="100000">
                                          <p:val>
                                            <p:strVal val="#ppt_y"/>
                                          </p:val>
                                        </p:tav>
                                      </p:tavLst>
                                    </p:anim>
                                  </p:childTnLst>
                                </p:cTn>
                              </p:par>
                              <p:par>
                                <p:cTn id="90" presetID="2" presetClass="entr" presetSubtype="1" repeatCount="indefinite" fill="hold" grpId="0" nodeType="withEffect">
                                  <p:stCondLst>
                                    <p:cond delay="775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3500" fill="hold"/>
                                        <p:tgtEl>
                                          <p:spTgt spid="35"/>
                                        </p:tgtEl>
                                        <p:attrNameLst>
                                          <p:attrName>ppt_x</p:attrName>
                                        </p:attrNameLst>
                                      </p:cBhvr>
                                      <p:tavLst>
                                        <p:tav tm="0">
                                          <p:val>
                                            <p:strVal val="#ppt_x"/>
                                          </p:val>
                                        </p:tav>
                                        <p:tav tm="100000">
                                          <p:val>
                                            <p:strVal val="#ppt_x"/>
                                          </p:val>
                                        </p:tav>
                                      </p:tavLst>
                                    </p:anim>
                                    <p:anim calcmode="lin" valueType="num">
                                      <p:cBhvr additive="base">
                                        <p:cTn id="93" dur="3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67544" y="962557"/>
            <a:ext cx="2318093" cy="1825271"/>
            <a:chOff x="2199339" y="1985742"/>
            <a:chExt cx="3607888" cy="2840861"/>
          </a:xfrm>
          <a:solidFill>
            <a:srgbClr val="00ADEA">
              <a:alpha val="89804"/>
            </a:srgbClr>
          </a:solidFill>
          <a:effectLst>
            <a:outerShdw blurRad="50800" dist="38100" dir="2700000" algn="tl" rotWithShape="0">
              <a:prstClr val="black">
                <a:alpha val="40000"/>
              </a:prstClr>
            </a:outerShdw>
          </a:effectLst>
        </p:grpSpPr>
        <p:pic>
          <p:nvPicPr>
            <p:cNvPr id="19"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8913" y="1985742"/>
              <a:ext cx="3468643" cy="2319459"/>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0" name="矩形 19"/>
            <p:cNvSpPr/>
            <p:nvPr/>
          </p:nvSpPr>
          <p:spPr>
            <a:xfrm>
              <a:off x="2199339" y="4350745"/>
              <a:ext cx="3607888" cy="475858"/>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a:t>
              </a:r>
              <a:r>
                <a:rPr lang="zh-CN" altLang="en-US" sz="140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们</a:t>
              </a:r>
              <a:endParaRPr lang="zh-CN" altLang="en-US" sz="1400">
                <a:solidFill>
                  <a:schemeClr val="l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180390" y="726917"/>
            <a:ext cx="2284683" cy="1805449"/>
            <a:chOff x="2212580" y="2015538"/>
            <a:chExt cx="3555887" cy="2810012"/>
          </a:xfrm>
          <a:solidFill>
            <a:srgbClr val="00ADEA">
              <a:alpha val="89804"/>
            </a:srgbClr>
          </a:solidFill>
          <a:effectLst>
            <a:outerShdw blurRad="50800" dist="38100" dir="2700000" algn="tl" rotWithShape="0">
              <a:prstClr val="black">
                <a:alpha val="40000"/>
              </a:prstClr>
            </a:outerShdw>
          </a:effectLst>
        </p:grpSpPr>
        <p:pic>
          <p:nvPicPr>
            <p:cNvPr id="22"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47842" y="2015538"/>
              <a:ext cx="3490784" cy="2311300"/>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3" name="矩形 22"/>
            <p:cNvSpPr/>
            <p:nvPr/>
          </p:nvSpPr>
          <p:spPr>
            <a:xfrm>
              <a:off x="2212580" y="4392546"/>
              <a:ext cx="3555887" cy="433004"/>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24" name="组合 23"/>
          <p:cNvGrpSpPr/>
          <p:nvPr/>
        </p:nvGrpSpPr>
        <p:grpSpPr>
          <a:xfrm>
            <a:off x="1979713" y="627534"/>
            <a:ext cx="2278278" cy="1822516"/>
            <a:chOff x="2223500" y="1946828"/>
            <a:chExt cx="3545917" cy="2836570"/>
          </a:xfrm>
          <a:solidFill>
            <a:srgbClr val="00ADEA">
              <a:alpha val="89804"/>
            </a:srgbClr>
          </a:solidFill>
          <a:effectLst>
            <a:outerShdw blurRad="50800" dist="38100" dir="2700000" algn="tl" rotWithShape="0">
              <a:prstClr val="black">
                <a:alpha val="40000"/>
              </a:prstClr>
            </a:outerShdw>
          </a:effectLst>
        </p:grpSpPr>
        <p:pic>
          <p:nvPicPr>
            <p:cNvPr id="2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51357" y="1946828"/>
              <a:ext cx="3483754" cy="2322503"/>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6" name="矩形 25"/>
            <p:cNvSpPr/>
            <p:nvPr/>
          </p:nvSpPr>
          <p:spPr>
            <a:xfrm>
              <a:off x="2223500" y="4350395"/>
              <a:ext cx="3545917"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27" name="组合 26"/>
          <p:cNvGrpSpPr/>
          <p:nvPr/>
        </p:nvGrpSpPr>
        <p:grpSpPr>
          <a:xfrm>
            <a:off x="2848901" y="749767"/>
            <a:ext cx="2217153" cy="1749975"/>
            <a:chOff x="2283403" y="2027961"/>
            <a:chExt cx="3450785" cy="2723667"/>
          </a:xfrm>
          <a:solidFill>
            <a:srgbClr val="00ADEA">
              <a:alpha val="89804"/>
            </a:srgbClr>
          </a:solidFill>
          <a:effectLst>
            <a:outerShdw blurRad="50800" dist="38100" dir="2700000" algn="tl" rotWithShape="0">
              <a:prstClr val="black">
                <a:alpha val="40000"/>
              </a:prstClr>
            </a:outerShdw>
          </a:effectLst>
        </p:grpSpPr>
        <p:pic>
          <p:nvPicPr>
            <p:cNvPr id="28"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20336" y="2027961"/>
              <a:ext cx="3345796" cy="2228299"/>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29" name="矩形 28"/>
            <p:cNvSpPr/>
            <p:nvPr/>
          </p:nvSpPr>
          <p:spPr>
            <a:xfrm>
              <a:off x="2283403" y="4318625"/>
              <a:ext cx="3450785" cy="433003"/>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grpSp>
        <p:nvGrpSpPr>
          <p:cNvPr id="30" name="组合 29"/>
          <p:cNvGrpSpPr/>
          <p:nvPr/>
        </p:nvGrpSpPr>
        <p:grpSpPr>
          <a:xfrm>
            <a:off x="3625754" y="1055050"/>
            <a:ext cx="2314398" cy="1804732"/>
            <a:chOff x="2182115" y="1980859"/>
            <a:chExt cx="3602134" cy="2808889"/>
          </a:xfrm>
          <a:solidFill>
            <a:srgbClr val="00ADEA">
              <a:alpha val="89804"/>
            </a:srgbClr>
          </a:solidFill>
          <a:effectLst>
            <a:outerShdw blurRad="50800" dist="38100" dir="2700000" algn="tl" rotWithShape="0">
              <a:prstClr val="black">
                <a:alpha val="40000"/>
              </a:prstClr>
            </a:outerShdw>
          </a:effectLst>
        </p:grpSpPr>
        <p:pic>
          <p:nvPicPr>
            <p:cNvPr id="31"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2218" y="1980859"/>
              <a:ext cx="3582031" cy="2322502"/>
            </a:xfrm>
            <a:prstGeom prst="rect">
              <a:avLst/>
            </a:prstGeom>
            <a:grpFill/>
            <a:ln w="38100" cap="sq">
              <a:solidFill>
                <a:srgbClr val="FFFFFF"/>
              </a:solidFill>
              <a:miter lim="800000"/>
            </a:ln>
            <a:effectLst>
              <a:outerShdw blurRad="55000" dist="18000" dir="5400000" algn="tl" rotWithShape="0">
                <a:srgbClr val="000000">
                  <a:alpha val="40000"/>
                </a:srgbClr>
              </a:outerShdw>
            </a:effectLst>
            <a:extLst/>
          </p:spPr>
        </p:pic>
        <p:sp>
          <p:nvSpPr>
            <p:cNvPr id="32" name="矩形 31"/>
            <p:cNvSpPr/>
            <p:nvPr/>
          </p:nvSpPr>
          <p:spPr>
            <a:xfrm>
              <a:off x="2182115" y="4356744"/>
              <a:ext cx="3602134" cy="433004"/>
            </a:xfrm>
            <a:prstGeom prst="rect">
              <a:avLst/>
            </a:pr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青春的我们</a:t>
              </a:r>
            </a:p>
          </p:txBody>
        </p:sp>
      </p:grpSp>
      <p:sp>
        <p:nvSpPr>
          <p:cNvPr id="33" name="椭圆 32"/>
          <p:cNvSpPr/>
          <p:nvPr/>
        </p:nvSpPr>
        <p:spPr>
          <a:xfrm>
            <a:off x="1707970" y="5927780"/>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4" name="椭圆 33"/>
          <p:cNvSpPr/>
          <p:nvPr/>
        </p:nvSpPr>
        <p:spPr>
          <a:xfrm>
            <a:off x="1294778" y="5257224"/>
            <a:ext cx="216024" cy="216024"/>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5" name="椭圆 34"/>
          <p:cNvSpPr/>
          <p:nvPr/>
        </p:nvSpPr>
        <p:spPr>
          <a:xfrm>
            <a:off x="6260332" y="613477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6" name="椭圆 35"/>
          <p:cNvSpPr/>
          <p:nvPr/>
        </p:nvSpPr>
        <p:spPr>
          <a:xfrm>
            <a:off x="2123728" y="598675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7" name="椭圆 36"/>
          <p:cNvSpPr/>
          <p:nvPr/>
        </p:nvSpPr>
        <p:spPr>
          <a:xfrm>
            <a:off x="4286365" y="592218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8" name="椭圆 37"/>
          <p:cNvSpPr/>
          <p:nvPr/>
        </p:nvSpPr>
        <p:spPr>
          <a:xfrm>
            <a:off x="7098936" y="607217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9" name="椭圆 38"/>
          <p:cNvSpPr/>
          <p:nvPr/>
        </p:nvSpPr>
        <p:spPr>
          <a:xfrm>
            <a:off x="4982262" y="589009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0" name="椭圆 39"/>
          <p:cNvSpPr/>
          <p:nvPr/>
        </p:nvSpPr>
        <p:spPr>
          <a:xfrm>
            <a:off x="3033499" y="592112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1" name="椭圆 40"/>
          <p:cNvSpPr/>
          <p:nvPr/>
        </p:nvSpPr>
        <p:spPr>
          <a:xfrm>
            <a:off x="2939650" y="5703496"/>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2" name="椭圆 41"/>
          <p:cNvSpPr/>
          <p:nvPr/>
        </p:nvSpPr>
        <p:spPr>
          <a:xfrm>
            <a:off x="7568449" y="591049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3" name="椭圆 42"/>
          <p:cNvSpPr/>
          <p:nvPr/>
        </p:nvSpPr>
        <p:spPr>
          <a:xfrm>
            <a:off x="3431845" y="576247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4" name="椭圆 43"/>
          <p:cNvSpPr/>
          <p:nvPr/>
        </p:nvSpPr>
        <p:spPr>
          <a:xfrm>
            <a:off x="5594482" y="569790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5" name="椭圆 44"/>
          <p:cNvSpPr/>
          <p:nvPr/>
        </p:nvSpPr>
        <p:spPr>
          <a:xfrm>
            <a:off x="8407053" y="584789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6" name="椭圆 45"/>
          <p:cNvSpPr/>
          <p:nvPr/>
        </p:nvSpPr>
        <p:spPr>
          <a:xfrm>
            <a:off x="6290379" y="566581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47" name="椭圆 46"/>
          <p:cNvSpPr/>
          <p:nvPr/>
        </p:nvSpPr>
        <p:spPr>
          <a:xfrm>
            <a:off x="4418053" y="5696838"/>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Tree>
    <p:extLst>
      <p:ext uri="{BB962C8B-B14F-4D97-AF65-F5344CB8AC3E}">
        <p14:creationId xmlns:p14="http://schemas.microsoft.com/office/powerpoint/2010/main" val="3629097210"/>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path" presetSubtype="0" accel="50000" decel="50000" fill="hold" nodeType="withEffect">
                                  <p:stCondLst>
                                    <p:cond delay="500"/>
                                  </p:stCondLst>
                                  <p:childTnLst>
                                    <p:animMotion origin="layout" path="M -0.66649 -0.76914 L 1.38889E-6 2.46914E-6 " pathEditMode="relative" rAng="0" ptsTypes="AA">
                                      <p:cBhvr>
                                        <p:cTn id="9" dur="500" fill="hold"/>
                                        <p:tgtEl>
                                          <p:spTgt spid="18"/>
                                        </p:tgtEl>
                                        <p:attrNameLst>
                                          <p:attrName>ppt_x</p:attrName>
                                          <p:attrName>ppt_y</p:attrName>
                                        </p:attrNameLst>
                                      </p:cBhvr>
                                      <p:rCtr x="33316" y="38457"/>
                                    </p:animMotion>
                                  </p:childTnLst>
                                  <p:subTnLst>
                                    <p:audio>
                                      <p:cMediaNode>
                                        <p:cTn display="0" masterRel="sameClick">
                                          <p:stCondLst>
                                            <p:cond evt="begin" delay="0">
                                              <p:tn val="8"/>
                                            </p:cond>
                                          </p:stCondLst>
                                          <p:endCondLst>
                                            <p:cond evt="onStopAudio" delay="0">
                                              <p:tgtEl>
                                                <p:sldTgt/>
                                              </p:tgtEl>
                                            </p:cond>
                                          </p:endCondLst>
                                        </p:cTn>
                                        <p:tgtEl>
                                          <p:sndTgt r:embed="rId2" name="whoosh.wav"/>
                                        </p:tgtEl>
                                      </p:cMediaNode>
                                    </p:audio>
                                  </p:subTnLst>
                                </p:cTn>
                              </p:par>
                              <p:par>
                                <p:cTn id="10" presetID="64" presetClass="path" presetSubtype="0" accel="50000" decel="50000" fill="hold" nodeType="withEffect">
                                  <p:stCondLst>
                                    <p:cond delay="1500"/>
                                  </p:stCondLst>
                                  <p:childTnLst>
                                    <p:animMotion origin="layout" path="M 1.38889E-6 2.46914E-6 L 1.38889E-6 -0.02747 " pathEditMode="relative" rAng="0" ptsTypes="AA">
                                      <p:cBhvr>
                                        <p:cTn id="11" dur="250" fill="hold"/>
                                        <p:tgtEl>
                                          <p:spTgt spid="18"/>
                                        </p:tgtEl>
                                        <p:attrNameLst>
                                          <p:attrName>ppt_x</p:attrName>
                                          <p:attrName>ppt_y</p:attrName>
                                        </p:attrNameLst>
                                      </p:cBhvr>
                                      <p:rCtr x="0" y="-1389"/>
                                    </p:animMotion>
                                  </p:childTnLst>
                                </p:cTn>
                              </p:par>
                              <p:par>
                                <p:cTn id="12" presetID="8" presetClass="emph" presetSubtype="0" fill="hold" nodeType="withEffect">
                                  <p:stCondLst>
                                    <p:cond delay="2000"/>
                                  </p:stCondLst>
                                  <p:childTnLst>
                                    <p:animRot by="-900000">
                                      <p:cBhvr>
                                        <p:cTn id="13" dur="250" fill="hold"/>
                                        <p:tgtEl>
                                          <p:spTgt spid="18"/>
                                        </p:tgtEl>
                                        <p:attrNameLst>
                                          <p:attrName>r</p:attrName>
                                        </p:attrNameLst>
                                      </p:cBhvr>
                                    </p:animRot>
                                  </p:childTnLst>
                                </p:cTn>
                              </p:par>
                              <p:par>
                                <p:cTn id="14" presetID="10" presetClass="entr" presetSubtype="0" fill="hold" nodeType="withEffect">
                                  <p:stCondLst>
                                    <p:cond delay="3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42" presetClass="path" presetSubtype="0" accel="50000" decel="50000" fill="hold" nodeType="withEffect">
                                  <p:stCondLst>
                                    <p:cond delay="3000"/>
                                  </p:stCondLst>
                                  <p:childTnLst>
                                    <p:animMotion origin="layout" path="M -0.66649 -0.76914 L 1.38889E-6 2.46914E-6 " pathEditMode="relative" rAng="0" ptsTypes="AA">
                                      <p:cBhvr>
                                        <p:cTn id="18" dur="500" fill="hold"/>
                                        <p:tgtEl>
                                          <p:spTgt spid="21"/>
                                        </p:tgtEl>
                                        <p:attrNameLst>
                                          <p:attrName>ppt_x</p:attrName>
                                          <p:attrName>ppt_y</p:attrName>
                                        </p:attrNameLst>
                                      </p:cBhvr>
                                      <p:rCtr x="33316" y="38457"/>
                                    </p:animMotion>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par>
                                <p:cTn id="19" presetID="64" presetClass="path" presetSubtype="0" accel="50000" decel="50000" fill="hold" nodeType="withEffect">
                                  <p:stCondLst>
                                    <p:cond delay="4000"/>
                                  </p:stCondLst>
                                  <p:childTnLst>
                                    <p:animMotion origin="layout" path="M 1.38889E-6 2.46914E-6 L 1.38889E-6 -0.02747 " pathEditMode="relative" rAng="0" ptsTypes="AA">
                                      <p:cBhvr>
                                        <p:cTn id="20" dur="250" fill="hold"/>
                                        <p:tgtEl>
                                          <p:spTgt spid="21"/>
                                        </p:tgtEl>
                                        <p:attrNameLst>
                                          <p:attrName>ppt_x</p:attrName>
                                          <p:attrName>ppt_y</p:attrName>
                                        </p:attrNameLst>
                                      </p:cBhvr>
                                      <p:rCtr x="0" y="-1389"/>
                                    </p:animMotion>
                                  </p:childTnLst>
                                </p:cTn>
                              </p:par>
                              <p:par>
                                <p:cTn id="21" presetID="8" presetClass="emph" presetSubtype="0" fill="hold" nodeType="withEffect">
                                  <p:stCondLst>
                                    <p:cond delay="4750"/>
                                  </p:stCondLst>
                                  <p:childTnLst>
                                    <p:animRot by="-600000">
                                      <p:cBhvr>
                                        <p:cTn id="22" dur="250" fill="hold"/>
                                        <p:tgtEl>
                                          <p:spTgt spid="21"/>
                                        </p:tgtEl>
                                        <p:attrNameLst>
                                          <p:attrName>r</p:attrName>
                                        </p:attrNameLst>
                                      </p:cBhvr>
                                    </p:animRot>
                                  </p:childTnLst>
                                </p:cTn>
                              </p:par>
                              <p:par>
                                <p:cTn id="23" presetID="10" presetClass="entr" presetSubtype="0" fill="hold" nodeType="withEffect">
                                  <p:stCondLst>
                                    <p:cond delay="55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42" presetClass="path" presetSubtype="0" accel="50000" decel="50000" fill="hold" nodeType="withEffect">
                                  <p:stCondLst>
                                    <p:cond delay="5500"/>
                                  </p:stCondLst>
                                  <p:childTnLst>
                                    <p:animMotion origin="layout" path="M -0.66649 -0.76914 L 1.38889E-6 2.46914E-6 " pathEditMode="relative" rAng="0" ptsTypes="AA">
                                      <p:cBhvr>
                                        <p:cTn id="27" dur="500" fill="hold"/>
                                        <p:tgtEl>
                                          <p:spTgt spid="24"/>
                                        </p:tgtEl>
                                        <p:attrNameLst>
                                          <p:attrName>ppt_x</p:attrName>
                                          <p:attrName>ppt_y</p:attrName>
                                        </p:attrNameLst>
                                      </p:cBhvr>
                                      <p:rCtr x="33316" y="38457"/>
                                    </p:animMotion>
                                  </p:childTnLst>
                                  <p:subTnLst>
                                    <p:audio>
                                      <p:cMediaNode>
                                        <p:cTn display="0" masterRel="sameClick">
                                          <p:stCondLst>
                                            <p:cond evt="begin" delay="0">
                                              <p:tn val="26"/>
                                            </p:cond>
                                          </p:stCondLst>
                                          <p:endCondLst>
                                            <p:cond evt="onStopAudio" delay="0">
                                              <p:tgtEl>
                                                <p:sldTgt/>
                                              </p:tgtEl>
                                            </p:cond>
                                          </p:endCondLst>
                                        </p:cTn>
                                        <p:tgtEl>
                                          <p:sndTgt r:embed="rId2" name="whoosh.wav"/>
                                        </p:tgtEl>
                                      </p:cMediaNode>
                                    </p:audio>
                                  </p:subTnLst>
                                </p:cTn>
                              </p:par>
                              <p:par>
                                <p:cTn id="28" presetID="64" presetClass="path" presetSubtype="0" accel="50000" decel="50000" fill="hold" nodeType="withEffect">
                                  <p:stCondLst>
                                    <p:cond delay="6500"/>
                                  </p:stCondLst>
                                  <p:childTnLst>
                                    <p:animMotion origin="layout" path="M 1.38889E-6 2.46914E-6 L 1.38889E-6 -0.02747 " pathEditMode="relative" rAng="0" ptsTypes="AA">
                                      <p:cBhvr>
                                        <p:cTn id="29" dur="250" fill="hold"/>
                                        <p:tgtEl>
                                          <p:spTgt spid="24"/>
                                        </p:tgtEl>
                                        <p:attrNameLst>
                                          <p:attrName>ppt_x</p:attrName>
                                          <p:attrName>ppt_y</p:attrName>
                                        </p:attrNameLst>
                                      </p:cBhvr>
                                      <p:rCtr x="0" y="-1389"/>
                                    </p:animMotion>
                                  </p:childTnLst>
                                </p:cTn>
                              </p:par>
                              <p:par>
                                <p:cTn id="30" presetID="8" presetClass="emph" presetSubtype="0" fill="hold" nodeType="withEffect">
                                  <p:stCondLst>
                                    <p:cond delay="7250"/>
                                  </p:stCondLst>
                                  <p:childTnLst>
                                    <p:animRot by="-180000">
                                      <p:cBhvr>
                                        <p:cTn id="31" dur="250" fill="hold"/>
                                        <p:tgtEl>
                                          <p:spTgt spid="24"/>
                                        </p:tgtEl>
                                        <p:attrNameLst>
                                          <p:attrName>r</p:attrName>
                                        </p:attrNameLst>
                                      </p:cBhvr>
                                    </p:animRot>
                                  </p:childTnLst>
                                </p:cTn>
                              </p:par>
                              <p:par>
                                <p:cTn id="32" presetID="10" presetClass="entr" presetSubtype="0" fill="hold" nodeType="withEffect">
                                  <p:stCondLst>
                                    <p:cond delay="8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42" presetClass="path" presetSubtype="0" accel="50000" decel="50000" fill="hold" nodeType="withEffect">
                                  <p:stCondLst>
                                    <p:cond delay="8000"/>
                                  </p:stCondLst>
                                  <p:childTnLst>
                                    <p:animMotion origin="layout" path="M -0.66649 -0.76914 L 1.38889E-6 2.46914E-6 " pathEditMode="relative" rAng="0" ptsTypes="AA">
                                      <p:cBhvr>
                                        <p:cTn id="36" dur="500" fill="hold"/>
                                        <p:tgtEl>
                                          <p:spTgt spid="27"/>
                                        </p:tgtEl>
                                        <p:attrNameLst>
                                          <p:attrName>ppt_x</p:attrName>
                                          <p:attrName>ppt_y</p:attrName>
                                        </p:attrNameLst>
                                      </p:cBhvr>
                                      <p:rCtr x="33316" y="38457"/>
                                    </p:animMotion>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par>
                                <p:cTn id="37" presetID="64" presetClass="path" presetSubtype="0" accel="50000" decel="50000" fill="hold" nodeType="withEffect">
                                  <p:stCondLst>
                                    <p:cond delay="9250"/>
                                  </p:stCondLst>
                                  <p:childTnLst>
                                    <p:animMotion origin="layout" path="M 1.38889E-6 2.46914E-6 L 1.38889E-6 -0.02747 " pathEditMode="relative" rAng="0" ptsTypes="AA">
                                      <p:cBhvr>
                                        <p:cTn id="38" dur="250" fill="hold"/>
                                        <p:tgtEl>
                                          <p:spTgt spid="27"/>
                                        </p:tgtEl>
                                        <p:attrNameLst>
                                          <p:attrName>ppt_x</p:attrName>
                                          <p:attrName>ppt_y</p:attrName>
                                        </p:attrNameLst>
                                      </p:cBhvr>
                                      <p:rCtr x="0" y="-1389"/>
                                    </p:animMotion>
                                  </p:childTnLst>
                                </p:cTn>
                              </p:par>
                              <p:par>
                                <p:cTn id="39" presetID="8" presetClass="emph" presetSubtype="0" fill="hold" nodeType="withEffect">
                                  <p:stCondLst>
                                    <p:cond delay="10250"/>
                                  </p:stCondLst>
                                  <p:childTnLst>
                                    <p:animRot by="300000">
                                      <p:cBhvr>
                                        <p:cTn id="40" dur="250" fill="hold"/>
                                        <p:tgtEl>
                                          <p:spTgt spid="27"/>
                                        </p:tgtEl>
                                        <p:attrNameLst>
                                          <p:attrName>r</p:attrName>
                                        </p:attrNameLst>
                                      </p:cBhvr>
                                    </p:animRot>
                                  </p:childTnLst>
                                </p:cTn>
                              </p:par>
                              <p:par>
                                <p:cTn id="41" presetID="10" presetClass="entr" presetSubtype="0" fill="hold" nodeType="withEffect">
                                  <p:stCondLst>
                                    <p:cond delay="110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42" presetClass="path" presetSubtype="0" accel="50000" decel="50000" fill="hold" nodeType="withEffect">
                                  <p:stCondLst>
                                    <p:cond delay="11000"/>
                                  </p:stCondLst>
                                  <p:childTnLst>
                                    <p:animMotion origin="layout" path="M -0.66649 -0.76914 L 1.38889E-6 2.46914E-6 " pathEditMode="relative" rAng="0" ptsTypes="AA">
                                      <p:cBhvr>
                                        <p:cTn id="45" dur="500" fill="hold"/>
                                        <p:tgtEl>
                                          <p:spTgt spid="30"/>
                                        </p:tgtEl>
                                        <p:attrNameLst>
                                          <p:attrName>ppt_x</p:attrName>
                                          <p:attrName>ppt_y</p:attrName>
                                        </p:attrNameLst>
                                      </p:cBhvr>
                                      <p:rCtr x="33316" y="38457"/>
                                    </p:animMotion>
                                  </p:childTnLst>
                                  <p:subTnLst>
                                    <p:audio>
                                      <p:cMediaNode>
                                        <p:cTn display="0" masterRel="sameClick">
                                          <p:stCondLst>
                                            <p:cond evt="begin" delay="0">
                                              <p:tn val="44"/>
                                            </p:cond>
                                          </p:stCondLst>
                                          <p:endCondLst>
                                            <p:cond evt="onStopAudio" delay="0">
                                              <p:tgtEl>
                                                <p:sldTgt/>
                                              </p:tgtEl>
                                            </p:cond>
                                          </p:endCondLst>
                                        </p:cTn>
                                        <p:tgtEl>
                                          <p:sndTgt r:embed="rId2" name="whoosh.wav"/>
                                        </p:tgtEl>
                                      </p:cMediaNode>
                                    </p:audio>
                                  </p:subTnLst>
                                </p:cTn>
                              </p:par>
                              <p:par>
                                <p:cTn id="46" presetID="64" presetClass="path" presetSubtype="0" accel="50000" decel="50000" fill="hold" nodeType="withEffect">
                                  <p:stCondLst>
                                    <p:cond delay="12000"/>
                                  </p:stCondLst>
                                  <p:childTnLst>
                                    <p:animMotion origin="layout" path="M 1.38889E-6 2.46914E-6 L 1.38889E-6 -0.02747 " pathEditMode="relative" rAng="0" ptsTypes="AA">
                                      <p:cBhvr>
                                        <p:cTn id="47" dur="250" fill="hold"/>
                                        <p:tgtEl>
                                          <p:spTgt spid="30"/>
                                        </p:tgtEl>
                                        <p:attrNameLst>
                                          <p:attrName>ppt_x</p:attrName>
                                          <p:attrName>ppt_y</p:attrName>
                                        </p:attrNameLst>
                                      </p:cBhvr>
                                      <p:rCtr x="0" y="-1389"/>
                                    </p:animMotion>
                                  </p:childTnLst>
                                </p:cTn>
                              </p:par>
                              <p:par>
                                <p:cTn id="48" presetID="8" presetClass="emph" presetSubtype="0" fill="hold" nodeType="withEffect">
                                  <p:stCondLst>
                                    <p:cond delay="12500"/>
                                  </p:stCondLst>
                                  <p:childTnLst>
                                    <p:animRot by="720000">
                                      <p:cBhvr>
                                        <p:cTn id="49" dur="250" fill="hold"/>
                                        <p:tgtEl>
                                          <p:spTgt spid="30"/>
                                        </p:tgtEl>
                                        <p:attrNameLst>
                                          <p:attrName>r</p:attrName>
                                        </p:attrNameLst>
                                      </p:cBhvr>
                                    </p:animRot>
                                  </p:childTnLst>
                                </p:cTn>
                              </p:par>
                              <p:par>
                                <p:cTn id="50" presetID="2" presetClass="entr" presetSubtype="1" repeatCount="indefinite" fill="hold" grpId="0" nodeType="withEffect">
                                  <p:stCondLst>
                                    <p:cond delay="40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3500" fill="hold"/>
                                        <p:tgtEl>
                                          <p:spTgt spid="33"/>
                                        </p:tgtEl>
                                        <p:attrNameLst>
                                          <p:attrName>ppt_x</p:attrName>
                                        </p:attrNameLst>
                                      </p:cBhvr>
                                      <p:tavLst>
                                        <p:tav tm="0">
                                          <p:val>
                                            <p:strVal val="#ppt_x"/>
                                          </p:val>
                                        </p:tav>
                                        <p:tav tm="100000">
                                          <p:val>
                                            <p:strVal val="#ppt_x"/>
                                          </p:val>
                                        </p:tav>
                                      </p:tavLst>
                                    </p:anim>
                                    <p:anim calcmode="lin" valueType="num">
                                      <p:cBhvr additive="base">
                                        <p:cTn id="53" dur="3500" fill="hold"/>
                                        <p:tgtEl>
                                          <p:spTgt spid="33"/>
                                        </p:tgtEl>
                                        <p:attrNameLst>
                                          <p:attrName>ppt_y</p:attrName>
                                        </p:attrNameLst>
                                      </p:cBhvr>
                                      <p:tavLst>
                                        <p:tav tm="0">
                                          <p:val>
                                            <p:strVal val="0-#ppt_h/2"/>
                                          </p:val>
                                        </p:tav>
                                        <p:tav tm="100000">
                                          <p:val>
                                            <p:strVal val="#ppt_y"/>
                                          </p:val>
                                        </p:tav>
                                      </p:tavLst>
                                    </p:anim>
                                  </p:childTnLst>
                                </p:cTn>
                              </p:par>
                              <p:par>
                                <p:cTn id="54" presetID="2" presetClass="entr" presetSubtype="1" repeatCount="indefinite" fill="hold" grpId="0" nodeType="withEffect">
                                  <p:stCondLst>
                                    <p:cond delay="47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3500" fill="hold"/>
                                        <p:tgtEl>
                                          <p:spTgt spid="34"/>
                                        </p:tgtEl>
                                        <p:attrNameLst>
                                          <p:attrName>ppt_x</p:attrName>
                                        </p:attrNameLst>
                                      </p:cBhvr>
                                      <p:tavLst>
                                        <p:tav tm="0">
                                          <p:val>
                                            <p:strVal val="#ppt_x"/>
                                          </p:val>
                                        </p:tav>
                                        <p:tav tm="100000">
                                          <p:val>
                                            <p:strVal val="#ppt_x"/>
                                          </p:val>
                                        </p:tav>
                                      </p:tavLst>
                                    </p:anim>
                                    <p:anim calcmode="lin" valueType="num">
                                      <p:cBhvr additive="base">
                                        <p:cTn id="57" dur="3500" fill="hold"/>
                                        <p:tgtEl>
                                          <p:spTgt spid="34"/>
                                        </p:tgtEl>
                                        <p:attrNameLst>
                                          <p:attrName>ppt_y</p:attrName>
                                        </p:attrNameLst>
                                      </p:cBhvr>
                                      <p:tavLst>
                                        <p:tav tm="0">
                                          <p:val>
                                            <p:strVal val="0-#ppt_h/2"/>
                                          </p:val>
                                        </p:tav>
                                        <p:tav tm="100000">
                                          <p:val>
                                            <p:strVal val="#ppt_y"/>
                                          </p:val>
                                        </p:tav>
                                      </p:tavLst>
                                    </p:anim>
                                  </p:childTnLst>
                                </p:cTn>
                              </p:par>
                              <p:par>
                                <p:cTn id="58" presetID="2" presetClass="entr" presetSubtype="1" repeatCount="indefinite" fill="hold" grpId="0" nodeType="withEffect">
                                  <p:stCondLst>
                                    <p:cond delay="450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3500" fill="hold"/>
                                        <p:tgtEl>
                                          <p:spTgt spid="35"/>
                                        </p:tgtEl>
                                        <p:attrNameLst>
                                          <p:attrName>ppt_x</p:attrName>
                                        </p:attrNameLst>
                                      </p:cBhvr>
                                      <p:tavLst>
                                        <p:tav tm="0">
                                          <p:val>
                                            <p:strVal val="#ppt_x"/>
                                          </p:val>
                                        </p:tav>
                                        <p:tav tm="100000">
                                          <p:val>
                                            <p:strVal val="#ppt_x"/>
                                          </p:val>
                                        </p:tav>
                                      </p:tavLst>
                                    </p:anim>
                                    <p:anim calcmode="lin" valueType="num">
                                      <p:cBhvr additive="base">
                                        <p:cTn id="61" dur="3500" fill="hold"/>
                                        <p:tgtEl>
                                          <p:spTgt spid="35"/>
                                        </p:tgtEl>
                                        <p:attrNameLst>
                                          <p:attrName>ppt_y</p:attrName>
                                        </p:attrNameLst>
                                      </p:cBhvr>
                                      <p:tavLst>
                                        <p:tav tm="0">
                                          <p:val>
                                            <p:strVal val="0-#ppt_h/2"/>
                                          </p:val>
                                        </p:tav>
                                        <p:tav tm="100000">
                                          <p:val>
                                            <p:strVal val="#ppt_y"/>
                                          </p:val>
                                        </p:tav>
                                      </p:tavLst>
                                    </p:anim>
                                  </p:childTnLst>
                                </p:cTn>
                              </p:par>
                              <p:par>
                                <p:cTn id="62" presetID="2" presetClass="entr" presetSubtype="1" repeatCount="indefinite" fill="hold" grpId="0" nodeType="withEffect">
                                  <p:stCondLst>
                                    <p:cond delay="600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3500" fill="hold"/>
                                        <p:tgtEl>
                                          <p:spTgt spid="36"/>
                                        </p:tgtEl>
                                        <p:attrNameLst>
                                          <p:attrName>ppt_x</p:attrName>
                                        </p:attrNameLst>
                                      </p:cBhvr>
                                      <p:tavLst>
                                        <p:tav tm="0">
                                          <p:val>
                                            <p:strVal val="#ppt_x"/>
                                          </p:val>
                                        </p:tav>
                                        <p:tav tm="100000">
                                          <p:val>
                                            <p:strVal val="#ppt_x"/>
                                          </p:val>
                                        </p:tav>
                                      </p:tavLst>
                                    </p:anim>
                                    <p:anim calcmode="lin" valueType="num">
                                      <p:cBhvr additive="base">
                                        <p:cTn id="65" dur="3500" fill="hold"/>
                                        <p:tgtEl>
                                          <p:spTgt spid="36"/>
                                        </p:tgtEl>
                                        <p:attrNameLst>
                                          <p:attrName>ppt_y</p:attrName>
                                        </p:attrNameLst>
                                      </p:cBhvr>
                                      <p:tavLst>
                                        <p:tav tm="0">
                                          <p:val>
                                            <p:strVal val="0-#ppt_h/2"/>
                                          </p:val>
                                        </p:tav>
                                        <p:tav tm="100000">
                                          <p:val>
                                            <p:strVal val="#ppt_y"/>
                                          </p:val>
                                        </p:tav>
                                      </p:tavLst>
                                    </p:anim>
                                  </p:childTnLst>
                                </p:cTn>
                              </p:par>
                              <p:par>
                                <p:cTn id="66" presetID="2" presetClass="entr" presetSubtype="1" repeatCount="indefinite" fill="hold" grpId="0" nodeType="withEffect">
                                  <p:stCondLst>
                                    <p:cond delay="525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3500" fill="hold"/>
                                        <p:tgtEl>
                                          <p:spTgt spid="37"/>
                                        </p:tgtEl>
                                        <p:attrNameLst>
                                          <p:attrName>ppt_x</p:attrName>
                                        </p:attrNameLst>
                                      </p:cBhvr>
                                      <p:tavLst>
                                        <p:tav tm="0">
                                          <p:val>
                                            <p:strVal val="#ppt_x"/>
                                          </p:val>
                                        </p:tav>
                                        <p:tav tm="100000">
                                          <p:val>
                                            <p:strVal val="#ppt_x"/>
                                          </p:val>
                                        </p:tav>
                                      </p:tavLst>
                                    </p:anim>
                                    <p:anim calcmode="lin" valueType="num">
                                      <p:cBhvr additive="base">
                                        <p:cTn id="69" dur="3500" fill="hold"/>
                                        <p:tgtEl>
                                          <p:spTgt spid="37"/>
                                        </p:tgtEl>
                                        <p:attrNameLst>
                                          <p:attrName>ppt_y</p:attrName>
                                        </p:attrNameLst>
                                      </p:cBhvr>
                                      <p:tavLst>
                                        <p:tav tm="0">
                                          <p:val>
                                            <p:strVal val="0-#ppt_h/2"/>
                                          </p:val>
                                        </p:tav>
                                        <p:tav tm="100000">
                                          <p:val>
                                            <p:strVal val="#ppt_y"/>
                                          </p:val>
                                        </p:tav>
                                      </p:tavLst>
                                    </p:anim>
                                  </p:childTnLst>
                                </p:cTn>
                              </p:par>
                              <p:par>
                                <p:cTn id="70" presetID="2" presetClass="entr" presetSubtype="1" repeatCount="indefinite" fill="hold" grpId="0" nodeType="withEffect">
                                  <p:stCondLst>
                                    <p:cond delay="450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3500" fill="hold"/>
                                        <p:tgtEl>
                                          <p:spTgt spid="38"/>
                                        </p:tgtEl>
                                        <p:attrNameLst>
                                          <p:attrName>ppt_x</p:attrName>
                                        </p:attrNameLst>
                                      </p:cBhvr>
                                      <p:tavLst>
                                        <p:tav tm="0">
                                          <p:val>
                                            <p:strVal val="#ppt_x"/>
                                          </p:val>
                                        </p:tav>
                                        <p:tav tm="100000">
                                          <p:val>
                                            <p:strVal val="#ppt_x"/>
                                          </p:val>
                                        </p:tav>
                                      </p:tavLst>
                                    </p:anim>
                                    <p:anim calcmode="lin" valueType="num">
                                      <p:cBhvr additive="base">
                                        <p:cTn id="73" dur="3500" fill="hold"/>
                                        <p:tgtEl>
                                          <p:spTgt spid="38"/>
                                        </p:tgtEl>
                                        <p:attrNameLst>
                                          <p:attrName>ppt_y</p:attrName>
                                        </p:attrNameLst>
                                      </p:cBhvr>
                                      <p:tavLst>
                                        <p:tav tm="0">
                                          <p:val>
                                            <p:strVal val="0-#ppt_h/2"/>
                                          </p:val>
                                        </p:tav>
                                        <p:tav tm="100000">
                                          <p:val>
                                            <p:strVal val="#ppt_y"/>
                                          </p:val>
                                        </p:tav>
                                      </p:tavLst>
                                    </p:anim>
                                  </p:childTnLst>
                                </p:cTn>
                              </p:par>
                              <p:par>
                                <p:cTn id="74" presetID="2" presetClass="entr" presetSubtype="1" repeatCount="indefinite" fill="hold" grpId="0" nodeType="withEffect">
                                  <p:stCondLst>
                                    <p:cond delay="4000"/>
                                  </p:stCondLst>
                                  <p:childTnLst>
                                    <p:set>
                                      <p:cBhvr>
                                        <p:cTn id="75" dur="1" fill="hold">
                                          <p:stCondLst>
                                            <p:cond delay="0"/>
                                          </p:stCondLst>
                                        </p:cTn>
                                        <p:tgtEl>
                                          <p:spTgt spid="39"/>
                                        </p:tgtEl>
                                        <p:attrNameLst>
                                          <p:attrName>style.visibility</p:attrName>
                                        </p:attrNameLst>
                                      </p:cBhvr>
                                      <p:to>
                                        <p:strVal val="visible"/>
                                      </p:to>
                                    </p:set>
                                    <p:anim calcmode="lin" valueType="num">
                                      <p:cBhvr additive="base">
                                        <p:cTn id="76" dur="3500" fill="hold"/>
                                        <p:tgtEl>
                                          <p:spTgt spid="39"/>
                                        </p:tgtEl>
                                        <p:attrNameLst>
                                          <p:attrName>ppt_x</p:attrName>
                                        </p:attrNameLst>
                                      </p:cBhvr>
                                      <p:tavLst>
                                        <p:tav tm="0">
                                          <p:val>
                                            <p:strVal val="#ppt_x"/>
                                          </p:val>
                                        </p:tav>
                                        <p:tav tm="100000">
                                          <p:val>
                                            <p:strVal val="#ppt_x"/>
                                          </p:val>
                                        </p:tav>
                                      </p:tavLst>
                                    </p:anim>
                                    <p:anim calcmode="lin" valueType="num">
                                      <p:cBhvr additive="base">
                                        <p:cTn id="77" dur="3500" fill="hold"/>
                                        <p:tgtEl>
                                          <p:spTgt spid="39"/>
                                        </p:tgtEl>
                                        <p:attrNameLst>
                                          <p:attrName>ppt_y</p:attrName>
                                        </p:attrNameLst>
                                      </p:cBhvr>
                                      <p:tavLst>
                                        <p:tav tm="0">
                                          <p:val>
                                            <p:strVal val="0-#ppt_h/2"/>
                                          </p:val>
                                        </p:tav>
                                        <p:tav tm="100000">
                                          <p:val>
                                            <p:strVal val="#ppt_y"/>
                                          </p:val>
                                        </p:tav>
                                      </p:tavLst>
                                    </p:anim>
                                  </p:childTnLst>
                                </p:cTn>
                              </p:par>
                              <p:par>
                                <p:cTn id="78" presetID="2" presetClass="entr" presetSubtype="1" repeatCount="indefinite" fill="hold" grpId="0" nodeType="withEffect">
                                  <p:stCondLst>
                                    <p:cond delay="550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3500" fill="hold"/>
                                        <p:tgtEl>
                                          <p:spTgt spid="40"/>
                                        </p:tgtEl>
                                        <p:attrNameLst>
                                          <p:attrName>ppt_x</p:attrName>
                                        </p:attrNameLst>
                                      </p:cBhvr>
                                      <p:tavLst>
                                        <p:tav tm="0">
                                          <p:val>
                                            <p:strVal val="#ppt_x"/>
                                          </p:val>
                                        </p:tav>
                                        <p:tav tm="100000">
                                          <p:val>
                                            <p:strVal val="#ppt_x"/>
                                          </p:val>
                                        </p:tav>
                                      </p:tavLst>
                                    </p:anim>
                                    <p:anim calcmode="lin" valueType="num">
                                      <p:cBhvr additive="base">
                                        <p:cTn id="81" dur="3500" fill="hold"/>
                                        <p:tgtEl>
                                          <p:spTgt spid="40"/>
                                        </p:tgtEl>
                                        <p:attrNameLst>
                                          <p:attrName>ppt_y</p:attrName>
                                        </p:attrNameLst>
                                      </p:cBhvr>
                                      <p:tavLst>
                                        <p:tav tm="0">
                                          <p:val>
                                            <p:strVal val="0-#ppt_h/2"/>
                                          </p:val>
                                        </p:tav>
                                        <p:tav tm="100000">
                                          <p:val>
                                            <p:strVal val="#ppt_y"/>
                                          </p:val>
                                        </p:tav>
                                      </p:tavLst>
                                    </p:anim>
                                  </p:childTnLst>
                                </p:cTn>
                              </p:par>
                              <p:par>
                                <p:cTn id="82" presetID="2" presetClass="entr" presetSubtype="1" repeatCount="indefinite" fill="hold" grpId="0" nodeType="withEffect">
                                  <p:stCondLst>
                                    <p:cond delay="4750"/>
                                  </p:stCondLst>
                                  <p:childTnLst>
                                    <p:set>
                                      <p:cBhvr>
                                        <p:cTn id="83" dur="1" fill="hold">
                                          <p:stCondLst>
                                            <p:cond delay="0"/>
                                          </p:stCondLst>
                                        </p:cTn>
                                        <p:tgtEl>
                                          <p:spTgt spid="41"/>
                                        </p:tgtEl>
                                        <p:attrNameLst>
                                          <p:attrName>style.visibility</p:attrName>
                                        </p:attrNameLst>
                                      </p:cBhvr>
                                      <p:to>
                                        <p:strVal val="visible"/>
                                      </p:to>
                                    </p:set>
                                    <p:anim calcmode="lin" valueType="num">
                                      <p:cBhvr additive="base">
                                        <p:cTn id="84" dur="3500" fill="hold"/>
                                        <p:tgtEl>
                                          <p:spTgt spid="41"/>
                                        </p:tgtEl>
                                        <p:attrNameLst>
                                          <p:attrName>ppt_x</p:attrName>
                                        </p:attrNameLst>
                                      </p:cBhvr>
                                      <p:tavLst>
                                        <p:tav tm="0">
                                          <p:val>
                                            <p:strVal val="#ppt_x"/>
                                          </p:val>
                                        </p:tav>
                                        <p:tav tm="100000">
                                          <p:val>
                                            <p:strVal val="#ppt_x"/>
                                          </p:val>
                                        </p:tav>
                                      </p:tavLst>
                                    </p:anim>
                                    <p:anim calcmode="lin" valueType="num">
                                      <p:cBhvr additive="base">
                                        <p:cTn id="85" dur="3500" fill="hold"/>
                                        <p:tgtEl>
                                          <p:spTgt spid="41"/>
                                        </p:tgtEl>
                                        <p:attrNameLst>
                                          <p:attrName>ppt_y</p:attrName>
                                        </p:attrNameLst>
                                      </p:cBhvr>
                                      <p:tavLst>
                                        <p:tav tm="0">
                                          <p:val>
                                            <p:strVal val="0-#ppt_h/2"/>
                                          </p:val>
                                        </p:tav>
                                        <p:tav tm="100000">
                                          <p:val>
                                            <p:strVal val="#ppt_y"/>
                                          </p:val>
                                        </p:tav>
                                      </p:tavLst>
                                    </p:anim>
                                  </p:childTnLst>
                                </p:cTn>
                              </p:par>
                              <p:par>
                                <p:cTn id="86" presetID="2" presetClass="entr" presetSubtype="1" repeatCount="indefinite" fill="hold" grpId="0" nodeType="withEffect">
                                  <p:stCondLst>
                                    <p:cond delay="4000"/>
                                  </p:stCondLst>
                                  <p:childTnLst>
                                    <p:set>
                                      <p:cBhvr>
                                        <p:cTn id="87" dur="1" fill="hold">
                                          <p:stCondLst>
                                            <p:cond delay="0"/>
                                          </p:stCondLst>
                                        </p:cTn>
                                        <p:tgtEl>
                                          <p:spTgt spid="42"/>
                                        </p:tgtEl>
                                        <p:attrNameLst>
                                          <p:attrName>style.visibility</p:attrName>
                                        </p:attrNameLst>
                                      </p:cBhvr>
                                      <p:to>
                                        <p:strVal val="visible"/>
                                      </p:to>
                                    </p:set>
                                    <p:anim calcmode="lin" valueType="num">
                                      <p:cBhvr additive="base">
                                        <p:cTn id="88" dur="3500" fill="hold"/>
                                        <p:tgtEl>
                                          <p:spTgt spid="42"/>
                                        </p:tgtEl>
                                        <p:attrNameLst>
                                          <p:attrName>ppt_x</p:attrName>
                                        </p:attrNameLst>
                                      </p:cBhvr>
                                      <p:tavLst>
                                        <p:tav tm="0">
                                          <p:val>
                                            <p:strVal val="#ppt_x"/>
                                          </p:val>
                                        </p:tav>
                                        <p:tav tm="100000">
                                          <p:val>
                                            <p:strVal val="#ppt_x"/>
                                          </p:val>
                                        </p:tav>
                                      </p:tavLst>
                                    </p:anim>
                                    <p:anim calcmode="lin" valueType="num">
                                      <p:cBhvr additive="base">
                                        <p:cTn id="89" dur="3500" fill="hold"/>
                                        <p:tgtEl>
                                          <p:spTgt spid="42"/>
                                        </p:tgtEl>
                                        <p:attrNameLst>
                                          <p:attrName>ppt_y</p:attrName>
                                        </p:attrNameLst>
                                      </p:cBhvr>
                                      <p:tavLst>
                                        <p:tav tm="0">
                                          <p:val>
                                            <p:strVal val="0-#ppt_h/2"/>
                                          </p:val>
                                        </p:tav>
                                        <p:tav tm="100000">
                                          <p:val>
                                            <p:strVal val="#ppt_y"/>
                                          </p:val>
                                        </p:tav>
                                      </p:tavLst>
                                    </p:anim>
                                  </p:childTnLst>
                                </p:cTn>
                              </p:par>
                              <p:par>
                                <p:cTn id="90" presetID="2" presetClass="entr" presetSubtype="1" repeatCount="indefinite" fill="hold" grpId="0" nodeType="withEffect">
                                  <p:stCondLst>
                                    <p:cond delay="6000"/>
                                  </p:stCondLst>
                                  <p:childTnLst>
                                    <p:set>
                                      <p:cBhvr>
                                        <p:cTn id="91" dur="1" fill="hold">
                                          <p:stCondLst>
                                            <p:cond delay="0"/>
                                          </p:stCondLst>
                                        </p:cTn>
                                        <p:tgtEl>
                                          <p:spTgt spid="43"/>
                                        </p:tgtEl>
                                        <p:attrNameLst>
                                          <p:attrName>style.visibility</p:attrName>
                                        </p:attrNameLst>
                                      </p:cBhvr>
                                      <p:to>
                                        <p:strVal val="visible"/>
                                      </p:to>
                                    </p:set>
                                    <p:anim calcmode="lin" valueType="num">
                                      <p:cBhvr additive="base">
                                        <p:cTn id="92" dur="3500" fill="hold"/>
                                        <p:tgtEl>
                                          <p:spTgt spid="43"/>
                                        </p:tgtEl>
                                        <p:attrNameLst>
                                          <p:attrName>ppt_x</p:attrName>
                                        </p:attrNameLst>
                                      </p:cBhvr>
                                      <p:tavLst>
                                        <p:tav tm="0">
                                          <p:val>
                                            <p:strVal val="#ppt_x"/>
                                          </p:val>
                                        </p:tav>
                                        <p:tav tm="100000">
                                          <p:val>
                                            <p:strVal val="#ppt_x"/>
                                          </p:val>
                                        </p:tav>
                                      </p:tavLst>
                                    </p:anim>
                                    <p:anim calcmode="lin" valueType="num">
                                      <p:cBhvr additive="base">
                                        <p:cTn id="93" dur="3500" fill="hold"/>
                                        <p:tgtEl>
                                          <p:spTgt spid="43"/>
                                        </p:tgtEl>
                                        <p:attrNameLst>
                                          <p:attrName>ppt_y</p:attrName>
                                        </p:attrNameLst>
                                      </p:cBhvr>
                                      <p:tavLst>
                                        <p:tav tm="0">
                                          <p:val>
                                            <p:strVal val="0-#ppt_h/2"/>
                                          </p:val>
                                        </p:tav>
                                        <p:tav tm="100000">
                                          <p:val>
                                            <p:strVal val="#ppt_y"/>
                                          </p:val>
                                        </p:tav>
                                      </p:tavLst>
                                    </p:anim>
                                  </p:childTnLst>
                                </p:cTn>
                              </p:par>
                              <p:par>
                                <p:cTn id="94" presetID="2" presetClass="entr" presetSubtype="1" repeatCount="indefinite" fill="hold" grpId="0" nodeType="withEffect">
                                  <p:stCondLst>
                                    <p:cond delay="575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3500" fill="hold"/>
                                        <p:tgtEl>
                                          <p:spTgt spid="44"/>
                                        </p:tgtEl>
                                        <p:attrNameLst>
                                          <p:attrName>ppt_x</p:attrName>
                                        </p:attrNameLst>
                                      </p:cBhvr>
                                      <p:tavLst>
                                        <p:tav tm="0">
                                          <p:val>
                                            <p:strVal val="#ppt_x"/>
                                          </p:val>
                                        </p:tav>
                                        <p:tav tm="100000">
                                          <p:val>
                                            <p:strVal val="#ppt_x"/>
                                          </p:val>
                                        </p:tav>
                                      </p:tavLst>
                                    </p:anim>
                                    <p:anim calcmode="lin" valueType="num">
                                      <p:cBhvr additive="base">
                                        <p:cTn id="97" dur="3500" fill="hold"/>
                                        <p:tgtEl>
                                          <p:spTgt spid="44"/>
                                        </p:tgtEl>
                                        <p:attrNameLst>
                                          <p:attrName>ppt_y</p:attrName>
                                        </p:attrNameLst>
                                      </p:cBhvr>
                                      <p:tavLst>
                                        <p:tav tm="0">
                                          <p:val>
                                            <p:strVal val="0-#ppt_h/2"/>
                                          </p:val>
                                        </p:tav>
                                        <p:tav tm="100000">
                                          <p:val>
                                            <p:strVal val="#ppt_y"/>
                                          </p:val>
                                        </p:tav>
                                      </p:tavLst>
                                    </p:anim>
                                  </p:childTnLst>
                                </p:cTn>
                              </p:par>
                              <p:par>
                                <p:cTn id="98" presetID="2" presetClass="entr" presetSubtype="1" repeatCount="indefinite" fill="hold" grpId="0" nodeType="withEffect">
                                  <p:stCondLst>
                                    <p:cond delay="6500"/>
                                  </p:stCondLst>
                                  <p:childTnLst>
                                    <p:set>
                                      <p:cBhvr>
                                        <p:cTn id="99" dur="1" fill="hold">
                                          <p:stCondLst>
                                            <p:cond delay="0"/>
                                          </p:stCondLst>
                                        </p:cTn>
                                        <p:tgtEl>
                                          <p:spTgt spid="45"/>
                                        </p:tgtEl>
                                        <p:attrNameLst>
                                          <p:attrName>style.visibility</p:attrName>
                                        </p:attrNameLst>
                                      </p:cBhvr>
                                      <p:to>
                                        <p:strVal val="visible"/>
                                      </p:to>
                                    </p:set>
                                    <p:anim calcmode="lin" valueType="num">
                                      <p:cBhvr additive="base">
                                        <p:cTn id="100" dur="3500" fill="hold"/>
                                        <p:tgtEl>
                                          <p:spTgt spid="45"/>
                                        </p:tgtEl>
                                        <p:attrNameLst>
                                          <p:attrName>ppt_x</p:attrName>
                                        </p:attrNameLst>
                                      </p:cBhvr>
                                      <p:tavLst>
                                        <p:tav tm="0">
                                          <p:val>
                                            <p:strVal val="#ppt_x"/>
                                          </p:val>
                                        </p:tav>
                                        <p:tav tm="100000">
                                          <p:val>
                                            <p:strVal val="#ppt_x"/>
                                          </p:val>
                                        </p:tav>
                                      </p:tavLst>
                                    </p:anim>
                                    <p:anim calcmode="lin" valueType="num">
                                      <p:cBhvr additive="base">
                                        <p:cTn id="101" dur="3500" fill="hold"/>
                                        <p:tgtEl>
                                          <p:spTgt spid="45"/>
                                        </p:tgtEl>
                                        <p:attrNameLst>
                                          <p:attrName>ppt_y</p:attrName>
                                        </p:attrNameLst>
                                      </p:cBhvr>
                                      <p:tavLst>
                                        <p:tav tm="0">
                                          <p:val>
                                            <p:strVal val="0-#ppt_h/2"/>
                                          </p:val>
                                        </p:tav>
                                        <p:tav tm="100000">
                                          <p:val>
                                            <p:strVal val="#ppt_y"/>
                                          </p:val>
                                        </p:tav>
                                      </p:tavLst>
                                    </p:anim>
                                  </p:childTnLst>
                                </p:cTn>
                              </p:par>
                              <p:par>
                                <p:cTn id="102" presetID="2" presetClass="entr" presetSubtype="1" repeatCount="indefinite" fill="hold" grpId="0" nodeType="withEffect">
                                  <p:stCondLst>
                                    <p:cond delay="7000"/>
                                  </p:stCondLst>
                                  <p:childTnLst>
                                    <p:set>
                                      <p:cBhvr>
                                        <p:cTn id="103" dur="1" fill="hold">
                                          <p:stCondLst>
                                            <p:cond delay="0"/>
                                          </p:stCondLst>
                                        </p:cTn>
                                        <p:tgtEl>
                                          <p:spTgt spid="46"/>
                                        </p:tgtEl>
                                        <p:attrNameLst>
                                          <p:attrName>style.visibility</p:attrName>
                                        </p:attrNameLst>
                                      </p:cBhvr>
                                      <p:to>
                                        <p:strVal val="visible"/>
                                      </p:to>
                                    </p:set>
                                    <p:anim calcmode="lin" valueType="num">
                                      <p:cBhvr additive="base">
                                        <p:cTn id="104" dur="3500" fill="hold"/>
                                        <p:tgtEl>
                                          <p:spTgt spid="46"/>
                                        </p:tgtEl>
                                        <p:attrNameLst>
                                          <p:attrName>ppt_x</p:attrName>
                                        </p:attrNameLst>
                                      </p:cBhvr>
                                      <p:tavLst>
                                        <p:tav tm="0">
                                          <p:val>
                                            <p:strVal val="#ppt_x"/>
                                          </p:val>
                                        </p:tav>
                                        <p:tav tm="100000">
                                          <p:val>
                                            <p:strVal val="#ppt_x"/>
                                          </p:val>
                                        </p:tav>
                                      </p:tavLst>
                                    </p:anim>
                                    <p:anim calcmode="lin" valueType="num">
                                      <p:cBhvr additive="base">
                                        <p:cTn id="105" dur="3500" fill="hold"/>
                                        <p:tgtEl>
                                          <p:spTgt spid="46"/>
                                        </p:tgtEl>
                                        <p:attrNameLst>
                                          <p:attrName>ppt_y</p:attrName>
                                        </p:attrNameLst>
                                      </p:cBhvr>
                                      <p:tavLst>
                                        <p:tav tm="0">
                                          <p:val>
                                            <p:strVal val="0-#ppt_h/2"/>
                                          </p:val>
                                        </p:tav>
                                        <p:tav tm="100000">
                                          <p:val>
                                            <p:strVal val="#ppt_y"/>
                                          </p:val>
                                        </p:tav>
                                      </p:tavLst>
                                    </p:anim>
                                  </p:childTnLst>
                                </p:cTn>
                              </p:par>
                              <p:par>
                                <p:cTn id="106" presetID="2" presetClass="entr" presetSubtype="1" repeatCount="indefinite" fill="hold" grpId="0" nodeType="withEffect">
                                  <p:stCondLst>
                                    <p:cond delay="7750"/>
                                  </p:stCondLst>
                                  <p:childTnLst>
                                    <p:set>
                                      <p:cBhvr>
                                        <p:cTn id="107" dur="1" fill="hold">
                                          <p:stCondLst>
                                            <p:cond delay="0"/>
                                          </p:stCondLst>
                                        </p:cTn>
                                        <p:tgtEl>
                                          <p:spTgt spid="47"/>
                                        </p:tgtEl>
                                        <p:attrNameLst>
                                          <p:attrName>style.visibility</p:attrName>
                                        </p:attrNameLst>
                                      </p:cBhvr>
                                      <p:to>
                                        <p:strVal val="visible"/>
                                      </p:to>
                                    </p:set>
                                    <p:anim calcmode="lin" valueType="num">
                                      <p:cBhvr additive="base">
                                        <p:cTn id="108" dur="3500" fill="hold"/>
                                        <p:tgtEl>
                                          <p:spTgt spid="47"/>
                                        </p:tgtEl>
                                        <p:attrNameLst>
                                          <p:attrName>ppt_x</p:attrName>
                                        </p:attrNameLst>
                                      </p:cBhvr>
                                      <p:tavLst>
                                        <p:tav tm="0">
                                          <p:val>
                                            <p:strVal val="#ppt_x"/>
                                          </p:val>
                                        </p:tav>
                                        <p:tav tm="100000">
                                          <p:val>
                                            <p:strVal val="#ppt_x"/>
                                          </p:val>
                                        </p:tav>
                                      </p:tavLst>
                                    </p:anim>
                                    <p:anim calcmode="lin" valueType="num">
                                      <p:cBhvr additive="base">
                                        <p:cTn id="109" dur="3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平行四边形 47"/>
          <p:cNvSpPr/>
          <p:nvPr/>
        </p:nvSpPr>
        <p:spPr>
          <a:xfrm>
            <a:off x="3751484" y="0"/>
            <a:ext cx="7157220" cy="5143500"/>
          </a:xfrm>
          <a:prstGeom prst="parallelogram">
            <a:avLst/>
          </a:prstGeom>
          <a:solidFill>
            <a:srgbClr val="66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pic>
        <p:nvPicPr>
          <p:cNvPr id="3" name="Picture 3" descr="C:\Users\jsj\Desktop\怀旧\651\00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26820" y="5439720"/>
            <a:ext cx="683483" cy="34716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4" descr="C:\Users\jsj\Desktop\怀旧\651\00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724394" y="6102762"/>
            <a:ext cx="441218" cy="3192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3" descr="C:\Users\jsj\Desktop\怀旧\651\00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881740" y="5571385"/>
            <a:ext cx="683483" cy="34716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4" descr="C:\Users\jsj\Desktop\怀旧\651\00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75134">
            <a:off x="4252115" y="6144648"/>
            <a:ext cx="441218" cy="3192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 name="Picture 4" descr="C:\Users\jsj\Desktop\怀旧\651\00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804475" y="6212246"/>
            <a:ext cx="441218" cy="3192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descr="C:\Users\jsj\Desktop\怀旧\651\00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14819000">
            <a:off x="2491183" y="6165132"/>
            <a:ext cx="683482" cy="34716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9" name="Picture 3" descr="C:\Users\jsj\Desktop\怀旧\651\00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12838626">
            <a:off x="4970700" y="6469995"/>
            <a:ext cx="683485" cy="347167"/>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 name="Picture 4" descr="C:\Users\jsj\Desktop\怀旧\651\00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83866" y="5661256"/>
            <a:ext cx="441218" cy="3192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 name="Picture 4" descr="C:\Users\jsj\Desktop\怀旧\651\00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9459003">
            <a:off x="8456315" y="5919600"/>
            <a:ext cx="441219" cy="3192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2" name="Picture 3" descr="C:\Users\jsj\Desktop\怀旧\651\00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5070834" y="5236046"/>
            <a:ext cx="841991" cy="34716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 name="Picture 4" descr="C:\Users\jsj\Desktop\怀旧\651\002.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934233" y="5583211"/>
            <a:ext cx="441218" cy="3192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4" name="Picture 3" descr="C:\Users\jsj\Desktop\怀旧\651\001.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37667" t="67415" r="24233" b="6781"/>
          <a:stretch/>
        </p:blipFill>
        <p:spPr bwMode="auto">
          <a:xfrm>
            <a:off x="263069" y="4054685"/>
            <a:ext cx="1475210" cy="74931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jsj\Desktop\怀旧\651\002.png"/>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l="55888" t="52297" r="6500" b="11415"/>
          <a:stretch/>
        </p:blipFill>
        <p:spPr bwMode="auto">
          <a:xfrm>
            <a:off x="1464777" y="4290305"/>
            <a:ext cx="625507" cy="4526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rot="20920568">
            <a:off x="596428" y="1198376"/>
            <a:ext cx="2238898" cy="159444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2717201" y="2114411"/>
            <a:ext cx="2306179" cy="16010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3"/>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rot="21089015">
            <a:off x="4531302" y="661779"/>
            <a:ext cx="2432442" cy="167405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3"/>
          <p:cNvPicPr>
            <a:picLocks noChangeAspect="1" noChangeArrowheads="1"/>
          </p:cNvPicPr>
          <p:nvPr/>
        </p:nvPicPr>
        <p:blipFill>
          <a:blip r:embed="rId12" cstate="print">
            <a:extLst>
              <a:ext uri="{BEBA8EAE-BF5A-486C-A8C5-ECC9F3942E4B}">
                <a14:imgProps xmlns:a14="http://schemas.microsoft.com/office/drawing/2010/main">
                  <a14:imgLayer r:embed="rId13">
                    <a14:imgEffect>
                      <a14:saturation sat="33000"/>
                    </a14:imgEffect>
                  </a14:imgLayer>
                </a14:imgProps>
              </a:ext>
              <a:ext uri="{28A0092B-C50C-407E-A947-70E740481C1C}">
                <a14:useLocalDpi xmlns:a14="http://schemas.microsoft.com/office/drawing/2010/main" val="0"/>
              </a:ext>
            </a:extLst>
          </a:blip>
          <a:stretch>
            <a:fillRect/>
          </a:stretch>
        </p:blipFill>
        <p:spPr bwMode="auto">
          <a:xfrm rot="275381">
            <a:off x="6415983" y="1892536"/>
            <a:ext cx="2341493" cy="1668326"/>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flipV="1">
            <a:off x="480633" y="994087"/>
            <a:ext cx="2203828" cy="455146"/>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61682" y="1449233"/>
            <a:ext cx="300093" cy="1547898"/>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659267" y="987574"/>
            <a:ext cx="329071" cy="1580537"/>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61775" y="2566451"/>
            <a:ext cx="2238819" cy="430680"/>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721265" y="2114411"/>
            <a:ext cx="2302115" cy="4599"/>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718725" y="2114411"/>
            <a:ext cx="1" cy="1594639"/>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027585" y="2129170"/>
            <a:ext cx="7620" cy="1595120"/>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646717" y="3709050"/>
            <a:ext cx="2316480" cy="15240"/>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406713" y="490894"/>
            <a:ext cx="2397760" cy="378704"/>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406713" y="879758"/>
            <a:ext cx="242556" cy="1638140"/>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804473" y="483518"/>
            <a:ext cx="274320" cy="1635760"/>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649269" y="2109118"/>
            <a:ext cx="2429524" cy="408782"/>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471961" y="1805892"/>
            <a:ext cx="2323872" cy="187191"/>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347273" y="1804409"/>
            <a:ext cx="129249" cy="1672034"/>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8673913" y="1965044"/>
            <a:ext cx="121920" cy="1663799"/>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357433" y="3456123"/>
            <a:ext cx="2316480" cy="172157"/>
          </a:xfrm>
          <a:prstGeom prst="line">
            <a:avLst/>
          </a:prstGeom>
          <a:ln w="381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550598" y="4120734"/>
            <a:ext cx="3341882" cy="683264"/>
          </a:xfrm>
          <a:prstGeom prst="rect">
            <a:avLst/>
          </a:prstGeom>
          <a:noFill/>
        </p:spPr>
        <p:txBody>
          <a:bodyPr wrap="square">
            <a:spAutoFit/>
          </a:bodyPr>
          <a:lstStyle/>
          <a:p>
            <a:pPr algn="just">
              <a:lnSpc>
                <a:spcPct val="120000"/>
              </a:lnSpc>
            </a:pPr>
            <a:r>
              <a:rPr lang="zh-CN" altLang="en-US" sz="1600" b="1" smtClean="0">
                <a:solidFill>
                  <a:schemeClr val="bg1"/>
                </a:solidFill>
                <a:latin typeface="方正细圆简体" panose="03000509000000000000" pitchFamily="65" charset="-122"/>
                <a:ea typeface="方正细圆简体" panose="03000509000000000000" pitchFamily="65" charset="-122"/>
              </a:rPr>
              <a:t>友情其实很简单，只要那么一声问候、一句谅解、一份惦记，就足矣。</a:t>
            </a:r>
            <a:endParaRPr lang="zh-CN" altLang="en-US" sz="1600" b="1">
              <a:solidFill>
                <a:schemeClr val="bg1"/>
              </a:solidFill>
              <a:latin typeface="方正细圆简体" panose="03000509000000000000" pitchFamily="65" charset="-122"/>
              <a:ea typeface="方正细圆简体" panose="03000509000000000000" pitchFamily="65" charset="-122"/>
            </a:endParaRPr>
          </a:p>
        </p:txBody>
      </p:sp>
      <p:sp>
        <p:nvSpPr>
          <p:cNvPr id="47" name="矩形 46"/>
          <p:cNvSpPr/>
          <p:nvPr/>
        </p:nvSpPr>
        <p:spPr>
          <a:xfrm>
            <a:off x="3995936" y="3939902"/>
            <a:ext cx="2547516" cy="1008161"/>
          </a:xfrm>
          <a:prstGeom prst="rect">
            <a:avLst/>
          </a:prstGeom>
          <a:noFill/>
        </p:spPr>
        <p:txBody>
          <a:bodyPr wrap="square">
            <a:spAutoFit/>
          </a:bodyPr>
          <a:lstStyle/>
          <a:p>
            <a:pPr algn="just">
              <a:lnSpc>
                <a:spcPct val="120000"/>
              </a:lnSpc>
            </a:pPr>
            <a:r>
              <a:rPr lang="zh-CN" altLang="en-US" sz="5400" smtClean="0">
                <a:solidFill>
                  <a:schemeClr val="bg1"/>
                </a:solidFill>
                <a:latin typeface="方正毡笔黑简体" panose="03000509000000000000" pitchFamily="65" charset="-122"/>
                <a:ea typeface="方正毡笔黑简体" panose="03000509000000000000" pitchFamily="65" charset="-122"/>
              </a:rPr>
              <a:t>时光</a:t>
            </a:r>
            <a:endParaRPr lang="zh-CN" altLang="en-US" sz="5400">
              <a:solidFill>
                <a:schemeClr val="bg1"/>
              </a:solidFill>
              <a:latin typeface="方正毡笔黑简体" panose="03000509000000000000" pitchFamily="65" charset="-122"/>
              <a:ea typeface="方正毡笔黑简体" panose="03000509000000000000" pitchFamily="65" charset="-122"/>
            </a:endParaRPr>
          </a:p>
        </p:txBody>
      </p:sp>
    </p:spTree>
    <p:extLst>
      <p:ext uri="{BB962C8B-B14F-4D97-AF65-F5344CB8AC3E}">
        <p14:creationId xmlns:p14="http://schemas.microsoft.com/office/powerpoint/2010/main" val="2533501603"/>
      </p:ext>
    </p:extLst>
  </p:cSld>
  <p:clrMapOvr>
    <a:masterClrMapping/>
  </p:clrMapOvr>
  <mc:AlternateContent xmlns:mc="http://schemas.openxmlformats.org/markup-compatibility/2006" xmlns:p14="http://schemas.microsoft.com/office/powerpoint/2010/main">
    <mc:Choice Requires="p14">
      <p:transition spd="slow" p14:dur="900" advTm="17000">
        <p14:warp dir="in"/>
      </p:transition>
    </mc:Choice>
    <mc:Fallback xmlns="">
      <p:transition spd="slow"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repeatCount="indefinite"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repeatCount="indefinite" fill="hold" nodeType="withEffect">
                                  <p:stCondLst>
                                    <p:cond delay="2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0" fill="hold"/>
                                        <p:tgtEl>
                                          <p:spTgt spid="4"/>
                                        </p:tgtEl>
                                        <p:attrNameLst>
                                          <p:attrName>ppt_x</p:attrName>
                                        </p:attrNameLst>
                                      </p:cBhvr>
                                      <p:tavLst>
                                        <p:tav tm="0">
                                          <p:val>
                                            <p:strVal val="#ppt_x"/>
                                          </p:val>
                                        </p:tav>
                                        <p:tav tm="100000">
                                          <p:val>
                                            <p:strVal val="#ppt_x"/>
                                          </p:val>
                                        </p:tav>
                                      </p:tavLst>
                                    </p:anim>
                                    <p:anim calcmode="lin" valueType="num">
                                      <p:cBhvr additive="base">
                                        <p:cTn id="12" dur="5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repeatCount="indefinite" fill="hold"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0" fill="hold"/>
                                        <p:tgtEl>
                                          <p:spTgt spid="5"/>
                                        </p:tgtEl>
                                        <p:attrNameLst>
                                          <p:attrName>ppt_x</p:attrName>
                                        </p:attrNameLst>
                                      </p:cBhvr>
                                      <p:tavLst>
                                        <p:tav tm="0">
                                          <p:val>
                                            <p:strVal val="#ppt_x"/>
                                          </p:val>
                                        </p:tav>
                                        <p:tav tm="100000">
                                          <p:val>
                                            <p:strVal val="#ppt_x"/>
                                          </p:val>
                                        </p:tav>
                                      </p:tavLst>
                                    </p:anim>
                                    <p:anim calcmode="lin" valueType="num">
                                      <p:cBhvr additive="base">
                                        <p:cTn id="16" dur="5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repeatCount="indefinite"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0" fill="hold"/>
                                        <p:tgtEl>
                                          <p:spTgt spid="6"/>
                                        </p:tgtEl>
                                        <p:attrNameLst>
                                          <p:attrName>ppt_x</p:attrName>
                                        </p:attrNameLst>
                                      </p:cBhvr>
                                      <p:tavLst>
                                        <p:tav tm="0">
                                          <p:val>
                                            <p:strVal val="#ppt_x"/>
                                          </p:val>
                                        </p:tav>
                                        <p:tav tm="100000">
                                          <p:val>
                                            <p:strVal val="#ppt_x"/>
                                          </p:val>
                                        </p:tav>
                                      </p:tavLst>
                                    </p:anim>
                                    <p:anim calcmode="lin" valueType="num">
                                      <p:cBhvr additive="base">
                                        <p:cTn id="20" dur="50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repeatCount="indefinite"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0" fill="hold"/>
                                        <p:tgtEl>
                                          <p:spTgt spid="7"/>
                                        </p:tgtEl>
                                        <p:attrNameLst>
                                          <p:attrName>ppt_x</p:attrName>
                                        </p:attrNameLst>
                                      </p:cBhvr>
                                      <p:tavLst>
                                        <p:tav tm="0">
                                          <p:val>
                                            <p:strVal val="#ppt_x"/>
                                          </p:val>
                                        </p:tav>
                                        <p:tav tm="100000">
                                          <p:val>
                                            <p:strVal val="#ppt_x"/>
                                          </p:val>
                                        </p:tav>
                                      </p:tavLst>
                                    </p:anim>
                                    <p:anim calcmode="lin" valueType="num">
                                      <p:cBhvr additive="base">
                                        <p:cTn id="24" dur="50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 repeatCount="indefinite" fill="hold" nodeType="withEffect">
                                  <p:stCondLst>
                                    <p:cond delay="2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0" fill="hold"/>
                                        <p:tgtEl>
                                          <p:spTgt spid="8"/>
                                        </p:tgtEl>
                                        <p:attrNameLst>
                                          <p:attrName>ppt_x</p:attrName>
                                        </p:attrNameLst>
                                      </p:cBhvr>
                                      <p:tavLst>
                                        <p:tav tm="0">
                                          <p:val>
                                            <p:strVal val="#ppt_x"/>
                                          </p:val>
                                        </p:tav>
                                        <p:tav tm="100000">
                                          <p:val>
                                            <p:strVal val="#ppt_x"/>
                                          </p:val>
                                        </p:tav>
                                      </p:tavLst>
                                    </p:anim>
                                    <p:anim calcmode="lin" valueType="num">
                                      <p:cBhvr additive="base">
                                        <p:cTn id="28" dur="5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repeatCount="indefinite" fill="hold" nodeType="withEffect">
                                  <p:stCondLst>
                                    <p:cond delay="1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0" fill="hold"/>
                                        <p:tgtEl>
                                          <p:spTgt spid="9"/>
                                        </p:tgtEl>
                                        <p:attrNameLst>
                                          <p:attrName>ppt_x</p:attrName>
                                        </p:attrNameLst>
                                      </p:cBhvr>
                                      <p:tavLst>
                                        <p:tav tm="0">
                                          <p:val>
                                            <p:strVal val="#ppt_x"/>
                                          </p:val>
                                        </p:tav>
                                        <p:tav tm="100000">
                                          <p:val>
                                            <p:strVal val="#ppt_x"/>
                                          </p:val>
                                        </p:tav>
                                      </p:tavLst>
                                    </p:anim>
                                    <p:anim calcmode="lin" valueType="num">
                                      <p:cBhvr additive="base">
                                        <p:cTn id="32" dur="5000" fill="hold"/>
                                        <p:tgtEl>
                                          <p:spTgt spid="9"/>
                                        </p:tgtEl>
                                        <p:attrNameLst>
                                          <p:attrName>ppt_y</p:attrName>
                                        </p:attrNameLst>
                                      </p:cBhvr>
                                      <p:tavLst>
                                        <p:tav tm="0">
                                          <p:val>
                                            <p:strVal val="0-#ppt_h/2"/>
                                          </p:val>
                                        </p:tav>
                                        <p:tav tm="100000">
                                          <p:val>
                                            <p:strVal val="#ppt_y"/>
                                          </p:val>
                                        </p:tav>
                                      </p:tavLst>
                                    </p:anim>
                                  </p:childTnLst>
                                </p:cTn>
                              </p:par>
                              <p:par>
                                <p:cTn id="33" presetID="2" presetClass="entr" presetSubtype="1" repeatCount="indefinite" fill="hold" nodeType="withEffect">
                                  <p:stCondLst>
                                    <p:cond delay="175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0" fill="hold"/>
                                        <p:tgtEl>
                                          <p:spTgt spid="10"/>
                                        </p:tgtEl>
                                        <p:attrNameLst>
                                          <p:attrName>ppt_x</p:attrName>
                                        </p:attrNameLst>
                                      </p:cBhvr>
                                      <p:tavLst>
                                        <p:tav tm="0">
                                          <p:val>
                                            <p:strVal val="#ppt_x"/>
                                          </p:val>
                                        </p:tav>
                                        <p:tav tm="100000">
                                          <p:val>
                                            <p:strVal val="#ppt_x"/>
                                          </p:val>
                                        </p:tav>
                                      </p:tavLst>
                                    </p:anim>
                                    <p:anim calcmode="lin" valueType="num">
                                      <p:cBhvr additive="base">
                                        <p:cTn id="36" dur="5000" fill="hold"/>
                                        <p:tgtEl>
                                          <p:spTgt spid="10"/>
                                        </p:tgtEl>
                                        <p:attrNameLst>
                                          <p:attrName>ppt_y</p:attrName>
                                        </p:attrNameLst>
                                      </p:cBhvr>
                                      <p:tavLst>
                                        <p:tav tm="0">
                                          <p:val>
                                            <p:strVal val="0-#ppt_h/2"/>
                                          </p:val>
                                        </p:tav>
                                        <p:tav tm="100000">
                                          <p:val>
                                            <p:strVal val="#ppt_y"/>
                                          </p:val>
                                        </p:tav>
                                      </p:tavLst>
                                    </p:anim>
                                  </p:childTnLst>
                                </p:cTn>
                              </p:par>
                              <p:par>
                                <p:cTn id="37" presetID="2" presetClass="entr" presetSubtype="1" repeatCount="indefinite"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0" fill="hold"/>
                                        <p:tgtEl>
                                          <p:spTgt spid="11"/>
                                        </p:tgtEl>
                                        <p:attrNameLst>
                                          <p:attrName>ppt_x</p:attrName>
                                        </p:attrNameLst>
                                      </p:cBhvr>
                                      <p:tavLst>
                                        <p:tav tm="0">
                                          <p:val>
                                            <p:strVal val="#ppt_x"/>
                                          </p:val>
                                        </p:tav>
                                        <p:tav tm="100000">
                                          <p:val>
                                            <p:strVal val="#ppt_x"/>
                                          </p:val>
                                        </p:tav>
                                      </p:tavLst>
                                    </p:anim>
                                    <p:anim calcmode="lin" valueType="num">
                                      <p:cBhvr additive="base">
                                        <p:cTn id="40" dur="5000" fill="hold"/>
                                        <p:tgtEl>
                                          <p:spTgt spid="11"/>
                                        </p:tgtEl>
                                        <p:attrNameLst>
                                          <p:attrName>ppt_y</p:attrName>
                                        </p:attrNameLst>
                                      </p:cBhvr>
                                      <p:tavLst>
                                        <p:tav tm="0">
                                          <p:val>
                                            <p:strVal val="0-#ppt_h/2"/>
                                          </p:val>
                                        </p:tav>
                                        <p:tav tm="100000">
                                          <p:val>
                                            <p:strVal val="#ppt_y"/>
                                          </p:val>
                                        </p:tav>
                                      </p:tavLst>
                                    </p:anim>
                                  </p:childTnLst>
                                </p:cTn>
                              </p:par>
                              <p:par>
                                <p:cTn id="41" presetID="2" presetClass="entr" presetSubtype="1" repeatCount="indefinite" fill="hold" nodeType="withEffect">
                                  <p:stCondLst>
                                    <p:cond delay="3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0" fill="hold"/>
                                        <p:tgtEl>
                                          <p:spTgt spid="12"/>
                                        </p:tgtEl>
                                        <p:attrNameLst>
                                          <p:attrName>ppt_x</p:attrName>
                                        </p:attrNameLst>
                                      </p:cBhvr>
                                      <p:tavLst>
                                        <p:tav tm="0">
                                          <p:val>
                                            <p:strVal val="#ppt_x"/>
                                          </p:val>
                                        </p:tav>
                                        <p:tav tm="100000">
                                          <p:val>
                                            <p:strVal val="#ppt_x"/>
                                          </p:val>
                                        </p:tav>
                                      </p:tavLst>
                                    </p:anim>
                                    <p:anim calcmode="lin" valueType="num">
                                      <p:cBhvr additive="base">
                                        <p:cTn id="44" dur="5000" fill="hold"/>
                                        <p:tgtEl>
                                          <p:spTgt spid="12"/>
                                        </p:tgtEl>
                                        <p:attrNameLst>
                                          <p:attrName>ppt_y</p:attrName>
                                        </p:attrNameLst>
                                      </p:cBhvr>
                                      <p:tavLst>
                                        <p:tav tm="0">
                                          <p:val>
                                            <p:strVal val="0-#ppt_h/2"/>
                                          </p:val>
                                        </p:tav>
                                        <p:tav tm="100000">
                                          <p:val>
                                            <p:strVal val="#ppt_y"/>
                                          </p:val>
                                        </p:tav>
                                      </p:tavLst>
                                    </p:anim>
                                  </p:childTnLst>
                                </p:cTn>
                              </p:par>
                              <p:par>
                                <p:cTn id="45" presetID="2" presetClass="entr" presetSubtype="1" repeatCount="indefinite" fill="hold" nodeType="withEffect">
                                  <p:stCondLst>
                                    <p:cond delay="5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0" fill="hold"/>
                                        <p:tgtEl>
                                          <p:spTgt spid="13"/>
                                        </p:tgtEl>
                                        <p:attrNameLst>
                                          <p:attrName>ppt_x</p:attrName>
                                        </p:attrNameLst>
                                      </p:cBhvr>
                                      <p:tavLst>
                                        <p:tav tm="0">
                                          <p:val>
                                            <p:strVal val="#ppt_x"/>
                                          </p:val>
                                        </p:tav>
                                        <p:tav tm="100000">
                                          <p:val>
                                            <p:strVal val="#ppt_x"/>
                                          </p:val>
                                        </p:tav>
                                      </p:tavLst>
                                    </p:anim>
                                    <p:anim calcmode="lin" valueType="num">
                                      <p:cBhvr additive="base">
                                        <p:cTn id="48" dur="5000" fill="hold"/>
                                        <p:tgtEl>
                                          <p:spTgt spid="13"/>
                                        </p:tgtEl>
                                        <p:attrNameLst>
                                          <p:attrName>ppt_y</p:attrName>
                                        </p:attrNameLst>
                                      </p:cBhvr>
                                      <p:tavLst>
                                        <p:tav tm="0">
                                          <p:val>
                                            <p:strVal val="0-#ppt_h/2"/>
                                          </p:val>
                                        </p:tav>
                                        <p:tav tm="100000">
                                          <p:val>
                                            <p:strVal val="#ppt_y"/>
                                          </p:val>
                                        </p:tav>
                                      </p:tavLst>
                                    </p:anim>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53" presetClass="entr" presetSubtype="16"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par>
                                <p:cTn id="59" presetID="22" presetClass="entr" presetSubtype="4"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down)">
                                      <p:cBhvr>
                                        <p:cTn id="61" dur="1000"/>
                                        <p:tgtEl>
                                          <p:spTgt spid="31"/>
                                        </p:tgtEl>
                                      </p:cBhvr>
                                    </p:animEffect>
                                  </p:childTnLst>
                                </p:cTn>
                              </p:par>
                              <p:par>
                                <p:cTn id="62" presetID="22" presetClass="entr" presetSubtype="4"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1000"/>
                                        <p:tgtEl>
                                          <p:spTgt spid="30"/>
                                        </p:tgtEl>
                                      </p:cBhvr>
                                    </p:animEffect>
                                  </p:childTnLst>
                                </p:cTn>
                              </p:par>
                              <p:par>
                                <p:cTn id="65" presetID="22" presetClass="entr" presetSubtype="4"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down)">
                                      <p:cBhvr>
                                        <p:cTn id="67" dur="1000"/>
                                        <p:tgtEl>
                                          <p:spTgt spid="32"/>
                                        </p:tgtEl>
                                      </p:cBhvr>
                                    </p:animEffect>
                                  </p:childTnLst>
                                </p:cTn>
                              </p:par>
                              <p:par>
                                <p:cTn id="68" presetID="22" presetClass="entr" presetSubtype="4"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1000"/>
                                        <p:tgtEl>
                                          <p:spTgt spid="33"/>
                                        </p:tgtEl>
                                      </p:cBhvr>
                                    </p:animEffect>
                                  </p:childTnLst>
                                </p:cTn>
                              </p:par>
                              <p:par>
                                <p:cTn id="71" presetID="10" presetClass="entr" presetSubtype="0" fill="hold" nodeType="withEffect">
                                  <p:stCondLst>
                                    <p:cond delay="125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childTnLst>
                                </p:cTn>
                              </p:par>
                              <p:par>
                                <p:cTn id="74" presetID="22" presetClass="entr" presetSubtype="8" fill="hold" nodeType="withEffect">
                                  <p:stCondLst>
                                    <p:cond delay="250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1000"/>
                                        <p:tgtEl>
                                          <p:spTgt spid="34"/>
                                        </p:tgtEl>
                                      </p:cBhvr>
                                    </p:animEffect>
                                  </p:childTnLst>
                                </p:cTn>
                              </p:par>
                              <p:par>
                                <p:cTn id="77" presetID="22" presetClass="entr" presetSubtype="4" fill="hold" nodeType="withEffect">
                                  <p:stCondLst>
                                    <p:cond delay="2500"/>
                                  </p:stCondLst>
                                  <p:childTnLst>
                                    <p:set>
                                      <p:cBhvr>
                                        <p:cTn id="78" dur="1" fill="hold">
                                          <p:stCondLst>
                                            <p:cond delay="0"/>
                                          </p:stCondLst>
                                        </p:cTn>
                                        <p:tgtEl>
                                          <p:spTgt spid="35"/>
                                        </p:tgtEl>
                                        <p:attrNameLst>
                                          <p:attrName>style.visibility</p:attrName>
                                        </p:attrNameLst>
                                      </p:cBhvr>
                                      <p:to>
                                        <p:strVal val="visible"/>
                                      </p:to>
                                    </p:set>
                                    <p:animEffect transition="in" filter="wipe(down)">
                                      <p:cBhvr>
                                        <p:cTn id="79" dur="1000"/>
                                        <p:tgtEl>
                                          <p:spTgt spid="35"/>
                                        </p:tgtEl>
                                      </p:cBhvr>
                                    </p:animEffect>
                                  </p:childTnLst>
                                </p:cTn>
                              </p:par>
                              <p:par>
                                <p:cTn id="80" presetID="22" presetClass="entr" presetSubtype="1" fill="hold" nodeType="withEffect">
                                  <p:stCondLst>
                                    <p:cond delay="2500"/>
                                  </p:stCondLst>
                                  <p:childTnLst>
                                    <p:set>
                                      <p:cBhvr>
                                        <p:cTn id="81" dur="1" fill="hold">
                                          <p:stCondLst>
                                            <p:cond delay="0"/>
                                          </p:stCondLst>
                                        </p:cTn>
                                        <p:tgtEl>
                                          <p:spTgt spid="36"/>
                                        </p:tgtEl>
                                        <p:attrNameLst>
                                          <p:attrName>style.visibility</p:attrName>
                                        </p:attrNameLst>
                                      </p:cBhvr>
                                      <p:to>
                                        <p:strVal val="visible"/>
                                      </p:to>
                                    </p:set>
                                    <p:animEffect transition="in" filter="wipe(up)">
                                      <p:cBhvr>
                                        <p:cTn id="82" dur="1000"/>
                                        <p:tgtEl>
                                          <p:spTgt spid="36"/>
                                        </p:tgtEl>
                                      </p:cBhvr>
                                    </p:animEffect>
                                  </p:childTnLst>
                                </p:cTn>
                              </p:par>
                              <p:par>
                                <p:cTn id="83" presetID="22" presetClass="entr" presetSubtype="2" fill="hold" nodeType="withEffect">
                                  <p:stCondLst>
                                    <p:cond delay="2500"/>
                                  </p:stCondLst>
                                  <p:childTnLst>
                                    <p:set>
                                      <p:cBhvr>
                                        <p:cTn id="84" dur="1" fill="hold">
                                          <p:stCondLst>
                                            <p:cond delay="0"/>
                                          </p:stCondLst>
                                        </p:cTn>
                                        <p:tgtEl>
                                          <p:spTgt spid="37"/>
                                        </p:tgtEl>
                                        <p:attrNameLst>
                                          <p:attrName>style.visibility</p:attrName>
                                        </p:attrNameLst>
                                      </p:cBhvr>
                                      <p:to>
                                        <p:strVal val="visible"/>
                                      </p:to>
                                    </p:set>
                                    <p:animEffect transition="in" filter="wipe(right)">
                                      <p:cBhvr>
                                        <p:cTn id="85" dur="1000"/>
                                        <p:tgtEl>
                                          <p:spTgt spid="37"/>
                                        </p:tgtEl>
                                      </p:cBhvr>
                                    </p:animEffect>
                                  </p:childTnLst>
                                </p:cTn>
                              </p:par>
                              <p:par>
                                <p:cTn id="86" presetID="10" presetClass="entr" presetSubtype="0" fill="hold" nodeType="withEffect">
                                  <p:stCondLst>
                                    <p:cond delay="375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childTnLst>
                                </p:cTn>
                              </p:par>
                              <p:par>
                                <p:cTn id="89" presetID="22" presetClass="entr" presetSubtype="4" fill="hold" nodeType="withEffect">
                                  <p:stCondLst>
                                    <p:cond delay="500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1000"/>
                                        <p:tgtEl>
                                          <p:spTgt spid="38"/>
                                        </p:tgtEl>
                                      </p:cBhvr>
                                    </p:animEffect>
                                  </p:childTnLst>
                                </p:cTn>
                              </p:par>
                              <p:par>
                                <p:cTn id="92" presetID="22" presetClass="entr" presetSubtype="4" fill="hold" nodeType="withEffect">
                                  <p:stCondLst>
                                    <p:cond delay="5000"/>
                                  </p:stCondLst>
                                  <p:childTnLst>
                                    <p:set>
                                      <p:cBhvr>
                                        <p:cTn id="93" dur="1" fill="hold">
                                          <p:stCondLst>
                                            <p:cond delay="0"/>
                                          </p:stCondLst>
                                        </p:cTn>
                                        <p:tgtEl>
                                          <p:spTgt spid="39"/>
                                        </p:tgtEl>
                                        <p:attrNameLst>
                                          <p:attrName>style.visibility</p:attrName>
                                        </p:attrNameLst>
                                      </p:cBhvr>
                                      <p:to>
                                        <p:strVal val="visible"/>
                                      </p:to>
                                    </p:set>
                                    <p:animEffect transition="in" filter="wipe(down)">
                                      <p:cBhvr>
                                        <p:cTn id="94" dur="1000"/>
                                        <p:tgtEl>
                                          <p:spTgt spid="39"/>
                                        </p:tgtEl>
                                      </p:cBhvr>
                                    </p:animEffect>
                                  </p:childTnLst>
                                </p:cTn>
                              </p:par>
                              <p:par>
                                <p:cTn id="95" presetID="22" presetClass="entr" presetSubtype="1" fill="hold" nodeType="withEffect">
                                  <p:stCondLst>
                                    <p:cond delay="5000"/>
                                  </p:stCondLst>
                                  <p:childTnLst>
                                    <p:set>
                                      <p:cBhvr>
                                        <p:cTn id="96" dur="1" fill="hold">
                                          <p:stCondLst>
                                            <p:cond delay="0"/>
                                          </p:stCondLst>
                                        </p:cTn>
                                        <p:tgtEl>
                                          <p:spTgt spid="40"/>
                                        </p:tgtEl>
                                        <p:attrNameLst>
                                          <p:attrName>style.visibility</p:attrName>
                                        </p:attrNameLst>
                                      </p:cBhvr>
                                      <p:to>
                                        <p:strVal val="visible"/>
                                      </p:to>
                                    </p:set>
                                    <p:animEffect transition="in" filter="wipe(up)">
                                      <p:cBhvr>
                                        <p:cTn id="97" dur="1000"/>
                                        <p:tgtEl>
                                          <p:spTgt spid="40"/>
                                        </p:tgtEl>
                                      </p:cBhvr>
                                    </p:animEffect>
                                  </p:childTnLst>
                                </p:cTn>
                              </p:par>
                              <p:par>
                                <p:cTn id="98" presetID="22" presetClass="entr" presetSubtype="8" fill="hold" nodeType="withEffect">
                                  <p:stCondLst>
                                    <p:cond delay="5000"/>
                                  </p:stCondLst>
                                  <p:childTnLst>
                                    <p:set>
                                      <p:cBhvr>
                                        <p:cTn id="99" dur="1" fill="hold">
                                          <p:stCondLst>
                                            <p:cond delay="0"/>
                                          </p:stCondLst>
                                        </p:cTn>
                                        <p:tgtEl>
                                          <p:spTgt spid="41"/>
                                        </p:tgtEl>
                                        <p:attrNameLst>
                                          <p:attrName>style.visibility</p:attrName>
                                        </p:attrNameLst>
                                      </p:cBhvr>
                                      <p:to>
                                        <p:strVal val="visible"/>
                                      </p:to>
                                    </p:set>
                                    <p:animEffect transition="in" filter="wipe(left)">
                                      <p:cBhvr>
                                        <p:cTn id="100" dur="1000"/>
                                        <p:tgtEl>
                                          <p:spTgt spid="41"/>
                                        </p:tgtEl>
                                      </p:cBhvr>
                                    </p:animEffect>
                                  </p:childTnLst>
                                </p:cTn>
                              </p:par>
                              <p:par>
                                <p:cTn id="101" presetID="10" presetClass="entr" presetSubtype="0" fill="hold" nodeType="withEffect">
                                  <p:stCondLst>
                                    <p:cond delay="625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1000"/>
                                        <p:tgtEl>
                                          <p:spTgt spid="28"/>
                                        </p:tgtEl>
                                      </p:cBhvr>
                                    </p:animEffect>
                                  </p:childTnLst>
                                </p:cTn>
                              </p:par>
                              <p:par>
                                <p:cTn id="104" presetID="22" presetClass="entr" presetSubtype="2" fill="hold" nodeType="withEffect">
                                  <p:stCondLst>
                                    <p:cond delay="7500"/>
                                  </p:stCondLst>
                                  <p:childTnLst>
                                    <p:set>
                                      <p:cBhvr>
                                        <p:cTn id="105" dur="1" fill="hold">
                                          <p:stCondLst>
                                            <p:cond delay="0"/>
                                          </p:stCondLst>
                                        </p:cTn>
                                        <p:tgtEl>
                                          <p:spTgt spid="42"/>
                                        </p:tgtEl>
                                        <p:attrNameLst>
                                          <p:attrName>style.visibility</p:attrName>
                                        </p:attrNameLst>
                                      </p:cBhvr>
                                      <p:to>
                                        <p:strVal val="visible"/>
                                      </p:to>
                                    </p:set>
                                    <p:animEffect transition="in" filter="wipe(right)">
                                      <p:cBhvr>
                                        <p:cTn id="106" dur="1000"/>
                                        <p:tgtEl>
                                          <p:spTgt spid="42"/>
                                        </p:tgtEl>
                                      </p:cBhvr>
                                    </p:animEffect>
                                  </p:childTnLst>
                                </p:cTn>
                              </p:par>
                              <p:par>
                                <p:cTn id="107" presetID="22" presetClass="entr" presetSubtype="4" fill="hold" nodeType="withEffect">
                                  <p:stCondLst>
                                    <p:cond delay="750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1000"/>
                                        <p:tgtEl>
                                          <p:spTgt spid="43"/>
                                        </p:tgtEl>
                                      </p:cBhvr>
                                    </p:animEffect>
                                  </p:childTnLst>
                                </p:cTn>
                              </p:par>
                              <p:par>
                                <p:cTn id="110" presetID="22" presetClass="entr" presetSubtype="1" fill="hold" nodeType="withEffect">
                                  <p:stCondLst>
                                    <p:cond delay="7500"/>
                                  </p:stCondLst>
                                  <p:childTnLst>
                                    <p:set>
                                      <p:cBhvr>
                                        <p:cTn id="111" dur="1" fill="hold">
                                          <p:stCondLst>
                                            <p:cond delay="0"/>
                                          </p:stCondLst>
                                        </p:cTn>
                                        <p:tgtEl>
                                          <p:spTgt spid="44"/>
                                        </p:tgtEl>
                                        <p:attrNameLst>
                                          <p:attrName>style.visibility</p:attrName>
                                        </p:attrNameLst>
                                      </p:cBhvr>
                                      <p:to>
                                        <p:strVal val="visible"/>
                                      </p:to>
                                    </p:set>
                                    <p:animEffect transition="in" filter="wipe(up)">
                                      <p:cBhvr>
                                        <p:cTn id="112" dur="1000"/>
                                        <p:tgtEl>
                                          <p:spTgt spid="44"/>
                                        </p:tgtEl>
                                      </p:cBhvr>
                                    </p:animEffect>
                                  </p:childTnLst>
                                </p:cTn>
                              </p:par>
                              <p:par>
                                <p:cTn id="113" presetID="22" presetClass="entr" presetSubtype="8" fill="hold" nodeType="withEffect">
                                  <p:stCondLst>
                                    <p:cond delay="7500"/>
                                  </p:stCondLst>
                                  <p:childTnLst>
                                    <p:set>
                                      <p:cBhvr>
                                        <p:cTn id="114" dur="1" fill="hold">
                                          <p:stCondLst>
                                            <p:cond delay="0"/>
                                          </p:stCondLst>
                                        </p:cTn>
                                        <p:tgtEl>
                                          <p:spTgt spid="45"/>
                                        </p:tgtEl>
                                        <p:attrNameLst>
                                          <p:attrName>style.visibility</p:attrName>
                                        </p:attrNameLst>
                                      </p:cBhvr>
                                      <p:to>
                                        <p:strVal val="visible"/>
                                      </p:to>
                                    </p:set>
                                    <p:animEffect transition="in" filter="wipe(left)">
                                      <p:cBhvr>
                                        <p:cTn id="115" dur="1000"/>
                                        <p:tgtEl>
                                          <p:spTgt spid="45"/>
                                        </p:tgtEl>
                                      </p:cBhvr>
                                    </p:animEffect>
                                  </p:childTnLst>
                                </p:cTn>
                              </p:par>
                              <p:par>
                                <p:cTn id="116" presetID="10" presetClass="entr" presetSubtype="0" fill="hold" nodeType="withEffect">
                                  <p:stCondLst>
                                    <p:cond delay="875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1000"/>
                                        <p:tgtEl>
                                          <p:spTgt spid="29"/>
                                        </p:tgtEl>
                                      </p:cBhvr>
                                    </p:animEffect>
                                  </p:childTnLst>
                                </p:cTn>
                              </p:par>
                              <p:par>
                                <p:cTn id="119" presetID="38" presetClass="entr" presetSubtype="0" accel="50000" fill="hold" grpId="0" nodeType="withEffect">
                                  <p:stCondLst>
                                    <p:cond delay="10250"/>
                                  </p:stCondLst>
                                  <p:iterate type="lt">
                                    <p:tmPct val="50000"/>
                                  </p:iterate>
                                  <p:childTnLst>
                                    <p:set>
                                      <p:cBhvr>
                                        <p:cTn id="120" dur="1" fill="hold">
                                          <p:stCondLst>
                                            <p:cond delay="0"/>
                                          </p:stCondLst>
                                        </p:cTn>
                                        <p:tgtEl>
                                          <p:spTgt spid="46"/>
                                        </p:tgtEl>
                                        <p:attrNameLst>
                                          <p:attrName>style.visibility</p:attrName>
                                        </p:attrNameLst>
                                      </p:cBhvr>
                                      <p:to>
                                        <p:strVal val="visible"/>
                                      </p:to>
                                    </p:set>
                                    <p:set>
                                      <p:cBhvr>
                                        <p:cTn id="121" dur="114" fill="hold">
                                          <p:stCondLst>
                                            <p:cond delay="0"/>
                                          </p:stCondLst>
                                        </p:cTn>
                                        <p:tgtEl>
                                          <p:spTgt spid="46"/>
                                        </p:tgtEl>
                                        <p:attrNameLst>
                                          <p:attrName>style.rotation</p:attrName>
                                        </p:attrNameLst>
                                      </p:cBhvr>
                                      <p:to>
                                        <p:strVal val="-45.0"/>
                                      </p:to>
                                    </p:set>
                                    <p:anim calcmode="lin" valueType="num">
                                      <p:cBhvr>
                                        <p:cTn id="122" dur="114" fill="hold">
                                          <p:stCondLst>
                                            <p:cond delay="114"/>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123" dur="114"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24" dur="39" decel="50000" autoRev="1" fill="hold">
                                          <p:stCondLst>
                                            <p:cond delay="114"/>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25" dur="34" fill="hold">
                                          <p:stCondLst>
                                            <p:cond delay="216"/>
                                          </p:stCondLst>
                                        </p:cTn>
                                        <p:tgtEl>
                                          <p:spTgt spid="46"/>
                                        </p:tgtEl>
                                        <p:attrNameLst>
                                          <p:attrName>ppt_y</p:attrName>
                                        </p:attrNameLst>
                                      </p:cBhvr>
                                      <p:tavLst>
                                        <p:tav tm="0">
                                          <p:val>
                                            <p:strVal val="#ppt_y-(0.354*#ppt_w-0.172*#ppt_h)"/>
                                          </p:val>
                                        </p:tav>
                                        <p:tav tm="100000">
                                          <p:val>
                                            <p:strVal val="#ppt_y"/>
                                          </p:val>
                                        </p:tav>
                                      </p:tavLst>
                                    </p:anim>
                                  </p:childTnLst>
                                </p:cTn>
                              </p:par>
                              <p:par>
                                <p:cTn id="126" presetID="38" presetClass="entr" presetSubtype="0" accel="50000" fill="hold" grpId="0" nodeType="withEffect">
                                  <p:stCondLst>
                                    <p:cond delay="9750"/>
                                  </p:stCondLst>
                                  <p:iterate type="lt">
                                    <p:tmPct val="50000"/>
                                  </p:iterate>
                                  <p:childTnLst>
                                    <p:set>
                                      <p:cBhvr>
                                        <p:cTn id="127" dur="1" fill="hold">
                                          <p:stCondLst>
                                            <p:cond delay="0"/>
                                          </p:stCondLst>
                                        </p:cTn>
                                        <p:tgtEl>
                                          <p:spTgt spid="47"/>
                                        </p:tgtEl>
                                        <p:attrNameLst>
                                          <p:attrName>style.visibility</p:attrName>
                                        </p:attrNameLst>
                                      </p:cBhvr>
                                      <p:to>
                                        <p:strVal val="visible"/>
                                      </p:to>
                                    </p:set>
                                    <p:set>
                                      <p:cBhvr>
                                        <p:cTn id="128" dur="114" fill="hold">
                                          <p:stCondLst>
                                            <p:cond delay="0"/>
                                          </p:stCondLst>
                                        </p:cTn>
                                        <p:tgtEl>
                                          <p:spTgt spid="47"/>
                                        </p:tgtEl>
                                        <p:attrNameLst>
                                          <p:attrName>style.rotation</p:attrName>
                                        </p:attrNameLst>
                                      </p:cBhvr>
                                      <p:to>
                                        <p:strVal val="-45.0"/>
                                      </p:to>
                                    </p:set>
                                    <p:anim calcmode="lin" valueType="num">
                                      <p:cBhvr>
                                        <p:cTn id="129" dur="114" fill="hold">
                                          <p:stCondLst>
                                            <p:cond delay="114"/>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130" dur="114"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131" dur="39" decel="50000" autoRev="1" fill="hold">
                                          <p:stCondLst>
                                            <p:cond delay="114"/>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132" dur="34" fill="hold">
                                          <p:stCondLst>
                                            <p:cond delay="216"/>
                                          </p:stCondLst>
                                        </p:cTn>
                                        <p:tgtEl>
                                          <p:spTgt spid="47"/>
                                        </p:tgtEl>
                                        <p:attrNameLst>
                                          <p:attrName>ppt_y</p:attrName>
                                        </p:attrNameLst>
                                      </p:cBhvr>
                                      <p:tavLst>
                                        <p:tav tm="0">
                                          <p:val>
                                            <p:strVal val="#ppt_y-(0.354*#ppt_w-0.172*#ppt_h)"/>
                                          </p:val>
                                        </p:tav>
                                        <p:tav tm="100000">
                                          <p:val>
                                            <p:strVal val="#ppt_y"/>
                                          </p:val>
                                        </p:tav>
                                      </p:tavLst>
                                    </p:anim>
                                  </p:childTnLst>
                                </p:cTn>
                              </p:par>
                              <p:par>
                                <p:cTn id="133" presetID="2" presetClass="entr" presetSubtype="2" fill="hold" grpId="0" nodeType="withEffect">
                                  <p:stCondLst>
                                    <p:cond delay="925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1+#ppt_w/2"/>
                                          </p:val>
                                        </p:tav>
                                        <p:tav tm="100000">
                                          <p:val>
                                            <p:strVal val="#ppt_x"/>
                                          </p:val>
                                        </p:tav>
                                      </p:tavLst>
                                    </p:anim>
                                    <p:anim calcmode="lin" valueType="num">
                                      <p:cBhvr additive="base">
                                        <p:cTn id="136"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平行四边形 21"/>
          <p:cNvSpPr/>
          <p:nvPr/>
        </p:nvSpPr>
        <p:spPr>
          <a:xfrm flipH="1">
            <a:off x="-396552" y="0"/>
            <a:ext cx="7704856" cy="5143499"/>
          </a:xfrm>
          <a:prstGeom prst="parallelogram">
            <a:avLst>
              <a:gd name="adj" fmla="val 51084"/>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pic>
        <p:nvPicPr>
          <p:cNvPr id="6147" name="Picture 3" descr="C:\Users\jsj\Desktop\新建文件夹\42166d224f4a20a49dab566b90529822730ed0e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960" y="408789"/>
            <a:ext cx="1844816" cy="1201035"/>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6148" name="Picture 4" descr="C:\Users\jsj\Desktop\新建文件夹\7427ea2108fc131b947c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1695" y="1896201"/>
            <a:ext cx="1904958" cy="1201035"/>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6149" name="Picture 5" descr="C:\Users\jsj\Desktop\新建文件夹\20553GQ9-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6436" y="408791"/>
            <a:ext cx="1857821" cy="1201034"/>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pic>
        <p:nvPicPr>
          <p:cNvPr id="6150" name="Picture 6" descr="C:\Users\jsj\Desktop\新建文件夹\20553H048-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1441" y="1896202"/>
            <a:ext cx="1846663" cy="1201036"/>
          </a:xfrm>
          <a:prstGeom prst="rect">
            <a:avLst/>
          </a:prstGeom>
          <a:noFill/>
          <a:ln w="12700">
            <a:solidFill>
              <a:srgbClr val="993366"/>
            </a:solidFill>
          </a:ln>
          <a:effectLst/>
          <a:extLst>
            <a:ext uri="{909E8E84-426E-40DD-AFC4-6F175D3DCCD1}">
              <a14:hiddenFill xmlns:a14="http://schemas.microsoft.com/office/drawing/2010/main">
                <a:solidFill>
                  <a:srgbClr val="FFFFFF"/>
                </a:solidFill>
              </a14:hiddenFill>
            </a:ext>
          </a:extLst>
        </p:spPr>
      </p:pic>
      <p:sp>
        <p:nvSpPr>
          <p:cNvPr id="23" name="矩形 22"/>
          <p:cNvSpPr/>
          <p:nvPr/>
        </p:nvSpPr>
        <p:spPr>
          <a:xfrm>
            <a:off x="2483768" y="4225016"/>
            <a:ext cx="3888432" cy="683264"/>
          </a:xfrm>
          <a:prstGeom prst="rect">
            <a:avLst/>
          </a:prstGeom>
          <a:noFill/>
        </p:spPr>
        <p:txBody>
          <a:bodyPr wrap="square">
            <a:spAutoFit/>
          </a:bodyPr>
          <a:lstStyle/>
          <a:p>
            <a:pPr algn="just">
              <a:lnSpc>
                <a:spcPct val="120000"/>
              </a:lnSpc>
            </a:pPr>
            <a:r>
              <a:rPr lang="zh-CN" altLang="en-US" sz="1600" b="1" smtClean="0">
                <a:solidFill>
                  <a:srgbClr val="993366"/>
                </a:solidFill>
                <a:latin typeface="方正细圆简体" panose="03000509000000000000" pitchFamily="65" charset="-122"/>
                <a:ea typeface="方正细圆简体" panose="03000509000000000000" pitchFamily="65" charset="-122"/>
              </a:rPr>
              <a:t>友情其实很简单，只要那么一声问候、一句谅解、一份惦记，就足矣。</a:t>
            </a:r>
            <a:endParaRPr lang="zh-CN" altLang="en-US" sz="1600" b="1">
              <a:solidFill>
                <a:srgbClr val="993366"/>
              </a:solidFill>
              <a:latin typeface="方正细圆简体" panose="03000509000000000000" pitchFamily="65" charset="-122"/>
              <a:ea typeface="方正细圆简体" panose="03000509000000000000" pitchFamily="65" charset="-122"/>
            </a:endParaRPr>
          </a:p>
        </p:txBody>
      </p:sp>
      <p:sp>
        <p:nvSpPr>
          <p:cNvPr id="24" name="矩形 23"/>
          <p:cNvSpPr/>
          <p:nvPr/>
        </p:nvSpPr>
        <p:spPr>
          <a:xfrm>
            <a:off x="2411760" y="3273739"/>
            <a:ext cx="2547516" cy="1008161"/>
          </a:xfrm>
          <a:prstGeom prst="rect">
            <a:avLst/>
          </a:prstGeom>
          <a:noFill/>
        </p:spPr>
        <p:txBody>
          <a:bodyPr wrap="square">
            <a:spAutoFit/>
          </a:bodyPr>
          <a:lstStyle/>
          <a:p>
            <a:pPr algn="just">
              <a:lnSpc>
                <a:spcPct val="120000"/>
              </a:lnSpc>
            </a:pPr>
            <a:r>
              <a:rPr lang="zh-CN" altLang="en-US" sz="5400" smtClean="0">
                <a:solidFill>
                  <a:srgbClr val="993366"/>
                </a:solidFill>
                <a:latin typeface="方正毡笔黑简体" panose="03000509000000000000" pitchFamily="65" charset="-122"/>
                <a:ea typeface="方正毡笔黑简体" panose="03000509000000000000" pitchFamily="65" charset="-122"/>
              </a:rPr>
              <a:t>时光</a:t>
            </a:r>
            <a:endParaRPr lang="zh-CN" altLang="en-US" sz="5400">
              <a:solidFill>
                <a:srgbClr val="993366"/>
              </a:solidFill>
              <a:latin typeface="方正毡笔黑简体" panose="03000509000000000000" pitchFamily="65" charset="-122"/>
              <a:ea typeface="方正毡笔黑简体" panose="03000509000000000000" pitchFamily="65" charset="-122"/>
            </a:endParaRPr>
          </a:p>
        </p:txBody>
      </p:sp>
      <p:sp>
        <p:nvSpPr>
          <p:cNvPr id="25" name="椭圆 24"/>
          <p:cNvSpPr/>
          <p:nvPr/>
        </p:nvSpPr>
        <p:spPr>
          <a:xfrm>
            <a:off x="1707970" y="5927780"/>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6" name="椭圆 25"/>
          <p:cNvSpPr/>
          <p:nvPr/>
        </p:nvSpPr>
        <p:spPr>
          <a:xfrm>
            <a:off x="1294778" y="5257224"/>
            <a:ext cx="216024" cy="216024"/>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7" name="椭圆 26"/>
          <p:cNvSpPr/>
          <p:nvPr/>
        </p:nvSpPr>
        <p:spPr>
          <a:xfrm>
            <a:off x="6260332" y="613477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8" name="椭圆 27"/>
          <p:cNvSpPr/>
          <p:nvPr/>
        </p:nvSpPr>
        <p:spPr>
          <a:xfrm>
            <a:off x="2123728" y="598675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29" name="椭圆 28"/>
          <p:cNvSpPr/>
          <p:nvPr/>
        </p:nvSpPr>
        <p:spPr>
          <a:xfrm>
            <a:off x="4286365" y="592218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0" name="椭圆 29"/>
          <p:cNvSpPr/>
          <p:nvPr/>
        </p:nvSpPr>
        <p:spPr>
          <a:xfrm>
            <a:off x="7098936" y="6072176"/>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1" name="椭圆 30"/>
          <p:cNvSpPr/>
          <p:nvPr/>
        </p:nvSpPr>
        <p:spPr>
          <a:xfrm>
            <a:off x="4982262" y="5890096"/>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2" name="椭圆 31"/>
          <p:cNvSpPr/>
          <p:nvPr/>
        </p:nvSpPr>
        <p:spPr>
          <a:xfrm>
            <a:off x="3033499" y="592112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3" name="椭圆 32"/>
          <p:cNvSpPr/>
          <p:nvPr/>
        </p:nvSpPr>
        <p:spPr>
          <a:xfrm>
            <a:off x="2939650" y="5703496"/>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4" name="椭圆 33"/>
          <p:cNvSpPr/>
          <p:nvPr/>
        </p:nvSpPr>
        <p:spPr>
          <a:xfrm>
            <a:off x="7568449" y="591049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5" name="椭圆 34"/>
          <p:cNvSpPr/>
          <p:nvPr/>
        </p:nvSpPr>
        <p:spPr>
          <a:xfrm>
            <a:off x="3431845" y="576247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6" name="椭圆 35"/>
          <p:cNvSpPr/>
          <p:nvPr/>
        </p:nvSpPr>
        <p:spPr>
          <a:xfrm>
            <a:off x="5594482" y="569790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7" name="椭圆 36"/>
          <p:cNvSpPr/>
          <p:nvPr/>
        </p:nvSpPr>
        <p:spPr>
          <a:xfrm>
            <a:off x="8407053" y="5847892"/>
            <a:ext cx="173748" cy="17374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8" name="椭圆 37"/>
          <p:cNvSpPr/>
          <p:nvPr/>
        </p:nvSpPr>
        <p:spPr>
          <a:xfrm>
            <a:off x="6290379" y="5665812"/>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39" name="椭圆 38"/>
          <p:cNvSpPr/>
          <p:nvPr/>
        </p:nvSpPr>
        <p:spPr>
          <a:xfrm>
            <a:off x="4418053" y="5696838"/>
            <a:ext cx="237928" cy="237928"/>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17000"/>
    </mc:Choice>
    <mc:Fallback xmlns="">
      <p:transition spd="slow"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30" presetClass="entr" presetSubtype="0" fill="hold" nodeType="withEffect">
                                  <p:stCondLst>
                                    <p:cond delay="750"/>
                                  </p:stCondLst>
                                  <p:childTnLst>
                                    <p:set>
                                      <p:cBhvr>
                                        <p:cTn id="10" dur="1" fill="hold">
                                          <p:stCondLst>
                                            <p:cond delay="0"/>
                                          </p:stCondLst>
                                        </p:cTn>
                                        <p:tgtEl>
                                          <p:spTgt spid="6147"/>
                                        </p:tgtEl>
                                        <p:attrNameLst>
                                          <p:attrName>style.visibility</p:attrName>
                                        </p:attrNameLst>
                                      </p:cBhvr>
                                      <p:to>
                                        <p:strVal val="visible"/>
                                      </p:to>
                                    </p:set>
                                    <p:animEffect transition="in" filter="fade">
                                      <p:cBhvr>
                                        <p:cTn id="11" dur="800" decel="100000"/>
                                        <p:tgtEl>
                                          <p:spTgt spid="6147"/>
                                        </p:tgtEl>
                                      </p:cBhvr>
                                    </p:animEffect>
                                    <p:anim calcmode="lin" valueType="num">
                                      <p:cBhvr>
                                        <p:cTn id="12" dur="800" decel="100000" fill="hold"/>
                                        <p:tgtEl>
                                          <p:spTgt spid="6147"/>
                                        </p:tgtEl>
                                        <p:attrNameLst>
                                          <p:attrName>style.rotation</p:attrName>
                                        </p:attrNameLst>
                                      </p:cBhvr>
                                      <p:tavLst>
                                        <p:tav tm="0">
                                          <p:val>
                                            <p:fltVal val="-90"/>
                                          </p:val>
                                        </p:tav>
                                        <p:tav tm="100000">
                                          <p:val>
                                            <p:fltVal val="0"/>
                                          </p:val>
                                        </p:tav>
                                      </p:tavLst>
                                    </p:anim>
                                    <p:anim calcmode="lin" valueType="num">
                                      <p:cBhvr>
                                        <p:cTn id="13" dur="800" decel="100000" fill="hold"/>
                                        <p:tgtEl>
                                          <p:spTgt spid="6147"/>
                                        </p:tgtEl>
                                        <p:attrNameLst>
                                          <p:attrName>ppt_x</p:attrName>
                                        </p:attrNameLst>
                                      </p:cBhvr>
                                      <p:tavLst>
                                        <p:tav tm="0">
                                          <p:val>
                                            <p:strVal val="#ppt_x+0.4"/>
                                          </p:val>
                                        </p:tav>
                                        <p:tav tm="100000">
                                          <p:val>
                                            <p:strVal val="#ppt_x-0.05"/>
                                          </p:val>
                                        </p:tav>
                                      </p:tavLst>
                                    </p:anim>
                                    <p:anim calcmode="lin" valueType="num">
                                      <p:cBhvr>
                                        <p:cTn id="14" dur="800" decel="100000" fill="hold"/>
                                        <p:tgtEl>
                                          <p:spTgt spid="6147"/>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147"/>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147"/>
                                        </p:tgtEl>
                                        <p:attrNameLst>
                                          <p:attrName>ppt_y</p:attrName>
                                        </p:attrNameLst>
                                      </p:cBhvr>
                                      <p:tavLst>
                                        <p:tav tm="0">
                                          <p:val>
                                            <p:strVal val="#ppt_y+0.1"/>
                                          </p:val>
                                        </p:tav>
                                        <p:tav tm="100000">
                                          <p:val>
                                            <p:strVal val="#ppt_y"/>
                                          </p:val>
                                        </p:tav>
                                      </p:tavLst>
                                    </p:anim>
                                  </p:childTnLst>
                                </p:cTn>
                              </p:par>
                              <p:par>
                                <p:cTn id="17" presetID="30" presetClass="entr" presetSubtype="0" fill="hold" nodeType="withEffect">
                                  <p:stCondLst>
                                    <p:cond delay="3000"/>
                                  </p:stCondLst>
                                  <p:childTnLst>
                                    <p:set>
                                      <p:cBhvr>
                                        <p:cTn id="18" dur="1" fill="hold">
                                          <p:stCondLst>
                                            <p:cond delay="0"/>
                                          </p:stCondLst>
                                        </p:cTn>
                                        <p:tgtEl>
                                          <p:spTgt spid="6149"/>
                                        </p:tgtEl>
                                        <p:attrNameLst>
                                          <p:attrName>style.visibility</p:attrName>
                                        </p:attrNameLst>
                                      </p:cBhvr>
                                      <p:to>
                                        <p:strVal val="visible"/>
                                      </p:to>
                                    </p:set>
                                    <p:animEffect transition="in" filter="fade">
                                      <p:cBhvr>
                                        <p:cTn id="19" dur="800" decel="100000"/>
                                        <p:tgtEl>
                                          <p:spTgt spid="6149"/>
                                        </p:tgtEl>
                                      </p:cBhvr>
                                    </p:animEffect>
                                    <p:anim calcmode="lin" valueType="num">
                                      <p:cBhvr>
                                        <p:cTn id="20" dur="800" decel="100000" fill="hold"/>
                                        <p:tgtEl>
                                          <p:spTgt spid="6149"/>
                                        </p:tgtEl>
                                        <p:attrNameLst>
                                          <p:attrName>style.rotation</p:attrName>
                                        </p:attrNameLst>
                                      </p:cBhvr>
                                      <p:tavLst>
                                        <p:tav tm="0">
                                          <p:val>
                                            <p:fltVal val="-90"/>
                                          </p:val>
                                        </p:tav>
                                        <p:tav tm="100000">
                                          <p:val>
                                            <p:fltVal val="0"/>
                                          </p:val>
                                        </p:tav>
                                      </p:tavLst>
                                    </p:anim>
                                    <p:anim calcmode="lin" valueType="num">
                                      <p:cBhvr>
                                        <p:cTn id="21" dur="800" decel="100000" fill="hold"/>
                                        <p:tgtEl>
                                          <p:spTgt spid="6149"/>
                                        </p:tgtEl>
                                        <p:attrNameLst>
                                          <p:attrName>ppt_x</p:attrName>
                                        </p:attrNameLst>
                                      </p:cBhvr>
                                      <p:tavLst>
                                        <p:tav tm="0">
                                          <p:val>
                                            <p:strVal val="#ppt_x+0.4"/>
                                          </p:val>
                                        </p:tav>
                                        <p:tav tm="100000">
                                          <p:val>
                                            <p:strVal val="#ppt_x-0.05"/>
                                          </p:val>
                                        </p:tav>
                                      </p:tavLst>
                                    </p:anim>
                                    <p:anim calcmode="lin" valueType="num">
                                      <p:cBhvr>
                                        <p:cTn id="22" dur="800" decel="100000" fill="hold"/>
                                        <p:tgtEl>
                                          <p:spTgt spid="6149"/>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149"/>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149"/>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5500"/>
                                  </p:stCondLst>
                                  <p:childTnLst>
                                    <p:set>
                                      <p:cBhvr>
                                        <p:cTn id="26" dur="1" fill="hold">
                                          <p:stCondLst>
                                            <p:cond delay="0"/>
                                          </p:stCondLst>
                                        </p:cTn>
                                        <p:tgtEl>
                                          <p:spTgt spid="6148"/>
                                        </p:tgtEl>
                                        <p:attrNameLst>
                                          <p:attrName>style.visibility</p:attrName>
                                        </p:attrNameLst>
                                      </p:cBhvr>
                                      <p:to>
                                        <p:strVal val="visible"/>
                                      </p:to>
                                    </p:set>
                                    <p:animEffect transition="in" filter="fade">
                                      <p:cBhvr>
                                        <p:cTn id="27" dur="800" decel="100000"/>
                                        <p:tgtEl>
                                          <p:spTgt spid="6148"/>
                                        </p:tgtEl>
                                      </p:cBhvr>
                                    </p:animEffect>
                                    <p:anim calcmode="lin" valueType="num">
                                      <p:cBhvr>
                                        <p:cTn id="28" dur="800" decel="100000" fill="hold"/>
                                        <p:tgtEl>
                                          <p:spTgt spid="6148"/>
                                        </p:tgtEl>
                                        <p:attrNameLst>
                                          <p:attrName>style.rotation</p:attrName>
                                        </p:attrNameLst>
                                      </p:cBhvr>
                                      <p:tavLst>
                                        <p:tav tm="0">
                                          <p:val>
                                            <p:fltVal val="-90"/>
                                          </p:val>
                                        </p:tav>
                                        <p:tav tm="100000">
                                          <p:val>
                                            <p:fltVal val="0"/>
                                          </p:val>
                                        </p:tav>
                                      </p:tavLst>
                                    </p:anim>
                                    <p:anim calcmode="lin" valueType="num">
                                      <p:cBhvr>
                                        <p:cTn id="29" dur="800" decel="100000" fill="hold"/>
                                        <p:tgtEl>
                                          <p:spTgt spid="6148"/>
                                        </p:tgtEl>
                                        <p:attrNameLst>
                                          <p:attrName>ppt_x</p:attrName>
                                        </p:attrNameLst>
                                      </p:cBhvr>
                                      <p:tavLst>
                                        <p:tav tm="0">
                                          <p:val>
                                            <p:strVal val="#ppt_x+0.4"/>
                                          </p:val>
                                        </p:tav>
                                        <p:tav tm="100000">
                                          <p:val>
                                            <p:strVal val="#ppt_x-0.05"/>
                                          </p:val>
                                        </p:tav>
                                      </p:tavLst>
                                    </p:anim>
                                    <p:anim calcmode="lin" valueType="num">
                                      <p:cBhvr>
                                        <p:cTn id="30" dur="800" decel="100000" fill="hold"/>
                                        <p:tgtEl>
                                          <p:spTgt spid="6148"/>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6148"/>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6148"/>
                                        </p:tgtEl>
                                        <p:attrNameLst>
                                          <p:attrName>ppt_y</p:attrName>
                                        </p:attrNameLst>
                                      </p:cBhvr>
                                      <p:tavLst>
                                        <p:tav tm="0">
                                          <p:val>
                                            <p:strVal val="#ppt_y+0.1"/>
                                          </p:val>
                                        </p:tav>
                                        <p:tav tm="100000">
                                          <p:val>
                                            <p:strVal val="#ppt_y"/>
                                          </p:val>
                                        </p:tav>
                                      </p:tavLst>
                                    </p:anim>
                                  </p:childTnLst>
                                </p:cTn>
                              </p:par>
                              <p:par>
                                <p:cTn id="33" presetID="30" presetClass="entr" presetSubtype="0" fill="hold" nodeType="withEffect">
                                  <p:stCondLst>
                                    <p:cond delay="8250"/>
                                  </p:stCondLst>
                                  <p:childTnLst>
                                    <p:set>
                                      <p:cBhvr>
                                        <p:cTn id="34" dur="1" fill="hold">
                                          <p:stCondLst>
                                            <p:cond delay="0"/>
                                          </p:stCondLst>
                                        </p:cTn>
                                        <p:tgtEl>
                                          <p:spTgt spid="6150"/>
                                        </p:tgtEl>
                                        <p:attrNameLst>
                                          <p:attrName>style.visibility</p:attrName>
                                        </p:attrNameLst>
                                      </p:cBhvr>
                                      <p:to>
                                        <p:strVal val="visible"/>
                                      </p:to>
                                    </p:set>
                                    <p:animEffect transition="in" filter="fade">
                                      <p:cBhvr>
                                        <p:cTn id="35" dur="800" decel="100000"/>
                                        <p:tgtEl>
                                          <p:spTgt spid="6150"/>
                                        </p:tgtEl>
                                      </p:cBhvr>
                                    </p:animEffect>
                                    <p:anim calcmode="lin" valueType="num">
                                      <p:cBhvr>
                                        <p:cTn id="36" dur="800" decel="100000" fill="hold"/>
                                        <p:tgtEl>
                                          <p:spTgt spid="6150"/>
                                        </p:tgtEl>
                                        <p:attrNameLst>
                                          <p:attrName>style.rotation</p:attrName>
                                        </p:attrNameLst>
                                      </p:cBhvr>
                                      <p:tavLst>
                                        <p:tav tm="0">
                                          <p:val>
                                            <p:fltVal val="-90"/>
                                          </p:val>
                                        </p:tav>
                                        <p:tav tm="100000">
                                          <p:val>
                                            <p:fltVal val="0"/>
                                          </p:val>
                                        </p:tav>
                                      </p:tavLst>
                                    </p:anim>
                                    <p:anim calcmode="lin" valueType="num">
                                      <p:cBhvr>
                                        <p:cTn id="37" dur="800" decel="100000" fill="hold"/>
                                        <p:tgtEl>
                                          <p:spTgt spid="6150"/>
                                        </p:tgtEl>
                                        <p:attrNameLst>
                                          <p:attrName>ppt_x</p:attrName>
                                        </p:attrNameLst>
                                      </p:cBhvr>
                                      <p:tavLst>
                                        <p:tav tm="0">
                                          <p:val>
                                            <p:strVal val="#ppt_x+0.4"/>
                                          </p:val>
                                        </p:tav>
                                        <p:tav tm="100000">
                                          <p:val>
                                            <p:strVal val="#ppt_x-0.05"/>
                                          </p:val>
                                        </p:tav>
                                      </p:tavLst>
                                    </p:anim>
                                    <p:anim calcmode="lin" valueType="num">
                                      <p:cBhvr>
                                        <p:cTn id="38" dur="800" decel="100000" fill="hold"/>
                                        <p:tgtEl>
                                          <p:spTgt spid="6150"/>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6150"/>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6150"/>
                                        </p:tgtEl>
                                        <p:attrNameLst>
                                          <p:attrName>ppt_y</p:attrName>
                                        </p:attrNameLst>
                                      </p:cBhvr>
                                      <p:tavLst>
                                        <p:tav tm="0">
                                          <p:val>
                                            <p:strVal val="#ppt_y+0.1"/>
                                          </p:val>
                                        </p:tav>
                                        <p:tav tm="100000">
                                          <p:val>
                                            <p:strVal val="#ppt_y"/>
                                          </p:val>
                                        </p:tav>
                                      </p:tavLst>
                                    </p:anim>
                                  </p:childTnLst>
                                </p:cTn>
                              </p:par>
                              <p:par>
                                <p:cTn id="41" presetID="38" presetClass="entr" presetSubtype="0" accel="50000" fill="hold" grpId="0" nodeType="withEffect">
                                  <p:stCondLst>
                                    <p:cond delay="10750"/>
                                  </p:stCondLst>
                                  <p:iterate type="lt">
                                    <p:tmPct val="50000"/>
                                  </p:iterate>
                                  <p:childTnLst>
                                    <p:set>
                                      <p:cBhvr>
                                        <p:cTn id="42" dur="1" fill="hold">
                                          <p:stCondLst>
                                            <p:cond delay="0"/>
                                          </p:stCondLst>
                                        </p:cTn>
                                        <p:tgtEl>
                                          <p:spTgt spid="23"/>
                                        </p:tgtEl>
                                        <p:attrNameLst>
                                          <p:attrName>style.visibility</p:attrName>
                                        </p:attrNameLst>
                                      </p:cBhvr>
                                      <p:to>
                                        <p:strVal val="visible"/>
                                      </p:to>
                                    </p:set>
                                    <p:set>
                                      <p:cBhvr>
                                        <p:cTn id="43" dur="114" fill="hold">
                                          <p:stCondLst>
                                            <p:cond delay="0"/>
                                          </p:stCondLst>
                                        </p:cTn>
                                        <p:tgtEl>
                                          <p:spTgt spid="23"/>
                                        </p:tgtEl>
                                        <p:attrNameLst>
                                          <p:attrName>style.rotation</p:attrName>
                                        </p:attrNameLst>
                                      </p:cBhvr>
                                      <p:to>
                                        <p:strVal val="-45.0"/>
                                      </p:to>
                                    </p:set>
                                    <p:anim calcmode="lin" valueType="num">
                                      <p:cBhvr>
                                        <p:cTn id="44" dur="114" fill="hold">
                                          <p:stCondLst>
                                            <p:cond delay="114"/>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45" dur="114"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46" dur="39" decel="50000" autoRev="1" fill="hold">
                                          <p:stCondLst>
                                            <p:cond delay="114"/>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47" dur="34" fill="hold">
                                          <p:stCondLst>
                                            <p:cond delay="216"/>
                                          </p:stCondLst>
                                        </p:cTn>
                                        <p:tgtEl>
                                          <p:spTgt spid="23"/>
                                        </p:tgtEl>
                                        <p:attrNameLst>
                                          <p:attrName>ppt_y</p:attrName>
                                        </p:attrNameLst>
                                      </p:cBhvr>
                                      <p:tavLst>
                                        <p:tav tm="0">
                                          <p:val>
                                            <p:strVal val="#ppt_y-(0.354*#ppt_w-0.172*#ppt_h)"/>
                                          </p:val>
                                        </p:tav>
                                        <p:tav tm="100000">
                                          <p:val>
                                            <p:strVal val="#ppt_y"/>
                                          </p:val>
                                        </p:tav>
                                      </p:tavLst>
                                    </p:anim>
                                  </p:childTnLst>
                                </p:cTn>
                              </p:par>
                              <p:par>
                                <p:cTn id="48" presetID="38" presetClass="entr" presetSubtype="0" accel="50000" fill="hold" grpId="0" nodeType="withEffect">
                                  <p:stCondLst>
                                    <p:cond delay="10250"/>
                                  </p:stCondLst>
                                  <p:iterate type="lt">
                                    <p:tmPct val="50000"/>
                                  </p:iterate>
                                  <p:childTnLst>
                                    <p:set>
                                      <p:cBhvr>
                                        <p:cTn id="49" dur="1" fill="hold">
                                          <p:stCondLst>
                                            <p:cond delay="0"/>
                                          </p:stCondLst>
                                        </p:cTn>
                                        <p:tgtEl>
                                          <p:spTgt spid="24"/>
                                        </p:tgtEl>
                                        <p:attrNameLst>
                                          <p:attrName>style.visibility</p:attrName>
                                        </p:attrNameLst>
                                      </p:cBhvr>
                                      <p:to>
                                        <p:strVal val="visible"/>
                                      </p:to>
                                    </p:set>
                                    <p:set>
                                      <p:cBhvr>
                                        <p:cTn id="50" dur="114" fill="hold">
                                          <p:stCondLst>
                                            <p:cond delay="0"/>
                                          </p:stCondLst>
                                        </p:cTn>
                                        <p:tgtEl>
                                          <p:spTgt spid="24"/>
                                        </p:tgtEl>
                                        <p:attrNameLst>
                                          <p:attrName>style.rotation</p:attrName>
                                        </p:attrNameLst>
                                      </p:cBhvr>
                                      <p:to>
                                        <p:strVal val="-45.0"/>
                                      </p:to>
                                    </p:set>
                                    <p:anim calcmode="lin" valueType="num">
                                      <p:cBhvr>
                                        <p:cTn id="51" dur="114" fill="hold">
                                          <p:stCondLst>
                                            <p:cond delay="114"/>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52" dur="114"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53" dur="39" decel="50000" autoRev="1" fill="hold">
                                          <p:stCondLst>
                                            <p:cond delay="114"/>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54" dur="34" fill="hold">
                                          <p:stCondLst>
                                            <p:cond delay="216"/>
                                          </p:stCondLst>
                                        </p:cTn>
                                        <p:tgtEl>
                                          <p:spTgt spid="24"/>
                                        </p:tgtEl>
                                        <p:attrNameLst>
                                          <p:attrName>ppt_y</p:attrName>
                                        </p:attrNameLst>
                                      </p:cBhvr>
                                      <p:tavLst>
                                        <p:tav tm="0">
                                          <p:val>
                                            <p:strVal val="#ppt_y-(0.354*#ppt_w-0.172*#ppt_h)"/>
                                          </p:val>
                                        </p:tav>
                                        <p:tav tm="100000">
                                          <p:val>
                                            <p:strVal val="#ppt_y"/>
                                          </p:val>
                                        </p:tav>
                                      </p:tavLst>
                                    </p:anim>
                                  </p:childTnLst>
                                </p:cTn>
                              </p:par>
                              <p:par>
                                <p:cTn id="55" presetID="2" presetClass="entr" presetSubtype="1" repeatCount="indefinite" fill="hold" grpId="0" nodeType="withEffect">
                                  <p:stCondLst>
                                    <p:cond delay="4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3500" fill="hold"/>
                                        <p:tgtEl>
                                          <p:spTgt spid="25"/>
                                        </p:tgtEl>
                                        <p:attrNameLst>
                                          <p:attrName>ppt_x</p:attrName>
                                        </p:attrNameLst>
                                      </p:cBhvr>
                                      <p:tavLst>
                                        <p:tav tm="0">
                                          <p:val>
                                            <p:strVal val="#ppt_x"/>
                                          </p:val>
                                        </p:tav>
                                        <p:tav tm="100000">
                                          <p:val>
                                            <p:strVal val="#ppt_x"/>
                                          </p:val>
                                        </p:tav>
                                      </p:tavLst>
                                    </p:anim>
                                    <p:anim calcmode="lin" valueType="num">
                                      <p:cBhvr additive="base">
                                        <p:cTn id="58" dur="3500" fill="hold"/>
                                        <p:tgtEl>
                                          <p:spTgt spid="25"/>
                                        </p:tgtEl>
                                        <p:attrNameLst>
                                          <p:attrName>ppt_y</p:attrName>
                                        </p:attrNameLst>
                                      </p:cBhvr>
                                      <p:tavLst>
                                        <p:tav tm="0">
                                          <p:val>
                                            <p:strVal val="0-#ppt_h/2"/>
                                          </p:val>
                                        </p:tav>
                                        <p:tav tm="100000">
                                          <p:val>
                                            <p:strVal val="#ppt_y"/>
                                          </p:val>
                                        </p:tav>
                                      </p:tavLst>
                                    </p:anim>
                                  </p:childTnLst>
                                </p:cTn>
                              </p:par>
                              <p:par>
                                <p:cTn id="59" presetID="2" presetClass="entr" presetSubtype="1" repeatCount="indefinite" fill="hold" grpId="0" nodeType="withEffect">
                                  <p:stCondLst>
                                    <p:cond delay="475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3500" fill="hold"/>
                                        <p:tgtEl>
                                          <p:spTgt spid="26"/>
                                        </p:tgtEl>
                                        <p:attrNameLst>
                                          <p:attrName>ppt_x</p:attrName>
                                        </p:attrNameLst>
                                      </p:cBhvr>
                                      <p:tavLst>
                                        <p:tav tm="0">
                                          <p:val>
                                            <p:strVal val="#ppt_x"/>
                                          </p:val>
                                        </p:tav>
                                        <p:tav tm="100000">
                                          <p:val>
                                            <p:strVal val="#ppt_x"/>
                                          </p:val>
                                        </p:tav>
                                      </p:tavLst>
                                    </p:anim>
                                    <p:anim calcmode="lin" valueType="num">
                                      <p:cBhvr additive="base">
                                        <p:cTn id="62" dur="3500" fill="hold"/>
                                        <p:tgtEl>
                                          <p:spTgt spid="26"/>
                                        </p:tgtEl>
                                        <p:attrNameLst>
                                          <p:attrName>ppt_y</p:attrName>
                                        </p:attrNameLst>
                                      </p:cBhvr>
                                      <p:tavLst>
                                        <p:tav tm="0">
                                          <p:val>
                                            <p:strVal val="0-#ppt_h/2"/>
                                          </p:val>
                                        </p:tav>
                                        <p:tav tm="100000">
                                          <p:val>
                                            <p:strVal val="#ppt_y"/>
                                          </p:val>
                                        </p:tav>
                                      </p:tavLst>
                                    </p:anim>
                                  </p:childTnLst>
                                </p:cTn>
                              </p:par>
                              <p:par>
                                <p:cTn id="63" presetID="2" presetClass="entr" presetSubtype="1" repeatCount="indefinite" fill="hold" grpId="0" nodeType="withEffect">
                                  <p:stCondLst>
                                    <p:cond delay="450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3500" fill="hold"/>
                                        <p:tgtEl>
                                          <p:spTgt spid="27"/>
                                        </p:tgtEl>
                                        <p:attrNameLst>
                                          <p:attrName>ppt_x</p:attrName>
                                        </p:attrNameLst>
                                      </p:cBhvr>
                                      <p:tavLst>
                                        <p:tav tm="0">
                                          <p:val>
                                            <p:strVal val="#ppt_x"/>
                                          </p:val>
                                        </p:tav>
                                        <p:tav tm="100000">
                                          <p:val>
                                            <p:strVal val="#ppt_x"/>
                                          </p:val>
                                        </p:tav>
                                      </p:tavLst>
                                    </p:anim>
                                    <p:anim calcmode="lin" valueType="num">
                                      <p:cBhvr additive="base">
                                        <p:cTn id="66" dur="3500" fill="hold"/>
                                        <p:tgtEl>
                                          <p:spTgt spid="27"/>
                                        </p:tgtEl>
                                        <p:attrNameLst>
                                          <p:attrName>ppt_y</p:attrName>
                                        </p:attrNameLst>
                                      </p:cBhvr>
                                      <p:tavLst>
                                        <p:tav tm="0">
                                          <p:val>
                                            <p:strVal val="0-#ppt_h/2"/>
                                          </p:val>
                                        </p:tav>
                                        <p:tav tm="100000">
                                          <p:val>
                                            <p:strVal val="#ppt_y"/>
                                          </p:val>
                                        </p:tav>
                                      </p:tavLst>
                                    </p:anim>
                                  </p:childTnLst>
                                </p:cTn>
                              </p:par>
                              <p:par>
                                <p:cTn id="67" presetID="2" presetClass="entr" presetSubtype="1" repeatCount="indefinite" fill="hold" grpId="0" nodeType="withEffect">
                                  <p:stCondLst>
                                    <p:cond delay="600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3500" fill="hold"/>
                                        <p:tgtEl>
                                          <p:spTgt spid="28"/>
                                        </p:tgtEl>
                                        <p:attrNameLst>
                                          <p:attrName>ppt_x</p:attrName>
                                        </p:attrNameLst>
                                      </p:cBhvr>
                                      <p:tavLst>
                                        <p:tav tm="0">
                                          <p:val>
                                            <p:strVal val="#ppt_x"/>
                                          </p:val>
                                        </p:tav>
                                        <p:tav tm="100000">
                                          <p:val>
                                            <p:strVal val="#ppt_x"/>
                                          </p:val>
                                        </p:tav>
                                      </p:tavLst>
                                    </p:anim>
                                    <p:anim calcmode="lin" valueType="num">
                                      <p:cBhvr additive="base">
                                        <p:cTn id="70" dur="3500" fill="hold"/>
                                        <p:tgtEl>
                                          <p:spTgt spid="28"/>
                                        </p:tgtEl>
                                        <p:attrNameLst>
                                          <p:attrName>ppt_y</p:attrName>
                                        </p:attrNameLst>
                                      </p:cBhvr>
                                      <p:tavLst>
                                        <p:tav tm="0">
                                          <p:val>
                                            <p:strVal val="0-#ppt_h/2"/>
                                          </p:val>
                                        </p:tav>
                                        <p:tav tm="100000">
                                          <p:val>
                                            <p:strVal val="#ppt_y"/>
                                          </p:val>
                                        </p:tav>
                                      </p:tavLst>
                                    </p:anim>
                                  </p:childTnLst>
                                </p:cTn>
                              </p:par>
                              <p:par>
                                <p:cTn id="71" presetID="2" presetClass="entr" presetSubtype="1" repeatCount="indefinite" fill="hold" grpId="0" nodeType="withEffect">
                                  <p:stCondLst>
                                    <p:cond delay="525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3500" fill="hold"/>
                                        <p:tgtEl>
                                          <p:spTgt spid="29"/>
                                        </p:tgtEl>
                                        <p:attrNameLst>
                                          <p:attrName>ppt_x</p:attrName>
                                        </p:attrNameLst>
                                      </p:cBhvr>
                                      <p:tavLst>
                                        <p:tav tm="0">
                                          <p:val>
                                            <p:strVal val="#ppt_x"/>
                                          </p:val>
                                        </p:tav>
                                        <p:tav tm="100000">
                                          <p:val>
                                            <p:strVal val="#ppt_x"/>
                                          </p:val>
                                        </p:tav>
                                      </p:tavLst>
                                    </p:anim>
                                    <p:anim calcmode="lin" valueType="num">
                                      <p:cBhvr additive="base">
                                        <p:cTn id="74" dur="3500" fill="hold"/>
                                        <p:tgtEl>
                                          <p:spTgt spid="29"/>
                                        </p:tgtEl>
                                        <p:attrNameLst>
                                          <p:attrName>ppt_y</p:attrName>
                                        </p:attrNameLst>
                                      </p:cBhvr>
                                      <p:tavLst>
                                        <p:tav tm="0">
                                          <p:val>
                                            <p:strVal val="0-#ppt_h/2"/>
                                          </p:val>
                                        </p:tav>
                                        <p:tav tm="100000">
                                          <p:val>
                                            <p:strVal val="#ppt_y"/>
                                          </p:val>
                                        </p:tav>
                                      </p:tavLst>
                                    </p:anim>
                                  </p:childTnLst>
                                </p:cTn>
                              </p:par>
                              <p:par>
                                <p:cTn id="75" presetID="2" presetClass="entr" presetSubtype="1" repeatCount="indefinite" fill="hold" grpId="0" nodeType="withEffect">
                                  <p:stCondLst>
                                    <p:cond delay="450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3500" fill="hold"/>
                                        <p:tgtEl>
                                          <p:spTgt spid="30"/>
                                        </p:tgtEl>
                                        <p:attrNameLst>
                                          <p:attrName>ppt_x</p:attrName>
                                        </p:attrNameLst>
                                      </p:cBhvr>
                                      <p:tavLst>
                                        <p:tav tm="0">
                                          <p:val>
                                            <p:strVal val="#ppt_x"/>
                                          </p:val>
                                        </p:tav>
                                        <p:tav tm="100000">
                                          <p:val>
                                            <p:strVal val="#ppt_x"/>
                                          </p:val>
                                        </p:tav>
                                      </p:tavLst>
                                    </p:anim>
                                    <p:anim calcmode="lin" valueType="num">
                                      <p:cBhvr additive="base">
                                        <p:cTn id="78" dur="3500" fill="hold"/>
                                        <p:tgtEl>
                                          <p:spTgt spid="30"/>
                                        </p:tgtEl>
                                        <p:attrNameLst>
                                          <p:attrName>ppt_y</p:attrName>
                                        </p:attrNameLst>
                                      </p:cBhvr>
                                      <p:tavLst>
                                        <p:tav tm="0">
                                          <p:val>
                                            <p:strVal val="0-#ppt_h/2"/>
                                          </p:val>
                                        </p:tav>
                                        <p:tav tm="100000">
                                          <p:val>
                                            <p:strVal val="#ppt_y"/>
                                          </p:val>
                                        </p:tav>
                                      </p:tavLst>
                                    </p:anim>
                                  </p:childTnLst>
                                </p:cTn>
                              </p:par>
                              <p:par>
                                <p:cTn id="79" presetID="2" presetClass="entr" presetSubtype="1" repeatCount="indefinite" fill="hold" grpId="0" nodeType="withEffect">
                                  <p:stCondLst>
                                    <p:cond delay="400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3500" fill="hold"/>
                                        <p:tgtEl>
                                          <p:spTgt spid="31"/>
                                        </p:tgtEl>
                                        <p:attrNameLst>
                                          <p:attrName>ppt_x</p:attrName>
                                        </p:attrNameLst>
                                      </p:cBhvr>
                                      <p:tavLst>
                                        <p:tav tm="0">
                                          <p:val>
                                            <p:strVal val="#ppt_x"/>
                                          </p:val>
                                        </p:tav>
                                        <p:tav tm="100000">
                                          <p:val>
                                            <p:strVal val="#ppt_x"/>
                                          </p:val>
                                        </p:tav>
                                      </p:tavLst>
                                    </p:anim>
                                    <p:anim calcmode="lin" valueType="num">
                                      <p:cBhvr additive="base">
                                        <p:cTn id="82" dur="3500" fill="hold"/>
                                        <p:tgtEl>
                                          <p:spTgt spid="31"/>
                                        </p:tgtEl>
                                        <p:attrNameLst>
                                          <p:attrName>ppt_y</p:attrName>
                                        </p:attrNameLst>
                                      </p:cBhvr>
                                      <p:tavLst>
                                        <p:tav tm="0">
                                          <p:val>
                                            <p:strVal val="0-#ppt_h/2"/>
                                          </p:val>
                                        </p:tav>
                                        <p:tav tm="100000">
                                          <p:val>
                                            <p:strVal val="#ppt_y"/>
                                          </p:val>
                                        </p:tav>
                                      </p:tavLst>
                                    </p:anim>
                                  </p:childTnLst>
                                </p:cTn>
                              </p:par>
                              <p:par>
                                <p:cTn id="83" presetID="2" presetClass="entr" presetSubtype="1" repeatCount="indefinite" fill="hold" grpId="0" nodeType="withEffect">
                                  <p:stCondLst>
                                    <p:cond delay="550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3500" fill="hold"/>
                                        <p:tgtEl>
                                          <p:spTgt spid="32"/>
                                        </p:tgtEl>
                                        <p:attrNameLst>
                                          <p:attrName>ppt_x</p:attrName>
                                        </p:attrNameLst>
                                      </p:cBhvr>
                                      <p:tavLst>
                                        <p:tav tm="0">
                                          <p:val>
                                            <p:strVal val="#ppt_x"/>
                                          </p:val>
                                        </p:tav>
                                        <p:tav tm="100000">
                                          <p:val>
                                            <p:strVal val="#ppt_x"/>
                                          </p:val>
                                        </p:tav>
                                      </p:tavLst>
                                    </p:anim>
                                    <p:anim calcmode="lin" valueType="num">
                                      <p:cBhvr additive="base">
                                        <p:cTn id="86" dur="3500" fill="hold"/>
                                        <p:tgtEl>
                                          <p:spTgt spid="32"/>
                                        </p:tgtEl>
                                        <p:attrNameLst>
                                          <p:attrName>ppt_y</p:attrName>
                                        </p:attrNameLst>
                                      </p:cBhvr>
                                      <p:tavLst>
                                        <p:tav tm="0">
                                          <p:val>
                                            <p:strVal val="0-#ppt_h/2"/>
                                          </p:val>
                                        </p:tav>
                                        <p:tav tm="100000">
                                          <p:val>
                                            <p:strVal val="#ppt_y"/>
                                          </p:val>
                                        </p:tav>
                                      </p:tavLst>
                                    </p:anim>
                                  </p:childTnLst>
                                </p:cTn>
                              </p:par>
                              <p:par>
                                <p:cTn id="87" presetID="2" presetClass="entr" presetSubtype="1" repeatCount="indefinite" fill="hold" grpId="0" nodeType="withEffect">
                                  <p:stCondLst>
                                    <p:cond delay="4750"/>
                                  </p:stCondLst>
                                  <p:childTnLst>
                                    <p:set>
                                      <p:cBhvr>
                                        <p:cTn id="88" dur="1" fill="hold">
                                          <p:stCondLst>
                                            <p:cond delay="0"/>
                                          </p:stCondLst>
                                        </p:cTn>
                                        <p:tgtEl>
                                          <p:spTgt spid="33"/>
                                        </p:tgtEl>
                                        <p:attrNameLst>
                                          <p:attrName>style.visibility</p:attrName>
                                        </p:attrNameLst>
                                      </p:cBhvr>
                                      <p:to>
                                        <p:strVal val="visible"/>
                                      </p:to>
                                    </p:set>
                                    <p:anim calcmode="lin" valueType="num">
                                      <p:cBhvr additive="base">
                                        <p:cTn id="89" dur="3500" fill="hold"/>
                                        <p:tgtEl>
                                          <p:spTgt spid="33"/>
                                        </p:tgtEl>
                                        <p:attrNameLst>
                                          <p:attrName>ppt_x</p:attrName>
                                        </p:attrNameLst>
                                      </p:cBhvr>
                                      <p:tavLst>
                                        <p:tav tm="0">
                                          <p:val>
                                            <p:strVal val="#ppt_x"/>
                                          </p:val>
                                        </p:tav>
                                        <p:tav tm="100000">
                                          <p:val>
                                            <p:strVal val="#ppt_x"/>
                                          </p:val>
                                        </p:tav>
                                      </p:tavLst>
                                    </p:anim>
                                    <p:anim calcmode="lin" valueType="num">
                                      <p:cBhvr additive="base">
                                        <p:cTn id="90" dur="3500" fill="hold"/>
                                        <p:tgtEl>
                                          <p:spTgt spid="33"/>
                                        </p:tgtEl>
                                        <p:attrNameLst>
                                          <p:attrName>ppt_y</p:attrName>
                                        </p:attrNameLst>
                                      </p:cBhvr>
                                      <p:tavLst>
                                        <p:tav tm="0">
                                          <p:val>
                                            <p:strVal val="0-#ppt_h/2"/>
                                          </p:val>
                                        </p:tav>
                                        <p:tav tm="100000">
                                          <p:val>
                                            <p:strVal val="#ppt_y"/>
                                          </p:val>
                                        </p:tav>
                                      </p:tavLst>
                                    </p:anim>
                                  </p:childTnLst>
                                </p:cTn>
                              </p:par>
                              <p:par>
                                <p:cTn id="91" presetID="2" presetClass="entr" presetSubtype="1" repeatCount="indefinite" fill="hold" grpId="0" nodeType="withEffect">
                                  <p:stCondLst>
                                    <p:cond delay="400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3500" fill="hold"/>
                                        <p:tgtEl>
                                          <p:spTgt spid="34"/>
                                        </p:tgtEl>
                                        <p:attrNameLst>
                                          <p:attrName>ppt_x</p:attrName>
                                        </p:attrNameLst>
                                      </p:cBhvr>
                                      <p:tavLst>
                                        <p:tav tm="0">
                                          <p:val>
                                            <p:strVal val="#ppt_x"/>
                                          </p:val>
                                        </p:tav>
                                        <p:tav tm="100000">
                                          <p:val>
                                            <p:strVal val="#ppt_x"/>
                                          </p:val>
                                        </p:tav>
                                      </p:tavLst>
                                    </p:anim>
                                    <p:anim calcmode="lin" valueType="num">
                                      <p:cBhvr additive="base">
                                        <p:cTn id="94" dur="3500" fill="hold"/>
                                        <p:tgtEl>
                                          <p:spTgt spid="34"/>
                                        </p:tgtEl>
                                        <p:attrNameLst>
                                          <p:attrName>ppt_y</p:attrName>
                                        </p:attrNameLst>
                                      </p:cBhvr>
                                      <p:tavLst>
                                        <p:tav tm="0">
                                          <p:val>
                                            <p:strVal val="0-#ppt_h/2"/>
                                          </p:val>
                                        </p:tav>
                                        <p:tav tm="100000">
                                          <p:val>
                                            <p:strVal val="#ppt_y"/>
                                          </p:val>
                                        </p:tav>
                                      </p:tavLst>
                                    </p:anim>
                                  </p:childTnLst>
                                </p:cTn>
                              </p:par>
                              <p:par>
                                <p:cTn id="95" presetID="2" presetClass="entr" presetSubtype="1" repeatCount="indefinite" fill="hold" grpId="0" nodeType="withEffect">
                                  <p:stCondLst>
                                    <p:cond delay="600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3500" fill="hold"/>
                                        <p:tgtEl>
                                          <p:spTgt spid="35"/>
                                        </p:tgtEl>
                                        <p:attrNameLst>
                                          <p:attrName>ppt_x</p:attrName>
                                        </p:attrNameLst>
                                      </p:cBhvr>
                                      <p:tavLst>
                                        <p:tav tm="0">
                                          <p:val>
                                            <p:strVal val="#ppt_x"/>
                                          </p:val>
                                        </p:tav>
                                        <p:tav tm="100000">
                                          <p:val>
                                            <p:strVal val="#ppt_x"/>
                                          </p:val>
                                        </p:tav>
                                      </p:tavLst>
                                    </p:anim>
                                    <p:anim calcmode="lin" valueType="num">
                                      <p:cBhvr additive="base">
                                        <p:cTn id="98" dur="3500" fill="hold"/>
                                        <p:tgtEl>
                                          <p:spTgt spid="35"/>
                                        </p:tgtEl>
                                        <p:attrNameLst>
                                          <p:attrName>ppt_y</p:attrName>
                                        </p:attrNameLst>
                                      </p:cBhvr>
                                      <p:tavLst>
                                        <p:tav tm="0">
                                          <p:val>
                                            <p:strVal val="0-#ppt_h/2"/>
                                          </p:val>
                                        </p:tav>
                                        <p:tav tm="100000">
                                          <p:val>
                                            <p:strVal val="#ppt_y"/>
                                          </p:val>
                                        </p:tav>
                                      </p:tavLst>
                                    </p:anim>
                                  </p:childTnLst>
                                </p:cTn>
                              </p:par>
                              <p:par>
                                <p:cTn id="99" presetID="2" presetClass="entr" presetSubtype="1" repeatCount="indefinite" fill="hold" grpId="0" nodeType="withEffect">
                                  <p:stCondLst>
                                    <p:cond delay="5750"/>
                                  </p:stCondLst>
                                  <p:childTnLst>
                                    <p:set>
                                      <p:cBhvr>
                                        <p:cTn id="100" dur="1" fill="hold">
                                          <p:stCondLst>
                                            <p:cond delay="0"/>
                                          </p:stCondLst>
                                        </p:cTn>
                                        <p:tgtEl>
                                          <p:spTgt spid="36"/>
                                        </p:tgtEl>
                                        <p:attrNameLst>
                                          <p:attrName>style.visibility</p:attrName>
                                        </p:attrNameLst>
                                      </p:cBhvr>
                                      <p:to>
                                        <p:strVal val="visible"/>
                                      </p:to>
                                    </p:set>
                                    <p:anim calcmode="lin" valueType="num">
                                      <p:cBhvr additive="base">
                                        <p:cTn id="101" dur="3500" fill="hold"/>
                                        <p:tgtEl>
                                          <p:spTgt spid="36"/>
                                        </p:tgtEl>
                                        <p:attrNameLst>
                                          <p:attrName>ppt_x</p:attrName>
                                        </p:attrNameLst>
                                      </p:cBhvr>
                                      <p:tavLst>
                                        <p:tav tm="0">
                                          <p:val>
                                            <p:strVal val="#ppt_x"/>
                                          </p:val>
                                        </p:tav>
                                        <p:tav tm="100000">
                                          <p:val>
                                            <p:strVal val="#ppt_x"/>
                                          </p:val>
                                        </p:tav>
                                      </p:tavLst>
                                    </p:anim>
                                    <p:anim calcmode="lin" valueType="num">
                                      <p:cBhvr additive="base">
                                        <p:cTn id="102" dur="3500" fill="hold"/>
                                        <p:tgtEl>
                                          <p:spTgt spid="36"/>
                                        </p:tgtEl>
                                        <p:attrNameLst>
                                          <p:attrName>ppt_y</p:attrName>
                                        </p:attrNameLst>
                                      </p:cBhvr>
                                      <p:tavLst>
                                        <p:tav tm="0">
                                          <p:val>
                                            <p:strVal val="0-#ppt_h/2"/>
                                          </p:val>
                                        </p:tav>
                                        <p:tav tm="100000">
                                          <p:val>
                                            <p:strVal val="#ppt_y"/>
                                          </p:val>
                                        </p:tav>
                                      </p:tavLst>
                                    </p:anim>
                                  </p:childTnLst>
                                </p:cTn>
                              </p:par>
                              <p:par>
                                <p:cTn id="103" presetID="2" presetClass="entr" presetSubtype="1" repeatCount="indefinite" fill="hold" grpId="0" nodeType="withEffect">
                                  <p:stCondLst>
                                    <p:cond delay="6500"/>
                                  </p:stCondLst>
                                  <p:childTnLst>
                                    <p:set>
                                      <p:cBhvr>
                                        <p:cTn id="104" dur="1" fill="hold">
                                          <p:stCondLst>
                                            <p:cond delay="0"/>
                                          </p:stCondLst>
                                        </p:cTn>
                                        <p:tgtEl>
                                          <p:spTgt spid="37"/>
                                        </p:tgtEl>
                                        <p:attrNameLst>
                                          <p:attrName>style.visibility</p:attrName>
                                        </p:attrNameLst>
                                      </p:cBhvr>
                                      <p:to>
                                        <p:strVal val="visible"/>
                                      </p:to>
                                    </p:set>
                                    <p:anim calcmode="lin" valueType="num">
                                      <p:cBhvr additive="base">
                                        <p:cTn id="105" dur="3500" fill="hold"/>
                                        <p:tgtEl>
                                          <p:spTgt spid="37"/>
                                        </p:tgtEl>
                                        <p:attrNameLst>
                                          <p:attrName>ppt_x</p:attrName>
                                        </p:attrNameLst>
                                      </p:cBhvr>
                                      <p:tavLst>
                                        <p:tav tm="0">
                                          <p:val>
                                            <p:strVal val="#ppt_x"/>
                                          </p:val>
                                        </p:tav>
                                        <p:tav tm="100000">
                                          <p:val>
                                            <p:strVal val="#ppt_x"/>
                                          </p:val>
                                        </p:tav>
                                      </p:tavLst>
                                    </p:anim>
                                    <p:anim calcmode="lin" valueType="num">
                                      <p:cBhvr additive="base">
                                        <p:cTn id="106" dur="3500" fill="hold"/>
                                        <p:tgtEl>
                                          <p:spTgt spid="37"/>
                                        </p:tgtEl>
                                        <p:attrNameLst>
                                          <p:attrName>ppt_y</p:attrName>
                                        </p:attrNameLst>
                                      </p:cBhvr>
                                      <p:tavLst>
                                        <p:tav tm="0">
                                          <p:val>
                                            <p:strVal val="0-#ppt_h/2"/>
                                          </p:val>
                                        </p:tav>
                                        <p:tav tm="100000">
                                          <p:val>
                                            <p:strVal val="#ppt_y"/>
                                          </p:val>
                                        </p:tav>
                                      </p:tavLst>
                                    </p:anim>
                                  </p:childTnLst>
                                </p:cTn>
                              </p:par>
                              <p:par>
                                <p:cTn id="107" presetID="2" presetClass="entr" presetSubtype="1" repeatCount="indefinite" fill="hold" grpId="0" nodeType="withEffect">
                                  <p:stCondLst>
                                    <p:cond delay="700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3500" fill="hold"/>
                                        <p:tgtEl>
                                          <p:spTgt spid="38"/>
                                        </p:tgtEl>
                                        <p:attrNameLst>
                                          <p:attrName>ppt_x</p:attrName>
                                        </p:attrNameLst>
                                      </p:cBhvr>
                                      <p:tavLst>
                                        <p:tav tm="0">
                                          <p:val>
                                            <p:strVal val="#ppt_x"/>
                                          </p:val>
                                        </p:tav>
                                        <p:tav tm="100000">
                                          <p:val>
                                            <p:strVal val="#ppt_x"/>
                                          </p:val>
                                        </p:tav>
                                      </p:tavLst>
                                    </p:anim>
                                    <p:anim calcmode="lin" valueType="num">
                                      <p:cBhvr additive="base">
                                        <p:cTn id="110" dur="3500" fill="hold"/>
                                        <p:tgtEl>
                                          <p:spTgt spid="38"/>
                                        </p:tgtEl>
                                        <p:attrNameLst>
                                          <p:attrName>ppt_y</p:attrName>
                                        </p:attrNameLst>
                                      </p:cBhvr>
                                      <p:tavLst>
                                        <p:tav tm="0">
                                          <p:val>
                                            <p:strVal val="0-#ppt_h/2"/>
                                          </p:val>
                                        </p:tav>
                                        <p:tav tm="100000">
                                          <p:val>
                                            <p:strVal val="#ppt_y"/>
                                          </p:val>
                                        </p:tav>
                                      </p:tavLst>
                                    </p:anim>
                                  </p:childTnLst>
                                </p:cTn>
                              </p:par>
                              <p:par>
                                <p:cTn id="111" presetID="2" presetClass="entr" presetSubtype="1" repeatCount="indefinite" fill="hold" grpId="0" nodeType="withEffect">
                                  <p:stCondLst>
                                    <p:cond delay="775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3500" fill="hold"/>
                                        <p:tgtEl>
                                          <p:spTgt spid="39"/>
                                        </p:tgtEl>
                                        <p:attrNameLst>
                                          <p:attrName>ppt_x</p:attrName>
                                        </p:attrNameLst>
                                      </p:cBhvr>
                                      <p:tavLst>
                                        <p:tav tm="0">
                                          <p:val>
                                            <p:strVal val="#ppt_x"/>
                                          </p:val>
                                        </p:tav>
                                        <p:tav tm="100000">
                                          <p:val>
                                            <p:strVal val="#ppt_x"/>
                                          </p:val>
                                        </p:tav>
                                      </p:tavLst>
                                    </p:anim>
                                    <p:anim calcmode="lin" valueType="num">
                                      <p:cBhvr additive="base">
                                        <p:cTn id="114" dur="3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F:\新建文件夹 (7)\同学会\34479\34.jpg"/>
          <p:cNvPicPr>
            <a:picLocks noChangeAspect="1" noChangeArrowheads="1"/>
          </p:cNvPicPr>
          <p:nvPr/>
        </p:nvPicPr>
        <p:blipFill rotWithShape="1">
          <a:blip r:embed="rId2">
            <a:extLst>
              <a:ext uri="{28A0092B-C50C-407E-A947-70E740481C1C}">
                <a14:useLocalDpi xmlns:a14="http://schemas.microsoft.com/office/drawing/2010/main" val="0"/>
              </a:ext>
            </a:extLst>
          </a:blip>
          <a:srcRect l="29728" r="15827"/>
          <a:stretch/>
        </p:blipFill>
        <p:spPr bwMode="auto">
          <a:xfrm>
            <a:off x="1" y="0"/>
            <a:ext cx="9144000" cy="5143499"/>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2644773" y="1790001"/>
            <a:ext cx="3768064" cy="2446730"/>
            <a:chOff x="1805965" y="1573439"/>
            <a:chExt cx="4719776" cy="3064709"/>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05966" y="1573439"/>
              <a:ext cx="4719772" cy="2741388"/>
            </a:xfrm>
            <a:prstGeom prst="rect">
              <a:avLst/>
            </a:prstGeom>
            <a:solidFill>
              <a:srgbClr val="00B0F0">
                <a:alpha val="85000"/>
              </a:srgbClr>
            </a:solidFill>
            <a:ln>
              <a:noFill/>
            </a:ln>
            <a:extLst/>
          </p:spPr>
        </p:pic>
        <p:sp>
          <p:nvSpPr>
            <p:cNvPr id="21" name="矩形 20"/>
            <p:cNvSpPr/>
            <p:nvPr/>
          </p:nvSpPr>
          <p:spPr>
            <a:xfrm>
              <a:off x="1805965" y="4314826"/>
              <a:ext cx="4719776"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a:t>
              </a: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春，如此美好。</a:t>
              </a:r>
              <a:endParaRPr lang="zh-CN" altLang="en-US"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644774" y="1781207"/>
            <a:ext cx="3768066" cy="2454124"/>
            <a:chOff x="1805964" y="1491630"/>
            <a:chExt cx="4719778" cy="3073973"/>
          </a:xfrm>
        </p:grpSpPr>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805964" y="1491630"/>
              <a:ext cx="4719778" cy="2750649"/>
            </a:xfrm>
            <a:prstGeom prst="rect">
              <a:avLst/>
            </a:prstGeom>
            <a:solidFill>
              <a:srgbClr val="00B0F0">
                <a:alpha val="85000"/>
              </a:srgbClr>
            </a:solidFill>
            <a:ln>
              <a:noFill/>
            </a:ln>
            <a:extLst/>
          </p:spPr>
        </p:pic>
        <p:sp>
          <p:nvSpPr>
            <p:cNvPr id="24" name="矩形 23"/>
            <p:cNvSpPr/>
            <p:nvPr/>
          </p:nvSpPr>
          <p:spPr>
            <a:xfrm>
              <a:off x="1805965" y="4242281"/>
              <a:ext cx="4719776"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青春，令人寻味。</a:t>
              </a:r>
              <a:endParaRPr lang="zh-CN" altLang="en-US"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644798" y="1781387"/>
            <a:ext cx="3768878" cy="2453950"/>
            <a:chOff x="1804945" y="1491630"/>
            <a:chExt cx="4720796" cy="3073753"/>
          </a:xfrm>
        </p:grpSpPr>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04945" y="1491630"/>
              <a:ext cx="4720796" cy="2751750"/>
            </a:xfrm>
            <a:prstGeom prst="rect">
              <a:avLst/>
            </a:prstGeom>
            <a:solidFill>
              <a:srgbClr val="00B0F0">
                <a:alpha val="85000"/>
              </a:srgbClr>
            </a:solidFill>
            <a:ln>
              <a:noFill/>
            </a:ln>
            <a:extLst/>
          </p:spPr>
        </p:pic>
        <p:sp>
          <p:nvSpPr>
            <p:cNvPr id="27" name="矩形 26"/>
            <p:cNvSpPr/>
            <p:nvPr/>
          </p:nvSpPr>
          <p:spPr>
            <a:xfrm>
              <a:off x="1805965" y="4242061"/>
              <a:ext cx="4719776"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在青春的舞台上，我们书写着惆怅。</a:t>
              </a:r>
            </a:p>
          </p:txBody>
        </p:sp>
      </p:grpSp>
      <p:grpSp>
        <p:nvGrpSpPr>
          <p:cNvPr id="28" name="组合 27"/>
          <p:cNvGrpSpPr/>
          <p:nvPr/>
        </p:nvGrpSpPr>
        <p:grpSpPr>
          <a:xfrm>
            <a:off x="2643362" y="1781145"/>
            <a:ext cx="3768066" cy="2452434"/>
            <a:chOff x="1805963" y="1888790"/>
            <a:chExt cx="4719778" cy="2675234"/>
          </a:xfrm>
        </p:grpSpPr>
        <p:pic>
          <p:nvPicPr>
            <p:cNvPr id="29"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t="14436"/>
            <a:stretch/>
          </p:blipFill>
          <p:spPr bwMode="auto">
            <a:xfrm>
              <a:off x="1805963" y="1888790"/>
              <a:ext cx="4719778" cy="2396651"/>
            </a:xfrm>
            <a:prstGeom prst="rect">
              <a:avLst/>
            </a:prstGeom>
            <a:solidFill>
              <a:srgbClr val="00B0F0">
                <a:alpha val="85000"/>
              </a:srgbClr>
            </a:solidFill>
            <a:ln>
              <a:noFill/>
            </a:ln>
            <a:extLst/>
          </p:spPr>
        </p:pic>
        <p:sp>
          <p:nvSpPr>
            <p:cNvPr id="30" name="矩形 29"/>
            <p:cNvSpPr/>
            <p:nvPr/>
          </p:nvSpPr>
          <p:spPr>
            <a:xfrm>
              <a:off x="1805965" y="4284291"/>
              <a:ext cx="4719776" cy="279733"/>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青春无语，却焕发出活力</a:t>
              </a:r>
            </a:p>
          </p:txBody>
        </p:sp>
      </p:grpSp>
      <p:grpSp>
        <p:nvGrpSpPr>
          <p:cNvPr id="31" name="组合 30"/>
          <p:cNvGrpSpPr/>
          <p:nvPr/>
        </p:nvGrpSpPr>
        <p:grpSpPr>
          <a:xfrm>
            <a:off x="2662414" y="1792436"/>
            <a:ext cx="3768064" cy="2503250"/>
            <a:chOff x="1805965" y="1502642"/>
            <a:chExt cx="4719776" cy="3135506"/>
          </a:xfrm>
        </p:grpSpPr>
        <p:pic>
          <p:nvPicPr>
            <p:cNvPr id="32"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805966" y="1502642"/>
              <a:ext cx="4719772" cy="2812184"/>
            </a:xfrm>
            <a:prstGeom prst="rect">
              <a:avLst/>
            </a:prstGeom>
            <a:solidFill>
              <a:srgbClr val="00B0F0">
                <a:alpha val="85000"/>
              </a:srgbClr>
            </a:solidFill>
            <a:ln>
              <a:noFill/>
            </a:ln>
            <a:extLst/>
          </p:spPr>
        </p:pic>
        <p:sp>
          <p:nvSpPr>
            <p:cNvPr id="33" name="矩形 32"/>
            <p:cNvSpPr/>
            <p:nvPr/>
          </p:nvSpPr>
          <p:spPr>
            <a:xfrm>
              <a:off x="1805965" y="4314826"/>
              <a:ext cx="4719776"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鲜花无语，却散发出芬芳</a:t>
              </a:r>
            </a:p>
          </p:txBody>
        </p:sp>
      </p:grpSp>
      <p:grpSp>
        <p:nvGrpSpPr>
          <p:cNvPr id="34" name="组合 33"/>
          <p:cNvGrpSpPr/>
          <p:nvPr/>
        </p:nvGrpSpPr>
        <p:grpSpPr>
          <a:xfrm>
            <a:off x="2644011" y="1792586"/>
            <a:ext cx="3785818" cy="2507356"/>
            <a:chOff x="1783726" y="1497499"/>
            <a:chExt cx="4742015" cy="3140649"/>
          </a:xfrm>
        </p:grpSpPr>
        <p:pic>
          <p:nvPicPr>
            <p:cNvPr id="35"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783726" y="1497499"/>
              <a:ext cx="4742015" cy="2817327"/>
            </a:xfrm>
            <a:prstGeom prst="rect">
              <a:avLst/>
            </a:prstGeom>
            <a:solidFill>
              <a:srgbClr val="00B0F0">
                <a:alpha val="85000"/>
              </a:srgbClr>
            </a:solidFill>
            <a:ln>
              <a:noFill/>
            </a:ln>
            <a:extLst/>
          </p:spPr>
        </p:pic>
        <p:sp>
          <p:nvSpPr>
            <p:cNvPr id="36" name="矩形 35"/>
            <p:cNvSpPr/>
            <p:nvPr/>
          </p:nvSpPr>
          <p:spPr>
            <a:xfrm>
              <a:off x="1805965" y="4314826"/>
              <a:ext cx="4719776"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春雨无语，却滋润着大地</a:t>
              </a:r>
            </a:p>
          </p:txBody>
        </p:sp>
      </p:grpSp>
      <p:grpSp>
        <p:nvGrpSpPr>
          <p:cNvPr id="37" name="组合 36"/>
          <p:cNvGrpSpPr/>
          <p:nvPr/>
        </p:nvGrpSpPr>
        <p:grpSpPr>
          <a:xfrm>
            <a:off x="2644011" y="1775519"/>
            <a:ext cx="3785818" cy="2512040"/>
            <a:chOff x="1767179" y="1491631"/>
            <a:chExt cx="4758562" cy="3146517"/>
          </a:xfrm>
        </p:grpSpPr>
        <p:pic>
          <p:nvPicPr>
            <p:cNvPr id="38"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767179" y="1491631"/>
              <a:ext cx="4758562" cy="2823196"/>
            </a:xfrm>
            <a:prstGeom prst="rect">
              <a:avLst/>
            </a:prstGeom>
            <a:solidFill>
              <a:srgbClr val="00B0F0">
                <a:alpha val="85000"/>
              </a:srgbClr>
            </a:solidFill>
            <a:ln>
              <a:noFill/>
            </a:ln>
            <a:extLst/>
          </p:spPr>
        </p:pic>
        <p:sp>
          <p:nvSpPr>
            <p:cNvPr id="39" name="矩形 38"/>
            <p:cNvSpPr/>
            <p:nvPr/>
          </p:nvSpPr>
          <p:spPr>
            <a:xfrm>
              <a:off x="1767179" y="4314826"/>
              <a:ext cx="4758562" cy="323322"/>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青春终将散场，唯独记忆永垂不朽。</a:t>
              </a:r>
            </a:p>
          </p:txBody>
        </p:sp>
      </p:grpSp>
      <p:pic>
        <p:nvPicPr>
          <p:cNvPr id="5" name="Picture 4" descr="C:\Users\Administrator\Desktop\新建文件夹 (6)\730e0cf3d7ca7bcbbc1b79c0bf096b63f724a8f9.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44277" y="5682674"/>
            <a:ext cx="316736" cy="316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istrator\Desktop\新建文件夹 (6)\730e0cf3d7ca7bcbbc1b79c0bf096b63f724a8f9.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90244" y="2628040"/>
            <a:ext cx="310931" cy="3109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dministrator\Desktop\新建文件夹 (6)\730e0cf3d7ca7bcbbc1b79c0bf096b63f724a8f9.jpg"/>
          <p:cNvPicPr>
            <a:picLocks noChangeAspect="1" noChangeArrowheads="1"/>
          </p:cNvPicPr>
          <p:nvPr/>
        </p:nvPicPr>
        <p:blipFill>
          <a:blip r:embed="rId11"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2632329" y="6006479"/>
            <a:ext cx="347054" cy="34705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dministrator\Desktop\新建文件夹 (6)\730e0cf3d7ca7bcbbc1b79c0bf096b63f724a8f9.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73955" y="3305591"/>
            <a:ext cx="322364" cy="3223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dministrator\Desktop\新建文件夹 (6)\730e0cf3d7ca7bcbbc1b79c0bf096b63f724a8f9.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64704" y="4274355"/>
            <a:ext cx="324036" cy="324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istrator\Desktop\新建文件夹 (6)\730e0cf3d7ca7bcbbc1b79c0bf096b63f724a8f9.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579462" y="5182661"/>
            <a:ext cx="358406" cy="35840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istrator\Desktop\新建文件夹 (6)\730e0cf3d7ca7bcbbc1b79c0bf096b63f724a8f9.jp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597937" y="5722983"/>
            <a:ext cx="309823" cy="3098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Administrator\Desktop\新建文件夹 (6)\730e0cf3d7ca7bcbbc1b79c0bf096b63f724a8f9.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03953" y="4119044"/>
            <a:ext cx="352922" cy="3529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Desktop\新建文件夹 (6)\730e0cf3d7ca7bcbbc1b79c0bf096b63f724a8f9.jp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1493060" y="5741641"/>
            <a:ext cx="361580" cy="3615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Administrator\Desktop\新建文件夹 (6)\730e0cf3d7ca7bcbbc1b79c0bf096b63f724a8f9.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3122" y="2451520"/>
            <a:ext cx="355008" cy="3550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新建文件夹 (6)\730e0cf3d7ca7bcbbc1b79c0bf096b63f724a8f9.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22498" y="1630318"/>
            <a:ext cx="354713" cy="35471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Administrator\Desktop\新建文件夹 (6)\730e0cf3d7ca7bcbbc1b79c0bf096b63f724a8f9.jpg"/>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896932" y="5120738"/>
            <a:ext cx="345901" cy="3459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Administrator\Desktop\新建文件夹 (6)\730e0cf3d7ca7bcbbc1b79c0bf096b63f724a8f9.jpg"/>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5652120" y="5643444"/>
            <a:ext cx="355966" cy="35596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Administrator\Desktop\新建文件夹 (6)\730e0cf3d7ca7bcbbc1b79c0bf096b63f724a8f9.jpg"/>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4433311" y="6748214"/>
            <a:ext cx="354713" cy="354713"/>
          </a:xfrm>
          <a:prstGeom prst="rect">
            <a:avLst/>
          </a:prstGeom>
          <a:noFill/>
          <a:extLst>
            <a:ext uri="{909E8E84-426E-40DD-AFC4-6F175D3DCCD1}">
              <a14:hiddenFill xmlns:a14="http://schemas.microsoft.com/office/drawing/2010/main">
                <a:solidFill>
                  <a:srgbClr val="FFFFFF"/>
                </a:solidFill>
              </a14:hiddenFill>
            </a:ext>
          </a:extLst>
        </p:spPr>
      </p:pic>
      <p:sp>
        <p:nvSpPr>
          <p:cNvPr id="40" name="椭圆 39"/>
          <p:cNvSpPr/>
          <p:nvPr/>
        </p:nvSpPr>
        <p:spPr>
          <a:xfrm>
            <a:off x="1707970" y="5927780"/>
            <a:ext cx="117953" cy="117953"/>
          </a:xfrm>
          <a:prstGeom prst="ellipse">
            <a:avLst/>
          </a:prstGeom>
          <a:gradFill flip="none" rotWithShape="1">
            <a:gsLst>
              <a:gs pos="0">
                <a:schemeClr val="bg1">
                  <a:alpha val="59000"/>
                </a:schemeClr>
              </a:gs>
              <a:gs pos="7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228600">
                  <a:srgbClr val="FFFF00">
                    <a:alpha val="40000"/>
                  </a:srgbClr>
                </a:glow>
              </a:effectLst>
            </a:endParaRPr>
          </a:p>
        </p:txBody>
      </p:sp>
      <p:sp>
        <p:nvSpPr>
          <p:cNvPr id="58" name="矩形 57"/>
          <p:cNvSpPr/>
          <p:nvPr/>
        </p:nvSpPr>
        <p:spPr>
          <a:xfrm>
            <a:off x="4067944" y="411510"/>
            <a:ext cx="3888432" cy="683264"/>
          </a:xfrm>
          <a:prstGeom prst="rect">
            <a:avLst/>
          </a:prstGeom>
          <a:noFill/>
        </p:spPr>
        <p:txBody>
          <a:bodyPr wrap="square">
            <a:spAutoFit/>
          </a:bodyPr>
          <a:lstStyle/>
          <a:p>
            <a:pPr algn="just">
              <a:lnSpc>
                <a:spcPct val="120000"/>
              </a:lnSpc>
            </a:pPr>
            <a:r>
              <a:rPr lang="zh-CN" altLang="en-US" sz="1600" b="1" smtClean="0">
                <a:solidFill>
                  <a:srgbClr val="669900"/>
                </a:solidFill>
                <a:latin typeface="方正细圆简体" panose="03000509000000000000" pitchFamily="65" charset="-122"/>
                <a:ea typeface="方正细圆简体" panose="03000509000000000000" pitchFamily="65" charset="-122"/>
              </a:rPr>
              <a:t>友情其实很简单，只要那么一声问候、一句谅解、一份惦记，就足矣。</a:t>
            </a:r>
            <a:endParaRPr lang="zh-CN" altLang="en-US" sz="1600" b="1">
              <a:solidFill>
                <a:srgbClr val="669900"/>
              </a:solidFill>
              <a:latin typeface="方正细圆简体" panose="03000509000000000000" pitchFamily="65" charset="-122"/>
              <a:ea typeface="方正细圆简体" panose="03000509000000000000" pitchFamily="65" charset="-122"/>
            </a:endParaRPr>
          </a:p>
        </p:txBody>
      </p:sp>
      <p:sp>
        <p:nvSpPr>
          <p:cNvPr id="59" name="矩形 58"/>
          <p:cNvSpPr/>
          <p:nvPr/>
        </p:nvSpPr>
        <p:spPr>
          <a:xfrm>
            <a:off x="2411760" y="181158"/>
            <a:ext cx="2547516" cy="1008161"/>
          </a:xfrm>
          <a:prstGeom prst="rect">
            <a:avLst/>
          </a:prstGeom>
          <a:noFill/>
        </p:spPr>
        <p:txBody>
          <a:bodyPr wrap="square">
            <a:spAutoFit/>
          </a:bodyPr>
          <a:lstStyle/>
          <a:p>
            <a:pPr algn="just">
              <a:lnSpc>
                <a:spcPct val="120000"/>
              </a:lnSpc>
            </a:pPr>
            <a:r>
              <a:rPr lang="zh-CN" altLang="en-US" sz="5400" smtClean="0">
                <a:solidFill>
                  <a:srgbClr val="669900"/>
                </a:solidFill>
                <a:latin typeface="方正毡笔黑简体" panose="03000509000000000000" pitchFamily="65" charset="-122"/>
                <a:ea typeface="方正毡笔黑简体" panose="03000509000000000000" pitchFamily="65" charset="-122"/>
              </a:rPr>
              <a:t>友情</a:t>
            </a:r>
            <a:endParaRPr lang="zh-CN" altLang="en-US" sz="5400">
              <a:solidFill>
                <a:srgbClr val="669900"/>
              </a:solidFill>
              <a:latin typeface="方正毡笔黑简体" panose="03000509000000000000" pitchFamily="65" charset="-122"/>
              <a:ea typeface="方正毡笔黑简体" panose="03000509000000000000" pitchFamily="65" charset="-122"/>
            </a:endParaRPr>
          </a:p>
        </p:txBody>
      </p:sp>
    </p:spTree>
    <p:extLst>
      <p:ext uri="{BB962C8B-B14F-4D97-AF65-F5344CB8AC3E}">
        <p14:creationId xmlns:p14="http://schemas.microsoft.com/office/powerpoint/2010/main" val="2782373048"/>
      </p:ext>
    </p:extLst>
  </p:cSld>
  <p:clrMapOvr>
    <a:masterClrMapping/>
  </p:clrMapOvr>
  <mc:AlternateContent xmlns:mc="http://schemas.openxmlformats.org/markup-compatibility/2006" xmlns:p14="http://schemas.microsoft.com/office/powerpoint/2010/main">
    <mc:Choice Requires="p14">
      <p:transition spd="slow" p14:dur="2000" advTm="23000"/>
    </mc:Choice>
    <mc:Fallback xmlns="">
      <p:transition spd="slow"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nodeType="withEffect">
                                  <p:stCondLst>
                                    <p:cond delay="3000"/>
                                  </p:stCondLst>
                                  <p:childTnLst>
                                    <p:animMotion origin="layout" path="M -4.16667E-6 2.59259E-6 C 0.00243 -0.01513 0.00556 -0.02747 0.01181 -0.03858 C 0.01511 -0.05587 0.01042 -0.03519 0.01719 -0.05278 C 0.01806 -0.05494 0.01754 -0.05834 0.01875 -0.05988 C 0.02084 -0.0642 0.02466 -0.06574 0.02657 -0.06976 C 0.02969 -0.075 0.03108 -0.07809 0.03473 -0.08148 C 0.03612 -0.08272 0.03768 -0.08272 0.03889 -0.08395 C 0.05209 -0.09692 0.04184 -0.09105 0.05226 -0.09568 C 0.05695 -0.10155 0.06042 -0.10309 0.0658 -0.10525 C 0.07605 -0.11729 0.08924 -0.11976 0.10105 -0.12222 C 0.11684 -0.13148 0.10105 -0.12315 0.11841 -0.12932 C 0.13351 -0.13457 0.14809 -0.14229 0.1632 -0.14599 C 0.16459 -0.14692 0.16563 -0.14815 0.16702 -0.14846 C 0.17032 -0.14969 0.17362 -0.14939 0.17639 -0.15062 C 0.1882 -0.15618 0.19931 -0.16698 0.21042 -0.17469 C 0.21493 -0.17809 0.22223 -0.17963 0.22657 -0.18426 C 0.23282 -0.19074 0.23716 -0.19815 0.24393 -0.20093 C 0.24862 -0.20618 0.25261 -0.21235 0.25782 -0.21543 C 0.26528 -0.22871 0.2757 -0.24043 0.28455 -0.25124 C 0.28664 -0.25371 0.2882 -0.25772 0.29011 -0.26081 C 0.29636 -0.26945 0.29948 -0.27315 0.30487 -0.27963 C 0.30747 -0.29352 0.30539 -0.28519 0.31424 -0.30124 C 0.31563 -0.30371 0.31719 -0.30618 0.31841 -0.30834 C 0.3198 -0.31081 0.32223 -0.31543 0.32223 -0.31513 C 0.32587 -0.33241 0.32084 -0.31297 0.32934 -0.325 C 0.33056 -0.32655 0.32969 -0.33025 0.33056 -0.33241 C 0.33212 -0.33519 0.33421 -0.33704 0.33612 -0.33951 C 0.34098 -0.35679 0.33594 -0.34167 0.34393 -0.35834 C 0.34966 -0.37006 0.35243 -0.38488 0.35764 -0.39661 C 0.35938 -0.40803 0.36181 -0.41358 0.3658 -0.42315 C 0.36928 -0.44167 0.36389 -0.41667 0.37118 -0.43735 C 0.37257 -0.44074 0.37275 -0.44537 0.37362 -0.44908 C 0.37726 -0.4605 0.38125 -0.4713 0.38455 -0.48272 C 0.3908 -0.50309 0.39636 -0.52408 0.40226 -0.54476 C 0.40382 -0.55093 0.40678 -0.55556 0.40886 -0.56142 C 0.41632 -0.58179 0.42587 -0.60155 0.43212 -0.62346 C 0.43438 -0.63241 0.4375 -0.64074 0.44011 -0.64969 C 0.44271 -0.65988 0.44167 -0.66081 0.44532 -0.66883 C 0.45938 -0.69784 0.44323 -0.66019 0.45487 -0.68797 C 0.45539 -0.69013 0.45573 -0.6929 0.45625 -0.69506 C 0.45712 -0.69784 0.45816 -0.69939 0.45903 -0.70247 C 0.46146 -0.71358 0.46303 -0.72655 0.46563 -0.73797 C 0.46789 -0.74722 0.47136 -0.75525 0.47396 -0.7642 C 0.47969 -0.78519 0.48455 -0.80618 0.4915 -0.82562 C 0.49289 -0.82994 0.49393 -0.83395 0.49549 -0.83766 C 0.49705 -0.84198 0.49914 -0.84568 0.50087 -0.84969 C 0.50226 -0.85463 0.50348 -0.85957 0.50487 -0.8642 C 0.51684 -0.89784 0.5283 -0.92253 0.54393 -0.95031 C 0.55 -0.96081 0.55243 -0.97562 0.55608 -0.98858 C 0.55851 -0.99506 0.56129 -0.99908 0.56424 -1.00463 C 0.5665 -1.01698 0.56441 -1.00834 0.56962 -1.02161 C 0.57917 -1.04568 0.57743 -1.0463 0.59132 -1.06451 C 0.5941 -1.0679 0.59636 -1.07284 0.59948 -1.07408 C 0.6073 -1.07778 0.61598 -1.08272 0.62396 -1.08827 C 0.63282 -1.09537 0.63959 -1.10185 0.64931 -1.10494 C 0.66789 -1.11081 0.65712 -1.10432 0.67257 -1.10957 C 0.68386 -1.1142 0.69618 -1.11667 0.70747 -1.12161 C 0.71511 -1.125 0.72153 -1.1284 0.72917 -1.13118 C 0.74618 -1.13704 0.7632 -1.14506 0.78056 -1.15 C 0.79011 -1.15309 0.78403 -1.15185 0.79271 -1.15494 C 0.79723 -1.15648 0.80591 -1.15988 0.80591 -1.15957 C 0.80868 -1.16235 0.81146 -1.16451 0.81459 -1.16729 " pathEditMode="relative" rAng="0" ptsTypes="fffffffffffffffffffffffffffffffffffffffffffffffffffffffffffffA">
                                      <p:cBhvr>
                                        <p:cTn id="6" dur="4000" fill="hold"/>
                                        <p:tgtEl>
                                          <p:spTgt spid="5"/>
                                        </p:tgtEl>
                                        <p:attrNameLst>
                                          <p:attrName>ppt_x</p:attrName>
                                          <p:attrName>ppt_y</p:attrName>
                                        </p:attrNameLst>
                                      </p:cBhvr>
                                      <p:rCtr x="40729" y="-58364"/>
                                    </p:animMotion>
                                  </p:childTnLst>
                                </p:cTn>
                              </p:par>
                              <p:par>
                                <p:cTn id="7" presetID="26" presetClass="emph" presetSubtype="0" repeatCount="indefinite" fill="hold" nodeType="withEffect">
                                  <p:stCondLst>
                                    <p:cond delay="3000"/>
                                  </p:stCondLst>
                                  <p:childTnLst>
                                    <p:animEffect transition="out" filter="fade">
                                      <p:cBhvr>
                                        <p:cTn id="8" dur="4000" tmFilter="0, 0; .2, .5; .8, .5; 1, 0"/>
                                        <p:tgtEl>
                                          <p:spTgt spid="5"/>
                                        </p:tgtEl>
                                      </p:cBhvr>
                                    </p:animEffect>
                                    <p:animScale>
                                      <p:cBhvr>
                                        <p:cTn id="9" dur="2000" autoRev="1" fill="hold"/>
                                        <p:tgtEl>
                                          <p:spTgt spid="5"/>
                                        </p:tgtEl>
                                      </p:cBhvr>
                                      <p:by x="105000" y="105000"/>
                                    </p:animScale>
                                  </p:childTnLst>
                                </p:cTn>
                              </p:par>
                              <p:par>
                                <p:cTn id="10" presetID="6" presetClass="emph" presetSubtype="0" repeatCount="indefinite" autoRev="1" fill="hold" nodeType="withEffect">
                                  <p:stCondLst>
                                    <p:cond delay="3000"/>
                                  </p:stCondLst>
                                  <p:childTnLst>
                                    <p:animScale>
                                      <p:cBhvr>
                                        <p:cTn id="11" dur="4000" fill="hold"/>
                                        <p:tgtEl>
                                          <p:spTgt spid="5"/>
                                        </p:tgtEl>
                                      </p:cBhvr>
                                      <p:by x="120000" y="120000"/>
                                    </p:animScale>
                                  </p:childTnLst>
                                </p:cTn>
                              </p:par>
                              <p:par>
                                <p:cTn id="12" presetID="0" presetClass="path" presetSubtype="0" repeatCount="indefinite" accel="50000" decel="50000" fill="hold" nodeType="withEffect">
                                  <p:stCondLst>
                                    <p:cond delay="2300"/>
                                  </p:stCondLst>
                                  <p:childTnLst>
                                    <p:animMotion origin="layout" path="M 0.00243 0.00309 C 0.00416 -0.00804 0.00781 -0.017 0.00972 -0.02781 C 0.0118 -0.03893 0.01336 -0.04974 0.01493 -0.06117 C 0.01545 -0.0862 0.01562 -0.11153 0.01666 -0.13655 C 0.01736 -0.15509 0.02378 -0.17115 0.0309 -0.18598 C 0.03316 -0.19092 0.03264 -0.19772 0.03437 -0.20266 C 0.04062 -0.21965 0.0526 -0.24189 0.06614 -0.24746 C 0.07239 -0.25981 0.06614 -0.25116 0.07673 -0.25703 C 0.09184 -0.26537 0.09861 -0.27433 0.11562 -0.27804 C 0.12795 -0.28916 0.14357 -0.29472 0.15798 -0.29936 C 0.16041 -0.30028 0.1625 -0.30275 0.16493 -0.3043 C 0.1743 -0.30893 0.18541 -0.30924 0.19514 -0.3114 C 0.25972 -0.31048 0.3401 -0.32469 0.40885 -0.30183 C 0.45781 -0.30244 0.50659 -0.30275 0.55555 -0.3043 C 0.57934 -0.30492 0.60225 -0.31944 0.62604 -0.32314 C 0.64357 -0.3287 0.65972 -0.33272 0.67743 -0.33519 C 0.70937 -0.34322 0.74132 -0.35249 0.77291 -0.3633 C 0.78055 -0.36577 0.78837 -0.36856 0.796 -0.37041 C 0.80885 -0.37381 0.83489 -0.37968 0.83489 -0.37937 C 0.84496 -0.38462 0.85521 -0.38833 0.86493 -0.39389 C 0.86927 -0.39667 0.87291 -0.40068 0.87725 -0.40377 C 0.89878 -0.41675 0.87777 -0.40037 0.8967 -0.41273 C 0.90729 -0.41984 0.9151 -0.43467 0.925 -0.44362 C 0.93524 -0.46371 0.92864 -0.45413 0.94618 -0.47174 C 0.95156 -0.47699 0.95486 -0.48564 0.96041 -0.49058 C 0.96215 -0.49213 0.96389 -0.49398 0.9658 -0.49522 C 0.97343 -0.51097 0.96371 -0.49491 0.97639 -0.50479 C 0.9875 -0.51313 0.99757 -0.52704 1.00816 -0.53723 C 1.01093 -0.54866 1.01475 -0.54742 1.02048 -0.55638 C 1.02378 -0.56133 1.02621 -0.5672 1.02916 -0.57307 C 1.03246 -0.58913 1.03732 -0.5882 1.04531 -0.59902 C 1.05694 -0.61446 1.03993 -0.59809 1.05399 -0.61075 C 1.05521 -0.61323 1.05659 -0.61539 1.05764 -0.61755 C 1.05902 -0.62095 1.06111 -0.62744 1.06111 -0.62713 " pathEditMode="relative" rAng="0" ptsTypes="fffffffffffffffffffffffffffffffffA">
                                      <p:cBhvr>
                                        <p:cTn id="13" dur="4000" fill="hold"/>
                                        <p:tgtEl>
                                          <p:spTgt spid="6"/>
                                        </p:tgtEl>
                                        <p:attrNameLst>
                                          <p:attrName>ppt_x</p:attrName>
                                          <p:attrName>ppt_y</p:attrName>
                                        </p:attrNameLst>
                                      </p:cBhvr>
                                      <p:rCtr x="52934" y="-31542"/>
                                    </p:animMotion>
                                  </p:childTnLst>
                                </p:cTn>
                              </p:par>
                              <p:par>
                                <p:cTn id="14" presetID="26" presetClass="emph" presetSubtype="0" repeatCount="indefinite" fill="hold" nodeType="withEffect">
                                  <p:stCondLst>
                                    <p:cond delay="2300"/>
                                  </p:stCondLst>
                                  <p:childTnLst>
                                    <p:animEffect transition="out" filter="fade">
                                      <p:cBhvr>
                                        <p:cTn id="15" dur="4000" tmFilter="0, 0; .2, .5; .8, .5; 1, 0"/>
                                        <p:tgtEl>
                                          <p:spTgt spid="6"/>
                                        </p:tgtEl>
                                      </p:cBhvr>
                                    </p:animEffect>
                                    <p:animScale>
                                      <p:cBhvr>
                                        <p:cTn id="16" dur="2000" autoRev="1" fill="hold"/>
                                        <p:tgtEl>
                                          <p:spTgt spid="6"/>
                                        </p:tgtEl>
                                      </p:cBhvr>
                                      <p:by x="105000" y="105000"/>
                                    </p:animScale>
                                  </p:childTnLst>
                                </p:cTn>
                              </p:par>
                              <p:par>
                                <p:cTn id="17" presetID="6" presetClass="emph" presetSubtype="0" repeatCount="indefinite" autoRev="1" fill="hold" nodeType="withEffect">
                                  <p:stCondLst>
                                    <p:cond delay="2300"/>
                                  </p:stCondLst>
                                  <p:childTnLst>
                                    <p:animScale>
                                      <p:cBhvr>
                                        <p:cTn id="18" dur="4000" fill="hold"/>
                                        <p:tgtEl>
                                          <p:spTgt spid="6"/>
                                        </p:tgtEl>
                                      </p:cBhvr>
                                      <p:by x="120000" y="120000"/>
                                    </p:animScale>
                                  </p:childTnLst>
                                </p:cTn>
                              </p:par>
                              <p:par>
                                <p:cTn id="19" presetID="0" presetClass="path" presetSubtype="0" repeatCount="indefinite" accel="50000" decel="50000" fill="hold" nodeType="withEffect">
                                  <p:stCondLst>
                                    <p:cond delay="0"/>
                                  </p:stCondLst>
                                  <p:childTnLst>
                                    <p:animMotion origin="layout" path="M 4.16667E-6 4.32099E-6 C 0.00225 -0.01575 0.00486 -0.02871 0.01059 -0.04044 C 0.01354 -0.05834 0.0092 -0.03673 0.01527 -0.05525 C 0.01597 -0.05772 0.01562 -0.06081 0.01666 -0.06297 C 0.01857 -0.06698 0.02187 -0.06883 0.02395 -0.07315 C 0.02638 -0.0784 0.02777 -0.08179 0.0309 -0.08519 C 0.03229 -0.08673 0.03368 -0.08673 0.03472 -0.08797 C 0.04652 -0.10124 0.0375 -0.09537 0.0467 -0.10031 C 0.05086 -0.10618 0.05416 -0.10803 0.05885 -0.1105 C 0.06788 -0.12254 0.07968 -0.12531 0.09027 -0.12809 C 0.10434 -0.13766 0.09027 -0.12871 0.1059 -0.1355 C 0.11944 -0.14105 0.13246 -0.14877 0.14583 -0.15278 C 0.14704 -0.15371 0.14826 -0.15494 0.1493 -0.15525 C 0.15243 -0.15679 0.15538 -0.15649 0.15798 -0.15772 C 0.1684 -0.16328 0.17829 -0.175 0.18819 -0.18303 C 0.19218 -0.18612 0.19878 -0.18797 0.20277 -0.19291 C 0.20816 -0.1997 0.21232 -0.2071 0.21823 -0.21019 C 0.22257 -0.21605 0.22604 -0.22223 0.23055 -0.22562 C 0.2375 -0.23951 0.2467 -0.25186 0.25451 -0.26266 C 0.25659 -0.26575 0.25781 -0.26976 0.25954 -0.27284 C 0.2651 -0.2821 0.26788 -0.28612 0.27274 -0.29321 C 0.27517 -0.3071 0.27309 -0.29846 0.28107 -0.31513 C 0.28246 -0.31791 0.28368 -0.32007 0.28489 -0.32284 C 0.28611 -0.32531 0.28836 -0.33025 0.28836 -0.33025 C 0.29149 -0.34815 0.28698 -0.32778 0.29479 -0.34044 C 0.29566 -0.34198 0.29496 -0.34568 0.29583 -0.34784 C 0.29704 -0.35093 0.29895 -0.35278 0.30069 -0.35556 C 0.30503 -0.37377 0.30052 -0.35741 0.30763 -0.37531 C 0.31284 -0.38735 0.31545 -0.40309 0.31996 -0.41513 C 0.32152 -0.42747 0.32361 -0.43303 0.32708 -0.44291 C 0.33038 -0.46235 0.32552 -0.43642 0.33211 -0.45803 C 0.33333 -0.46142 0.3335 -0.46636 0.3342 -0.47037 C 0.3375 -0.4821 0.34114 -0.49352 0.34409 -0.50525 C 0.34965 -0.52686 0.35451 -0.54877 0.35989 -0.57037 C 0.36145 -0.57655 0.36406 -0.58179 0.36579 -0.58766 C 0.37239 -0.60926 0.38107 -0.62994 0.38663 -0.65278 C 0.38854 -0.66235 0.39149 -0.67068 0.39375 -0.68025 C 0.396 -0.69075 0.39513 -0.69198 0.39843 -0.70031 C 0.41093 -0.73056 0.39652 -0.69136 0.40694 -0.72037 C 0.40729 -0.72284 0.40763 -0.72531 0.40833 -0.72778 C 0.40885 -0.73056 0.41007 -0.7321 0.41059 -0.73519 C 0.41302 -0.74723 0.41423 -0.76081 0.41649 -0.77254 C 0.41857 -0.78241 0.4217 -0.79075 0.42395 -0.80031 C 0.42916 -0.82161 0.4335 -0.84414 0.43975 -0.86482 C 0.44079 -0.86883 0.44184 -0.87315 0.44323 -0.87716 C 0.44479 -0.88149 0.44652 -0.8855 0.44809 -0.88951 C 0.44948 -0.89476 0.45034 -0.8997 0.45173 -0.90463 C 0.4625 -0.93982 0.47274 -0.96605 0.48663 -0.99507 C 0.49201 -1.00618 0.49427 -1.02161 0.49757 -1.03488 C 0.49948 -1.04198 0.50208 -1.04661 0.50486 -1.05186 C 0.50694 -1.06513 0.50503 -1.05618 0.50954 -1.07007 C 0.5184 -1.09507 0.51649 -1.09568 0.52899 -1.11451 C 0.53142 -1.11821 0.53368 -1.12346 0.53628 -1.1247 C 0.5434 -1.1284 0.55104 -1.13365 0.55816 -1.13951 C 0.56597 -1.14661 0.57222 -1.15371 0.5809 -1.1571 C 0.59757 -1.16328 0.58802 -1.15618 0.60156 -1.16204 C 0.6118 -1.16636 0.62291 -1.16914 0.63298 -1.17439 C 0.63975 -1.17778 0.64548 -1.18179 0.65225 -1.18457 C 0.6677 -1.19075 0.68281 -1.19877 0.69826 -1.20433 C 0.70694 -1.2071 0.70138 -1.20587 0.7092 -1.20926 C 0.71336 -1.21112 0.721 -1.21451 0.721 -1.2142 C 0.72361 -1.21698 0.72604 -1.21914 0.72882 -1.22223 " pathEditMode="relative" rAng="0" ptsTypes="fffffffffffffffffffffffffffffffffffffffffffffffffffffffffffffA">
                                      <p:cBhvr>
                                        <p:cTn id="20" dur="4000" fill="hold"/>
                                        <p:tgtEl>
                                          <p:spTgt spid="7"/>
                                        </p:tgtEl>
                                        <p:attrNameLst>
                                          <p:attrName>ppt_x</p:attrName>
                                          <p:attrName>ppt_y</p:attrName>
                                        </p:attrNameLst>
                                      </p:cBhvr>
                                      <p:rCtr x="36441" y="-61111"/>
                                    </p:animMotion>
                                  </p:childTnLst>
                                </p:cTn>
                              </p:par>
                              <p:par>
                                <p:cTn id="21" presetID="26" presetClass="emph" presetSubtype="0" repeatCount="indefinite" fill="hold" nodeType="withEffect">
                                  <p:stCondLst>
                                    <p:cond delay="0"/>
                                  </p:stCondLst>
                                  <p:childTnLst>
                                    <p:animEffect transition="out" filter="fade">
                                      <p:cBhvr>
                                        <p:cTn id="22" dur="4000" tmFilter="0, 0; .2, .5; .8, .5; 1, 0"/>
                                        <p:tgtEl>
                                          <p:spTgt spid="7"/>
                                        </p:tgtEl>
                                      </p:cBhvr>
                                    </p:animEffect>
                                    <p:animScale>
                                      <p:cBhvr>
                                        <p:cTn id="23" dur="2000" autoRev="1" fill="hold"/>
                                        <p:tgtEl>
                                          <p:spTgt spid="7"/>
                                        </p:tgtEl>
                                      </p:cBhvr>
                                      <p:by x="105000" y="105000"/>
                                    </p:animScale>
                                  </p:childTnLst>
                                </p:cTn>
                              </p:par>
                              <p:par>
                                <p:cTn id="24" presetID="6" presetClass="emph" presetSubtype="0" repeatCount="indefinite" autoRev="1" fill="hold" nodeType="withEffect">
                                  <p:stCondLst>
                                    <p:cond delay="1300"/>
                                  </p:stCondLst>
                                  <p:childTnLst>
                                    <p:animScale>
                                      <p:cBhvr>
                                        <p:cTn id="25" dur="4000" fill="hold"/>
                                        <p:tgtEl>
                                          <p:spTgt spid="7"/>
                                        </p:tgtEl>
                                      </p:cBhvr>
                                      <p:by x="120000" y="120000"/>
                                    </p:animScale>
                                  </p:childTnLst>
                                </p:cTn>
                              </p:par>
                              <p:par>
                                <p:cTn id="26" presetID="0" presetClass="path" presetSubtype="0" repeatCount="indefinite" accel="50000" decel="50000" fill="hold" nodeType="withEffect">
                                  <p:stCondLst>
                                    <p:cond delay="1300"/>
                                  </p:stCondLst>
                                  <p:childTnLst>
                                    <p:animMotion origin="layout" path="M 3.05556E-6 1.86284E-6 C 0.00868 -0.01545 0.01944 -0.03213 0.03125 -0.03738 C 0.03246 -0.04016 0.03316 -0.04418 0.03472 -0.04634 C 0.03784 -0.04974 0.04514 -0.05252 0.04514 -0.05221 C 0.05208 -0.06488 0.0618 -0.06735 0.071 -0.07414 C 0.07448 -0.07631 0.0783 -0.07662 0.08125 -0.08001 C 0.09791 -0.09948 0.11771 -0.09855 0.13646 -0.10473 C 0.15069 -0.10936 0.16371 -0.11461 0.17795 -0.11709 C 0.23177 -0.1486 0.29114 -0.12512 0.34757 -0.12635 C 0.3559 -0.12944 0.36354 -0.13562 0.3717 -0.1384 C 0.38003 -0.14149 0.38854 -0.14427 0.39618 -0.15076 C 0.40781 -0.16095 0.41944 -0.16837 0.43229 -0.17238 C 0.44496 -0.18381 0.45642 -0.19339 0.47048 -0.1971 C 0.48194 -0.21069 0.49514 -0.21656 0.5085 -0.2215 C 0.51614 -0.23046 0.52396 -0.23479 0.53264 -0.23973 C 0.53472 -0.24097 0.53593 -0.24467 0.53784 -0.24591 C 0.54062 -0.24776 0.54375 -0.24745 0.54652 -0.24931 C 0.55434 -0.25301 0.56337 -0.26105 0.57066 -0.26753 C 0.57986 -0.27587 0.58923 -0.28452 0.59843 -0.29194 C 0.61076 -0.30182 0.62413 -0.30831 0.63663 -0.31665 C 0.63889 -0.3182 0.64114 -0.32036 0.6434 -0.32283 C 0.64531 -0.32469 0.6467 -0.32747 0.64861 -0.32901 C 0.65989 -0.33735 0.66267 -0.33766 0.67291 -0.34137 C 0.68368 -0.35372 0.69739 -0.35959 0.7092 -0.36886 C 0.72656 -0.38245 0.74392 -0.39697 0.76284 -0.40254 C 0.78316 -0.40902 0.77274 -0.40223 0.79045 -0.40902 C 0.80416 -0.41366 0.81892 -0.41613 0.83212 -0.42416 C 0.84062 -0.4291 0.85034 -0.43652 0.85972 -0.43652 C 0.94618 -0.43714 1.03281 -0.43652 1.11944 -0.43652 " pathEditMode="relative" rAng="0" ptsTypes="ffffffffffffffffffffffffffffA">
                                      <p:cBhvr>
                                        <p:cTn id="27" dur="4000" fill="hold"/>
                                        <p:tgtEl>
                                          <p:spTgt spid="8"/>
                                        </p:tgtEl>
                                        <p:attrNameLst>
                                          <p:attrName>ppt_x</p:attrName>
                                          <p:attrName>ppt_y</p:attrName>
                                        </p:attrNameLst>
                                      </p:cBhvr>
                                      <p:rCtr x="55972" y="-21872"/>
                                    </p:animMotion>
                                  </p:childTnLst>
                                </p:cTn>
                              </p:par>
                              <p:par>
                                <p:cTn id="28" presetID="26" presetClass="emph" presetSubtype="0" repeatCount="indefinite" fill="hold" nodeType="withEffect">
                                  <p:stCondLst>
                                    <p:cond delay="1300"/>
                                  </p:stCondLst>
                                  <p:childTnLst>
                                    <p:animEffect transition="out" filter="fade">
                                      <p:cBhvr>
                                        <p:cTn id="29" dur="4000" tmFilter="0, 0; .2, .5; .8, .5; 1, 0"/>
                                        <p:tgtEl>
                                          <p:spTgt spid="8"/>
                                        </p:tgtEl>
                                      </p:cBhvr>
                                    </p:animEffect>
                                    <p:animScale>
                                      <p:cBhvr>
                                        <p:cTn id="30" dur="2000" autoRev="1" fill="hold"/>
                                        <p:tgtEl>
                                          <p:spTgt spid="8"/>
                                        </p:tgtEl>
                                      </p:cBhvr>
                                      <p:by x="105000" y="105000"/>
                                    </p:animScale>
                                  </p:childTnLst>
                                </p:cTn>
                              </p:par>
                              <p:par>
                                <p:cTn id="31" presetID="6" presetClass="emph" presetSubtype="0" repeatCount="indefinite" autoRev="1" fill="hold" nodeType="withEffect">
                                  <p:stCondLst>
                                    <p:cond delay="1300"/>
                                  </p:stCondLst>
                                  <p:childTnLst>
                                    <p:animScale>
                                      <p:cBhvr>
                                        <p:cTn id="32" dur="4000" fill="hold"/>
                                        <p:tgtEl>
                                          <p:spTgt spid="8"/>
                                        </p:tgtEl>
                                      </p:cBhvr>
                                      <p:by x="120000" y="120000"/>
                                    </p:animScale>
                                  </p:childTnLst>
                                </p:cTn>
                              </p:par>
                              <p:par>
                                <p:cTn id="33" presetID="0" presetClass="path" presetSubtype="0" repeatCount="indefinite" accel="50000" decel="50000" fill="hold" nodeType="withEffect">
                                  <p:stCondLst>
                                    <p:cond delay="1900"/>
                                  </p:stCondLst>
                                  <p:childTnLst>
                                    <p:animMotion origin="layout" path="M 0.12987 -0.16805 C 0.13125 -0.17825 0.13316 -0.18659 0.13681 -0.194 C 0.13889 -0.20543 0.13594 -0.19153 0.13994 -0.20358 C 0.14028 -0.20482 0.14011 -0.20698 0.1408 -0.20821 C 0.14202 -0.21099 0.14428 -0.21192 0.14549 -0.2147 C 0.14705 -0.21841 0.14809 -0.22026 0.15018 -0.22242 C 0.15105 -0.22335 0.15191 -0.22335 0.15244 -0.22428 C 0.16007 -0.23293 0.15417 -0.22922 0.16007 -0.23231 C 0.16268 -0.23571 0.16494 -0.23694 0.16789 -0.23849 C 0.17396 -0.24621 0.18143 -0.24806 0.1882 -0.24961 C 0.1974 -0.2561 0.1882 -0.25023 0.19862 -0.25455 C 0.2073 -0.25795 0.21563 -0.2632 0.22448 -0.26567 C 0.22518 -0.26629 0.22587 -0.26691 0.22657 -0.26722 C 0.22848 -0.26815 0.23039 -0.26784 0.23212 -0.26876 C 0.23889 -0.27216 0.24532 -0.27958 0.25191 -0.28483 C 0.25435 -0.28699 0.25886 -0.28792 0.26112 -0.29101 C 0.26476 -0.29564 0.26737 -0.30027 0.27136 -0.30244 C 0.27414 -0.30614 0.27622 -0.30985 0.27935 -0.3117 C 0.28369 -0.32097 0.28976 -0.3287 0.29462 -0.3358 C 0.29601 -0.33735 0.29688 -0.34043 0.29792 -0.34229 C 0.30139 -0.34816 0.3033 -0.35063 0.30643 -0.35495 C 0.30816 -0.36422 0.30678 -0.35866 0.31198 -0.36916 C 0.31285 -0.37102 0.31355 -0.37256 0.31441 -0.37411 C 0.31511 -0.37596 0.31667 -0.37874 0.31667 -0.37843 C 0.31858 -0.39017 0.31598 -0.3772 0.32066 -0.38523 C 0.32136 -0.38616 0.32101 -0.38863 0.32153 -0.39017 C 0.32223 -0.39203 0.32362 -0.39326 0.32466 -0.39481 C 0.32744 -0.40624 0.32466 -0.39635 0.32917 -0.40747 C 0.33247 -0.4152 0.33403 -0.42539 0.33716 -0.43311 C 0.33803 -0.44053 0.33941 -0.44423 0.34185 -0.45072 C 0.34393 -0.46308 0.3408 -0.4464 0.34497 -0.4603 C 0.34566 -0.46246 0.34601 -0.46555 0.34636 -0.46802 C 0.34844 -0.47574 0.35087 -0.48285 0.35278 -0.49057 C 0.35625 -0.50417 0.35955 -0.51807 0.36303 -0.53197 C 0.36389 -0.53599 0.36563 -0.53938 0.36685 -0.54309 C 0.37101 -0.55668 0.37674 -0.56997 0.38039 -0.58449 C 0.38178 -0.59067 0.38351 -0.59623 0.3849 -0.6021 C 0.38646 -0.60889 0.38577 -0.60982 0.38803 -0.61476 C 0.39619 -0.63392 0.38664 -0.6092 0.39341 -0.62774 C 0.39393 -0.62928 0.3941 -0.63083 0.39428 -0.63237 C 0.3948 -0.63392 0.39566 -0.63515 0.39584 -0.63701 C 0.3974 -0.64473 0.3981 -0.65338 0.39983 -0.6611 C 0.40105 -0.66728 0.40313 -0.67253 0.40469 -0.67871 C 0.40799 -0.69261 0.41077 -0.70651 0.41494 -0.71949 C 0.41546 -0.72196 0.41615 -0.72505 0.41702 -0.72752 C 0.41789 -0.72999 0.41928 -0.73277 0.42014 -0.73555 C 0.42101 -0.73864 0.42171 -0.74173 0.4224 -0.74482 C 0.42952 -0.76737 0.43612 -0.78406 0.44514 -0.80259 C 0.44862 -0.8097 0.45018 -0.81958 0.45209 -0.82823 C 0.45348 -0.83225 0.45521 -0.83534 0.45695 -0.83874 C 0.45834 -0.84708 0.45712 -0.84121 0.46025 -0.85017 C 0.46563 -0.86654 0.46441 -0.86685 0.47275 -0.8789 C 0.47431 -0.88075 0.4757 -0.88415 0.47744 -0.88538 C 0.48195 -0.88755 0.48698 -0.89064 0.4915 -0.89496 C 0.49671 -0.89929 0.5007 -0.90392 0.50625 -0.90608 C 0.51685 -0.9101 0.51077 -0.90546 0.5198 -0.90917 C 0.52639 -0.91226 0.53351 -0.9138 0.54011 -0.9172 C 0.54428 -0.91937 0.5481 -0.92184 0.55244 -0.92369 C 0.5625 -0.9274 0.57223 -0.93296 0.5823 -0.93636 C 0.58785 -0.9379 0.58438 -0.93728 0.58941 -0.93945 C 0.59219 -0.94068 0.59723 -0.94284 0.59723 -0.94254 C 0.59879 -0.94439 0.60018 -0.94593 0.60226 -0.94779 " pathEditMode="relative" rAng="0" ptsTypes="fffffffffffffffffffffffffffffffffffffffffffffffffffffffffffffA">
                                      <p:cBhvr>
                                        <p:cTn id="34" dur="4000" fill="hold"/>
                                        <p:tgtEl>
                                          <p:spTgt spid="9"/>
                                        </p:tgtEl>
                                        <p:attrNameLst>
                                          <p:attrName>ppt_x</p:attrName>
                                          <p:attrName>ppt_y</p:attrName>
                                        </p:attrNameLst>
                                      </p:cBhvr>
                                      <p:rCtr x="23611" y="-38987"/>
                                    </p:animMotion>
                                  </p:childTnLst>
                                </p:cTn>
                              </p:par>
                              <p:par>
                                <p:cTn id="35" presetID="26" presetClass="emph" presetSubtype="0" repeatCount="indefinite" fill="hold" nodeType="withEffect">
                                  <p:stCondLst>
                                    <p:cond delay="1900"/>
                                  </p:stCondLst>
                                  <p:childTnLst>
                                    <p:animEffect transition="out" filter="fade">
                                      <p:cBhvr>
                                        <p:cTn id="36" dur="4000" tmFilter="0, 0; .2, .5; .8, .5; 1, 0"/>
                                        <p:tgtEl>
                                          <p:spTgt spid="9"/>
                                        </p:tgtEl>
                                      </p:cBhvr>
                                    </p:animEffect>
                                    <p:animScale>
                                      <p:cBhvr>
                                        <p:cTn id="37" dur="2000" autoRev="1" fill="hold"/>
                                        <p:tgtEl>
                                          <p:spTgt spid="9"/>
                                        </p:tgtEl>
                                      </p:cBhvr>
                                      <p:by x="105000" y="105000"/>
                                    </p:animScale>
                                  </p:childTnLst>
                                </p:cTn>
                              </p:par>
                              <p:par>
                                <p:cTn id="38" presetID="6" presetClass="emph" presetSubtype="0" repeatCount="indefinite" autoRev="1" fill="hold" nodeType="withEffect">
                                  <p:stCondLst>
                                    <p:cond delay="1900"/>
                                  </p:stCondLst>
                                  <p:childTnLst>
                                    <p:animScale>
                                      <p:cBhvr>
                                        <p:cTn id="39" dur="4000" fill="hold"/>
                                        <p:tgtEl>
                                          <p:spTgt spid="9"/>
                                        </p:tgtEl>
                                      </p:cBhvr>
                                      <p:by x="120000" y="120000"/>
                                    </p:animScale>
                                  </p:childTnLst>
                                </p:cTn>
                              </p:par>
                              <p:par>
                                <p:cTn id="40" presetID="0" presetClass="path" presetSubtype="0" repeatCount="indefinite" accel="50000" decel="50000" fill="hold" nodeType="withEffect">
                                  <p:stCondLst>
                                    <p:cond delay="0"/>
                                  </p:stCondLst>
                                  <p:childTnLst>
                                    <p:animMotion origin="layout" path="M -3.05556E-6 2.59259E-6 C 0.00486 -0.0284 0.01459 -0.05155 0.02379 -0.07408 C 0.03021 -0.08951 0.02396 -0.08272 0.03299 -0.08889 C 0.03941 -0.10185 0.0467 -0.11142 0.05486 -0.11852 C 0.06198 -0.12469 0.0658 -0.11976 0.07309 -0.12963 C 0.0882 -0.15 0.10868 -0.15278 0.12604 -0.15926 C 0.15226 -0.16914 0.17761 -0.18272 0.20434 -0.18889 C 0.23386 -0.20371 0.20434 -0.19013 0.23368 -0.2 C 0.25452 -0.2071 0.27466 -0.22068 0.29566 -0.22593 C 0.30782 -0.23395 0.31962 -0.23797 0.33229 -0.24074 C 0.34358 -0.24846 0.35608 -0.24815 0.36684 -0.25556 C 0.38455 -0.26729 0.40243 -0.27716 0.41997 -0.28889 C 0.42709 -0.29383 0.43507 -0.29352 0.44167 -0.3 C 0.44931 -0.30679 0.45729 -0.31235 0.46372 -0.32222 C 0.47327 -0.33642 0.48577 -0.35556 0.4967 -0.36297 C 0.49914 -0.3679 0.50122 -0.37346 0.504 -0.37778 C 0.50677 -0.3821 0.51059 -0.38395 0.51302 -0.3892 C 0.51441 -0.39167 0.51407 -0.39661 0.51493 -0.4 C 0.51927 -0.41574 0.52622 -0.42655 0.53316 -0.43704 C 0.54254 -0.47469 0.53004 -0.42932 0.5441 -0.46297 C 0.54792 -0.47192 0.54983 -0.48334 0.5533 -0.4926 C 0.55382 -0.49784 0.55382 -0.50309 0.55504 -0.50741 C 0.55625 -0.51111 0.55886 -0.51204 0.56059 -0.51482 C 0.57604 -0.54167 0.56077 -0.52006 0.57344 -0.53704 C 0.57761 -0.55432 0.58229 -0.57531 0.5915 -0.58148 C 0.59566 -0.58951 0.60052 -0.59568 0.60434 -0.60371 C 0.60816 -0.61111 0.6099 -0.62222 0.61337 -0.62963 C 0.61563 -0.63426 0.62327 -0.64383 0.62639 -0.64815 C 0.63091 -0.66204 0.63664 -0.66729 0.64271 -0.67778 C 0.64844 -0.68735 0.65365 -0.69784 0.65903 -0.70741 C 0.67414 -0.73241 0.65139 -0.68087 0.68108 -0.74074 C 0.69775 -0.77439 0.67466 -0.72994 0.69393 -0.75926 C 0.6967 -0.76358 0.69844 -0.77006 0.70122 -0.77408 C 0.70278 -0.77624 0.70504 -0.77593 0.70677 -0.77778 C 0.71667 -0.78889 0.72622 -0.80247 0.73594 -0.81482 C 0.73854 -0.81821 0.74202 -0.81698 0.74497 -0.81852 C 0.74879 -0.82068 0.75243 -0.82315 0.75608 -0.82593 C 0.76927 -0.83673 0.78264 -0.8463 0.79618 -0.85556 C 0.80313 -0.86019 0.81094 -0.85926 0.81789 -0.86297 C 0.83264 -0.87068 0.84723 -0.87593 0.86198 -0.88148 C 0.88212 -0.88889 0.90209 -0.89939 0.92223 -0.90741 C 0.94584 -0.91698 0.96962 -0.92284 0.99341 -0.92963 C 1.00955 -0.94352 1.02552 -0.9463 1.04254 -0.95185 C 1.06476 -0.95895 1.08629 -0.96945 1.10834 -0.97408 C 1.14636 -0.99969 1.11198 -0.97778 1.21632 -0.97778 " pathEditMode="relative" rAng="0" ptsTypes="ffffffffffffffffffffffffffffffffffffffffffffA">
                                      <p:cBhvr>
                                        <p:cTn id="41" dur="4000" fill="hold"/>
                                        <p:tgtEl>
                                          <p:spTgt spid="10"/>
                                        </p:tgtEl>
                                        <p:attrNameLst>
                                          <p:attrName>ppt_x</p:attrName>
                                          <p:attrName>ppt_y</p:attrName>
                                        </p:attrNameLst>
                                      </p:cBhvr>
                                      <p:rCtr x="60816" y="-50000"/>
                                    </p:animMotion>
                                  </p:childTnLst>
                                </p:cTn>
                              </p:par>
                              <p:par>
                                <p:cTn id="42" presetID="26" presetClass="emph" presetSubtype="0" repeatCount="indefinite" fill="hold" nodeType="withEffect">
                                  <p:stCondLst>
                                    <p:cond delay="0"/>
                                  </p:stCondLst>
                                  <p:childTnLst>
                                    <p:animEffect transition="out" filter="fade">
                                      <p:cBhvr>
                                        <p:cTn id="43" dur="4000" tmFilter="0, 0; .2, .5; .8, .5; 1, 0"/>
                                        <p:tgtEl>
                                          <p:spTgt spid="10"/>
                                        </p:tgtEl>
                                      </p:cBhvr>
                                    </p:animEffect>
                                    <p:animScale>
                                      <p:cBhvr>
                                        <p:cTn id="44" dur="2000" autoRev="1" fill="hold"/>
                                        <p:tgtEl>
                                          <p:spTgt spid="10"/>
                                        </p:tgtEl>
                                      </p:cBhvr>
                                      <p:by x="105000" y="105000"/>
                                    </p:animScale>
                                  </p:childTnLst>
                                </p:cTn>
                              </p:par>
                              <p:par>
                                <p:cTn id="45" presetID="6" presetClass="emph" presetSubtype="0" repeatCount="indefinite" autoRev="1" fill="hold" nodeType="withEffect">
                                  <p:stCondLst>
                                    <p:cond delay="0"/>
                                  </p:stCondLst>
                                  <p:childTnLst>
                                    <p:animScale>
                                      <p:cBhvr>
                                        <p:cTn id="46" dur="4000" fill="hold"/>
                                        <p:tgtEl>
                                          <p:spTgt spid="10"/>
                                        </p:tgtEl>
                                      </p:cBhvr>
                                      <p:by x="120000" y="120000"/>
                                    </p:animScale>
                                  </p:childTnLst>
                                </p:cTn>
                              </p:par>
                              <p:par>
                                <p:cTn id="47" presetID="0" presetClass="path" presetSubtype="0" repeatCount="indefinite" accel="50000" decel="50000" fill="hold" nodeType="withEffect">
                                  <p:stCondLst>
                                    <p:cond delay="2500"/>
                                  </p:stCondLst>
                                  <p:childTnLst>
                                    <p:animMotion origin="layout" path="M -1.11111E-6 -7.40741E-7 C 0.00243 -0.01574 0.00521 -0.02839 0.01094 -0.03981 C 0.01372 -0.05741 0.00955 -0.03611 0.01563 -0.05432 C 0.01632 -0.05679 0.0158 -0.06018 0.01684 -0.06173 C 0.01892 -0.06605 0.02205 -0.06759 0.02396 -0.0716 C 0.02656 -0.07716 0.02778 -0.08055 0.03108 -0.08395 C 0.03212 -0.08518 0.03351 -0.08518 0.03455 -0.08673 C 0.04618 -0.1 0.03733 -0.09414 0.04636 -0.09876 C 0.05052 -0.10432 0.05382 -0.10617 0.05851 -0.10864 C 0.06736 -0.12068 0.07917 -0.12346 0.08958 -0.12593 C 0.10347 -0.13549 0.08958 -0.12716 0.10504 -0.13333 C 0.1184 -0.13889 0.13125 -0.1466 0.14445 -0.15062 C 0.14583 -0.15123 0.14688 -0.15247 0.14792 -0.15309 C 0.15087 -0.15432 0.15382 -0.15401 0.15642 -0.15555 C 0.16667 -0.1608 0.17656 -0.17222 0.18646 -0.17994 C 0.19028 -0.18333 0.19688 -0.18518 0.2007 -0.19012 C 0.20608 -0.1966 0.21024 -0.20401 0.21615 -0.2071 C 0.22014 -0.21265 0.22361 -0.21883 0.2283 -0.22191 C 0.23507 -0.2358 0.24427 -0.24815 0.25208 -0.25895 C 0.25399 -0.26173 0.25521 -0.26574 0.25695 -0.26883 C 0.2625 -0.27778 0.26528 -0.28148 0.26997 -0.28858 C 0.2724 -0.30247 0.27049 -0.29383 0.2783 -0.31049 C 0.27969 -0.31296 0.2809 -0.31543 0.28212 -0.31759 C 0.28333 -0.32037 0.28559 -0.32531 0.28559 -0.325 C 0.28872 -0.3429 0.28438 -0.32284 0.29184 -0.33518 C 0.29288 -0.33673 0.29219 -0.34043 0.29288 -0.34259 C 0.29427 -0.34568 0.29601 -0.34722 0.29774 -0.35 C 0.30208 -0.3679 0.29774 -0.35216 0.30469 -0.36975 C 0.30972 -0.38117 0.31215 -0.39691 0.31684 -0.40895 C 0.3184 -0.42068 0.32049 -0.42623 0.32413 -0.43642 C 0.32708 -0.45555 0.3224 -0.42963 0.32882 -0.45093 C 0.33004 -0.45463 0.33021 -0.45926 0.3309 -0.46296 C 0.3342 -0.475 0.33767 -0.48611 0.3408 -0.49753 C 0.34618 -0.51883 0.35104 -0.54043 0.35625 -0.56173 C 0.35781 -0.5679 0.36059 -0.57315 0.36215 -0.57901 C 0.36875 -0.6 0.37743 -0.62037 0.38281 -0.6429 C 0.3849 -0.65216 0.38767 -0.6608 0.38993 -0.67006 C 0.39219 -0.68025 0.39132 -0.68148 0.39462 -0.68951 C 0.40712 -0.71944 0.39254 -0.68086 0.40278 -0.70926 C 0.40347 -0.71173 0.40365 -0.71451 0.40417 -0.71697 C 0.40504 -0.71944 0.40608 -0.72099 0.4066 -0.72407 C 0.40886 -0.7358 0.41007 -0.74907 0.41267 -0.7608 C 0.41441 -0.77037 0.41754 -0.7787 0.41979 -0.78827 C 0.425 -0.80957 0.42934 -0.83117 0.43542 -0.85185 C 0.43663 -0.85586 0.4375 -0.85988 0.43889 -0.86389 C 0.44045 -0.8679 0.44219 -0.87191 0.44375 -0.87623 C 0.44497 -0.88117 0.44601 -0.88642 0.44722 -0.89105 C 0.45799 -0.92593 0.46806 -0.95123 0.48195 -0.97994 C 0.48715 -0.99074 0.48924 -1.00617 0.49254 -1.01914 C 0.49462 -1.02654 0.49722 -1.03055 0.5 -1.03611 C 0.50191 -1.04876 0.50017 -1.04012 0.50469 -1.0537 C 0.5132 -1.07839 0.51146 -1.07932 0.52396 -1.09784 C 0.52622 -1.10123 0.5283 -1.10617 0.53125 -1.10772 C 0.53802 -1.11111 0.54566 -1.11636 0.55261 -1.12191 C 0.56059 -1.12901 0.56667 -1.13611 0.57535 -1.1392 C 0.59167 -1.14537 0.58212 -1.13827 0.59566 -1.14414 C 0.6059 -1.14876 0.61667 -1.15123 0.62674 -1.15648 C 0.63333 -1.15988 0.63924 -1.16358 0.64583 -1.16667 C 0.66111 -1.17253 0.67622 -1.18086 0.69149 -1.18611 C 0.7 -1.18889 0.69462 -1.18765 0.70226 -1.19105 C 0.70625 -1.1929 0.71389 -1.19599 0.71389 -1.19568 C 0.71649 -1.19815 0.71892 -1.20093 0.7217 -1.2037 " pathEditMode="relative" rAng="0" ptsTypes="fffffffffffffffffffffffffffffffffffffffffffffffffffffffffffffA">
                                      <p:cBhvr>
                                        <p:cTn id="48" dur="4000" fill="hold"/>
                                        <p:tgtEl>
                                          <p:spTgt spid="11"/>
                                        </p:tgtEl>
                                        <p:attrNameLst>
                                          <p:attrName>ppt_x</p:attrName>
                                          <p:attrName>ppt_y</p:attrName>
                                        </p:attrNameLst>
                                      </p:cBhvr>
                                      <p:rCtr x="36076" y="-60185"/>
                                    </p:animMotion>
                                  </p:childTnLst>
                                </p:cTn>
                              </p:par>
                              <p:par>
                                <p:cTn id="49" presetID="26" presetClass="emph" presetSubtype="0" repeatCount="indefinite" fill="hold" nodeType="withEffect">
                                  <p:stCondLst>
                                    <p:cond delay="2500"/>
                                  </p:stCondLst>
                                  <p:childTnLst>
                                    <p:animEffect transition="out" filter="fade">
                                      <p:cBhvr>
                                        <p:cTn id="50" dur="4000" tmFilter="0, 0; .2, .5; .8, .5; 1, 0"/>
                                        <p:tgtEl>
                                          <p:spTgt spid="11"/>
                                        </p:tgtEl>
                                      </p:cBhvr>
                                    </p:animEffect>
                                    <p:animScale>
                                      <p:cBhvr>
                                        <p:cTn id="51" dur="2000" autoRev="1" fill="hold"/>
                                        <p:tgtEl>
                                          <p:spTgt spid="11"/>
                                        </p:tgtEl>
                                      </p:cBhvr>
                                      <p:by x="105000" y="105000"/>
                                    </p:animScale>
                                  </p:childTnLst>
                                </p:cTn>
                              </p:par>
                              <p:par>
                                <p:cTn id="52" presetID="6" presetClass="emph" presetSubtype="0" repeatCount="indefinite" autoRev="1" fill="hold" nodeType="withEffect">
                                  <p:stCondLst>
                                    <p:cond delay="2500"/>
                                  </p:stCondLst>
                                  <p:childTnLst>
                                    <p:animScale>
                                      <p:cBhvr>
                                        <p:cTn id="53" dur="4000" fill="hold"/>
                                        <p:tgtEl>
                                          <p:spTgt spid="11"/>
                                        </p:tgtEl>
                                      </p:cBhvr>
                                      <p:by x="120000" y="120000"/>
                                    </p:animScale>
                                  </p:childTnLst>
                                </p:cTn>
                              </p:par>
                              <p:par>
                                <p:cTn id="54" presetID="0" presetClass="path" presetSubtype="0" repeatCount="indefinite" accel="50000" decel="50000" fill="hold" nodeType="withEffect">
                                  <p:stCondLst>
                                    <p:cond delay="2000"/>
                                  </p:stCondLst>
                                  <p:childTnLst>
                                    <p:animMotion origin="layout" path="M -1.38889E-6 2.71605E-6 C 0.00261 -0.01142 0.00538 -0.0213 0.01146 -0.02994 C 0.01458 -0.0429 0.01007 -0.02716 0.01649 -0.04074 C 0.01736 -0.0426 0.01684 -0.04506 0.01788 -0.0463 C 0.02014 -0.04939 0.02344 -0.05062 0.02552 -0.05371 C 0.0283 -0.05803 0.02969 -0.06019 0.03316 -0.06297 C 0.03438 -0.06389 0.03594 -0.06389 0.03698 -0.06482 C 0.04948 -0.07469 0.03993 -0.07037 0.04983 -0.07408 C 0.05417 -0.0784 0.05764 -0.07963 0.0625 -0.08148 C 0.07205 -0.09043 0.08455 -0.0926 0.09566 -0.09445 C 0.11077 -0.10155 0.09566 -0.09506 0.11233 -0.1 C 0.12656 -0.10402 0.14045 -0.10988 0.15469 -0.11297 C 0.15608 -0.11358 0.15712 -0.1142 0.15833 -0.11451 C 0.16146 -0.11574 0.16476 -0.11543 0.16736 -0.11636 C 0.17847 -0.12037 0.18906 -0.12902 0.19965 -0.13488 C 0.20382 -0.13735 0.21077 -0.13889 0.21476 -0.14229 C 0.22066 -0.14753 0.225 -0.15309 0.23143 -0.15525 C 0.23577 -0.15957 0.23941 -0.1642 0.24445 -0.16636 C 0.25156 -0.17685 0.26146 -0.18581 0.26979 -0.19414 C 0.27188 -0.19599 0.27327 -0.19939 0.27518 -0.20155 C 0.2809 -0.20834 0.28386 -0.21111 0.28906 -0.21636 C 0.29167 -0.22655 0.28958 -0.22037 0.29792 -0.23272 C 0.29931 -0.23457 0.3007 -0.23642 0.30191 -0.23827 C 0.3033 -0.24013 0.30573 -0.24383 0.30573 -0.24352 C 0.30903 -0.2571 0.30417 -0.24198 0.31233 -0.25124 C 0.31337 -0.25247 0.31268 -0.25525 0.31354 -0.25679 C 0.31476 -0.25926 0.31684 -0.2605 0.31858 -0.26235 C 0.32327 -0.27562 0.31858 -0.26389 0.32604 -0.27716 C 0.33143 -0.28581 0.3342 -0.29753 0.33906 -0.30648 C 0.3408 -0.31543 0.34306 -0.31976 0.34688 -0.32685 C 0.35018 -0.34136 0.34497 -0.32222 0.35208 -0.33797 C 0.3533 -0.34074 0.35347 -0.34414 0.35434 -0.34722 C 0.35781 -0.35587 0.36146 -0.3642 0.36458 -0.37315 C 0.37049 -0.38889 0.37587 -0.40494 0.38143 -0.42099 C 0.38299 -0.42593 0.38577 -0.42963 0.38768 -0.43395 C 0.39462 -0.44969 0.40382 -0.46513 0.40972 -0.48179 C 0.41181 -0.48889 0.41493 -0.49537 0.41736 -0.50216 C 0.41979 -0.51019 0.41875 -0.51081 0.42222 -0.51698 C 0.43559 -0.5392 0.42014 -0.5105 0.43125 -0.53179 C 0.43177 -0.53364 0.43195 -0.5355 0.43264 -0.53735 C 0.43333 -0.5392 0.43455 -0.54074 0.43507 -0.5429 C 0.43768 -0.55155 0.43889 -0.56173 0.44149 -0.57037 C 0.44358 -0.57747 0.44688 -0.58395 0.44931 -0.59074 C 0.45486 -0.60679 0.45938 -0.62315 0.46597 -0.63858 C 0.46719 -0.64167 0.46823 -0.64476 0.46979 -0.64753 C 0.47136 -0.65093 0.47327 -0.65371 0.47483 -0.65679 C 0.47622 -0.6605 0.47726 -0.66451 0.47865 -0.6679 C 0.49011 -0.69414 0.50087 -0.71327 0.5158 -0.73457 C 0.52136 -0.7429 0.52361 -0.75432 0.52726 -0.7642 C 0.52934 -0.76945 0.53212 -0.77253 0.5349 -0.77685 C 0.53715 -0.78642 0.53524 -0.77994 0.54011 -0.78982 C 0.54931 -0.80834 0.5474 -0.80895 0.56059 -0.82284 C 0.5632 -0.82562 0.56545 -0.82932 0.5684 -0.83025 C 0.57587 -0.83303 0.58403 -0.83704 0.59149 -0.84136 C 0.59983 -0.84661 0.60643 -0.85185 0.61563 -0.85432 C 0.63316 -0.85895 0.62309 -0.85371 0.6375 -0.85803 C 0.64844 -0.86142 0.66007 -0.86327 0.67066 -0.86698 C 0.67795 -0.86976 0.68403 -0.87253 0.69115 -0.87469 C 0.70747 -0.87902 0.72344 -0.8855 0.73993 -0.8892 C 0.74913 -0.89136 0.7434 -0.89043 0.75156 -0.8929 C 0.7559 -0.89445 0.76406 -0.89692 0.76406 -0.89661 C 0.76684 -0.89846 0.76927 -0.90031 0.77222 -0.90247 " pathEditMode="relative" rAng="0" ptsTypes="fffffffffffffffffffffffffffffffffffffffffffffffffffffffffffffA">
                                      <p:cBhvr>
                                        <p:cTn id="55" dur="4000" fill="hold"/>
                                        <p:tgtEl>
                                          <p:spTgt spid="12"/>
                                        </p:tgtEl>
                                        <p:attrNameLst>
                                          <p:attrName>ppt_x</p:attrName>
                                          <p:attrName>ppt_y</p:attrName>
                                        </p:attrNameLst>
                                      </p:cBhvr>
                                      <p:rCtr x="38611" y="-45123"/>
                                    </p:animMotion>
                                  </p:childTnLst>
                                </p:cTn>
                              </p:par>
                              <p:par>
                                <p:cTn id="56" presetID="26" presetClass="emph" presetSubtype="0" repeatCount="indefinite" fill="hold" nodeType="withEffect">
                                  <p:stCondLst>
                                    <p:cond delay="2000"/>
                                  </p:stCondLst>
                                  <p:childTnLst>
                                    <p:animEffect transition="out" filter="fade">
                                      <p:cBhvr>
                                        <p:cTn id="57" dur="4000" tmFilter="0, 0; .2, .5; .8, .5; 1, 0"/>
                                        <p:tgtEl>
                                          <p:spTgt spid="12"/>
                                        </p:tgtEl>
                                      </p:cBhvr>
                                    </p:animEffect>
                                    <p:animScale>
                                      <p:cBhvr>
                                        <p:cTn id="58" dur="2000" autoRev="1" fill="hold"/>
                                        <p:tgtEl>
                                          <p:spTgt spid="12"/>
                                        </p:tgtEl>
                                      </p:cBhvr>
                                      <p:by x="105000" y="105000"/>
                                    </p:animScale>
                                  </p:childTnLst>
                                </p:cTn>
                              </p:par>
                              <p:par>
                                <p:cTn id="59" presetID="6" presetClass="emph" presetSubtype="0" repeatCount="indefinite" autoRev="1" fill="hold" nodeType="withEffect">
                                  <p:stCondLst>
                                    <p:cond delay="2000"/>
                                  </p:stCondLst>
                                  <p:childTnLst>
                                    <p:animScale>
                                      <p:cBhvr>
                                        <p:cTn id="60" dur="4000" fill="hold"/>
                                        <p:tgtEl>
                                          <p:spTgt spid="12"/>
                                        </p:tgtEl>
                                      </p:cBhvr>
                                      <p:by x="120000" y="120000"/>
                                    </p:animScale>
                                  </p:childTnLst>
                                </p:cTn>
                              </p:par>
                              <p:par>
                                <p:cTn id="61" presetID="0" presetClass="path" presetSubtype="0" repeatCount="indefinite" accel="50000" decel="50000" fill="hold" nodeType="withEffect">
                                  <p:stCondLst>
                                    <p:cond delay="500"/>
                                  </p:stCondLst>
                                  <p:childTnLst>
                                    <p:animMotion origin="layout" path="M 2.22222E-6 1.97531E-6 C 0.00208 -0.01543 0.00469 -0.0284 0.01024 -0.04013 C 0.01302 -0.05741 0.00885 -0.03642 0.01458 -0.05432 C 0.01545 -0.05679 0.0151 -0.06019 0.01597 -0.06204 C 0.01788 -0.06605 0.021 -0.06759 0.02274 -0.07192 C 0.02535 -0.07716 0.02656 -0.08056 0.02986 -0.08395 C 0.0309 -0.0855 0.03229 -0.0855 0.03333 -0.08673 C 0.04462 -0.1 0.03576 -0.09414 0.04479 -0.09908 C 0.04878 -0.10463 0.05191 -0.10648 0.05642 -0.10864 C 0.0651 -0.12068 0.07639 -0.12346 0.08646 -0.12624 C 0.10017 -0.1358 0.08646 -0.12685 0.10156 -0.13334 C 0.11441 -0.13889 0.12691 -0.14661 0.13993 -0.15062 C 0.14114 -0.15155 0.14219 -0.15278 0.14323 -0.15309 C 0.146 -0.15432 0.14896 -0.15401 0.15139 -0.15556 C 0.16146 -0.1608 0.171 -0.17222 0.18055 -0.18025 C 0.18437 -0.18334 0.19062 -0.18519 0.19427 -0.18982 C 0.19965 -0.19661 0.20347 -0.20401 0.20937 -0.2071 C 0.21337 -0.21296 0.21666 -0.21914 0.22118 -0.22222 C 0.2276 -0.23611 0.23646 -0.24815 0.2441 -0.25926 C 0.246 -0.26173 0.24705 -0.26605 0.24896 -0.26883 C 0.25416 -0.27809 0.25677 -0.28179 0.26146 -0.28858 C 0.26389 -0.30278 0.2618 -0.29414 0.26962 -0.3105 C 0.27083 -0.31296 0.27187 -0.31574 0.27326 -0.3179 C 0.2743 -0.32068 0.27639 -0.32562 0.27639 -0.32531 C 0.27951 -0.3429 0.27517 -0.32284 0.28246 -0.3355 C 0.2835 -0.33673 0.28298 -0.34074 0.28368 -0.3429 C 0.28472 -0.34599 0.28663 -0.34753 0.28819 -0.35 C 0.29253 -0.36821 0.28802 -0.35247 0.29496 -0.36976 C 0.29982 -0.38148 0.30225 -0.39692 0.30677 -0.40926 C 0.30833 -0.42099 0.31024 -0.42655 0.31371 -0.43642 C 0.31666 -0.45587 0.31215 -0.42963 0.3184 -0.45124 C 0.31962 -0.45463 0.31979 -0.45926 0.32048 -0.46327 C 0.32361 -0.47531 0.32708 -0.48611 0.32986 -0.49815 C 0.33507 -0.51914 0.3401 -0.54074 0.34514 -0.56204 C 0.34653 -0.56852 0.34896 -0.57315 0.35069 -0.57901 C 0.35694 -0.60031 0.36528 -0.62068 0.37066 -0.64321 C 0.37257 -0.65247 0.37535 -0.66111 0.3776 -0.67037 C 0.37969 -0.68087 0.37882 -0.6821 0.38194 -0.68982 C 0.3941 -0.71976 0.38003 -0.68117 0.3901 -0.70957 C 0.3908 -0.71204 0.3908 -0.71482 0.39149 -0.71729 C 0.39201 -0.71976 0.39305 -0.72161 0.39375 -0.72469 C 0.39583 -0.73611 0.39722 -0.74938 0.39948 -0.76142 C 0.40121 -0.77099 0.40434 -0.77901 0.40642 -0.78858 C 0.41146 -0.80988 0.41562 -0.83179 0.42153 -0.85185 C 0.42274 -0.85617 0.42378 -0.8605 0.425 -0.8642 C 0.42656 -0.86852 0.42812 -0.87222 0.42951 -0.87655 C 0.4309 -0.88179 0.43177 -0.88673 0.43298 -0.89167 C 0.4434 -0.92624 0.45312 -0.95155 0.46666 -0.98056 C 0.4717 -0.99136 0.47378 -1.00679 0.47708 -1.01976 C 0.47899 -1.02685 0.48142 -1.03117 0.48403 -1.03673 C 0.48594 -1.04908 0.4842 -1.04074 0.48871 -1.05401 C 0.49705 -1.07901 0.49531 -1.07963 0.50729 -1.09815 C 0.50955 -1.10185 0.51163 -1.10679 0.51423 -1.10803 C 0.521 -1.11173 0.52847 -1.11698 0.53524 -1.12253 C 0.54271 -1.12963 0.54861 -1.13673 0.55694 -1.13982 C 0.57291 -1.1463 0.56371 -1.13889 0.57691 -1.14476 C 0.58663 -1.14938 0.59722 -1.15185 0.60694 -1.1571 C 0.61337 -1.1605 0.61892 -1.1642 0.62535 -1.16729 C 0.6401 -1.17315 0.65469 -1.18117 0.66944 -1.18673 C 0.67778 -1.18951 0.67257 -1.18827 0.68003 -1.19167 C 0.68403 -1.19352 0.69132 -1.19661 0.69132 -1.1963 C 0.69375 -1.19908 0.696 -1.20124 0.69878 -1.20432 " pathEditMode="relative" rAng="0" ptsTypes="fffffffffffffffffffffffffffffffffffffffffffffffffffffffffffffA">
                                      <p:cBhvr>
                                        <p:cTn id="62" dur="4000" fill="hold"/>
                                        <p:tgtEl>
                                          <p:spTgt spid="13"/>
                                        </p:tgtEl>
                                        <p:attrNameLst>
                                          <p:attrName>ppt_x</p:attrName>
                                          <p:attrName>ppt_y</p:attrName>
                                        </p:attrNameLst>
                                      </p:cBhvr>
                                      <p:rCtr x="34931" y="-60216"/>
                                    </p:animMotion>
                                  </p:childTnLst>
                                </p:cTn>
                              </p:par>
                              <p:par>
                                <p:cTn id="63" presetID="26" presetClass="emph" presetSubtype="0" repeatCount="indefinite" fill="hold" nodeType="withEffect">
                                  <p:stCondLst>
                                    <p:cond delay="500"/>
                                  </p:stCondLst>
                                  <p:childTnLst>
                                    <p:animEffect transition="out" filter="fade">
                                      <p:cBhvr>
                                        <p:cTn id="64" dur="4000" tmFilter="0, 0; .2, .5; .8, .5; 1, 0"/>
                                        <p:tgtEl>
                                          <p:spTgt spid="13"/>
                                        </p:tgtEl>
                                      </p:cBhvr>
                                    </p:animEffect>
                                    <p:animScale>
                                      <p:cBhvr>
                                        <p:cTn id="65" dur="2000" autoRev="1" fill="hold"/>
                                        <p:tgtEl>
                                          <p:spTgt spid="13"/>
                                        </p:tgtEl>
                                      </p:cBhvr>
                                      <p:by x="105000" y="105000"/>
                                    </p:animScale>
                                  </p:childTnLst>
                                </p:cTn>
                              </p:par>
                              <p:par>
                                <p:cTn id="66" presetID="6" presetClass="emph" presetSubtype="0" repeatCount="indefinite" autoRev="1" fill="hold" nodeType="withEffect">
                                  <p:stCondLst>
                                    <p:cond delay="500"/>
                                  </p:stCondLst>
                                  <p:childTnLst>
                                    <p:animScale>
                                      <p:cBhvr>
                                        <p:cTn id="67" dur="4000" fill="hold"/>
                                        <p:tgtEl>
                                          <p:spTgt spid="13"/>
                                        </p:tgtEl>
                                      </p:cBhvr>
                                      <p:by x="120000" y="120000"/>
                                    </p:animScale>
                                  </p:childTnLst>
                                </p:cTn>
                              </p:par>
                              <p:par>
                                <p:cTn id="68" presetID="0" presetClass="path" presetSubtype="0" repeatCount="indefinite" accel="50000" decel="50000" fill="hold" nodeType="withEffect">
                                  <p:stCondLst>
                                    <p:cond delay="1300"/>
                                  </p:stCondLst>
                                  <p:childTnLst>
                                    <p:animMotion origin="layout" path="M -3.05556E-6 -0.00031 C 0.00174 -0.00803 0.00365 -0.01451 0.00764 -0.02006 C 0.00955 -0.02901 0.0066 -0.01821 0.01094 -0.02747 C 0.01146 -0.0287 0.01111 -0.03025 0.01181 -0.03117 C 0.0132 -0.03333 0.01545 -0.03426 0.01667 -0.03642 C 0.01858 -0.0392 0.01945 -0.04074 0.0217 -0.04228 C 0.02257 -0.04321 0.02361 -0.04321 0.02431 -0.04352 C 0.03247 -0.05031 0.02622 -0.04753 0.03247 -0.05 C 0.03542 -0.05247 0.03768 -0.0534 0.0408 -0.05463 C 0.04705 -0.0608 0.05521 -0.06235 0.06233 -0.06358 C 0.07205 -0.06821 0.06233 -0.06389 0.07309 -0.06728 C 0.08247 -0.07006 0.0915 -0.07377 0.1007 -0.07593 C 0.10157 -0.07624 0.10226 -0.07685 0.10313 -0.07716 C 0.10521 -0.07778 0.10729 -0.07778 0.10903 -0.0784 C 0.11632 -0.08117 0.12309 -0.08673 0.13004 -0.09074 C 0.13264 -0.09228 0.13733 -0.09352 0.13993 -0.09568 C 0.14375 -0.09908 0.14653 -0.10278 0.1507 -0.10432 C 0.15348 -0.1071 0.15591 -0.11019 0.1592 -0.11173 C 0.16389 -0.11883 0.17032 -0.12469 0.1757 -0.13025 C 0.17709 -0.13179 0.17795 -0.13395 0.17934 -0.13549 C 0.18299 -0.14012 0.1849 -0.14167 0.18837 -0.14537 C 0.19011 -0.15247 0.18854 -0.14784 0.1941 -0.15648 C 0.19497 -0.15772 0.19601 -0.15895 0.1967 -0.16019 C 0.19757 -0.16142 0.19914 -0.16358 0.19914 -0.16358 C 0.20122 -0.17253 0.19827 -0.16235 0.20348 -0.16883 C 0.20417 -0.16945 0.20382 -0.1713 0.20417 -0.17253 C 0.20504 -0.17408 0.20643 -0.175 0.20764 -0.17624 C 0.21059 -0.18519 0.20747 -0.17716 0.2125 -0.18611 C 0.21598 -0.19198 0.21771 -0.19969 0.22084 -0.20587 C 0.22205 -0.21173 0.22344 -0.21451 0.22604 -0.21945 C 0.22813 -0.22932 0.22483 -0.21636 0.22934 -0.22685 C 0.23021 -0.2287 0.23021 -0.23117 0.23091 -0.23333 C 0.23316 -0.2392 0.23559 -0.24445 0.2375 -0.25062 C 0.24132 -0.26111 0.24479 -0.27191 0.24844 -0.28272 C 0.24948 -0.2858 0.25139 -0.28827 0.25261 -0.29136 C 0.25712 -0.30185 0.2632 -0.31235 0.26702 -0.32346 C 0.26841 -0.32809 0.27032 -0.33241 0.27188 -0.33704 C 0.27361 -0.34228 0.27292 -0.3429 0.27518 -0.34691 C 0.28386 -0.36204 0.27379 -0.34259 0.28091 -0.35679 C 0.28143 -0.35803 0.28143 -0.35957 0.28195 -0.3608 C 0.28247 -0.36204 0.28299 -0.36296 0.28351 -0.36451 C 0.28507 -0.37037 0.28594 -0.37685 0.28768 -0.38303 C 0.28889 -0.38796 0.29115 -0.39198 0.29271 -0.39661 C 0.29636 -0.40741 0.29931 -0.41821 0.30365 -0.4284 C 0.30452 -0.43025 0.30521 -0.43241 0.30608 -0.43457 C 0.30712 -0.43673 0.30834 -0.43858 0.30938 -0.44074 C 0.31042 -0.44321 0.31111 -0.44568 0.31181 -0.44815 C 0.31927 -0.46574 0.32639 -0.4784 0.33611 -0.4929 C 0.33976 -0.49846 0.34115 -0.50617 0.34358 -0.51266 C 0.34497 -0.51605 0.3467 -0.51821 0.34861 -0.5213 C 0.35 -0.52747 0.34879 -0.52315 0.35191 -0.52994 C 0.35782 -0.54259 0.35677 -0.5429 0.36528 -0.55216 C 0.36684 -0.5537 0.36841 -0.55648 0.37032 -0.55679 C 0.37535 -0.55864 0.38056 -0.56142 0.38542 -0.5642 C 0.39098 -0.5679 0.39514 -0.5713 0.40104 -0.57315 C 0.4125 -0.57624 0.40608 -0.57253 0.41545 -0.57531 C 0.42257 -0.57778 0.43021 -0.57901 0.43698 -0.58179 C 0.44167 -0.58333 0.44584 -0.58549 0.45035 -0.58642 C 0.46111 -0.58982 0.47153 -0.59383 0.48212 -0.59661 C 0.4882 -0.59784 0.48438 -0.59753 0.48976 -0.59908 C 0.49254 -0.6 0.49792 -0.60154 0.49792 -0.60124 C 0.49966 -0.60278 0.50122 -0.60401 0.5033 -0.60556 " pathEditMode="relative" rAng="0" ptsTypes="fffffffffffffffffffffffffffffffffffffffffffffffffffffffffffffA">
                                      <p:cBhvr>
                                        <p:cTn id="69" dur="4000" fill="hold"/>
                                        <p:tgtEl>
                                          <p:spTgt spid="14"/>
                                        </p:tgtEl>
                                        <p:attrNameLst>
                                          <p:attrName>ppt_x</p:attrName>
                                          <p:attrName>ppt_y</p:attrName>
                                        </p:attrNameLst>
                                      </p:cBhvr>
                                      <p:rCtr x="25156" y="-30247"/>
                                    </p:animMotion>
                                  </p:childTnLst>
                                </p:cTn>
                              </p:par>
                              <p:par>
                                <p:cTn id="70" presetID="26" presetClass="emph" presetSubtype="0" repeatCount="indefinite" fill="hold" nodeType="withEffect">
                                  <p:stCondLst>
                                    <p:cond delay="1300"/>
                                  </p:stCondLst>
                                  <p:childTnLst>
                                    <p:animEffect transition="out" filter="fade">
                                      <p:cBhvr>
                                        <p:cTn id="71" dur="4000" tmFilter="0, 0; .2, .5; .8, .5; 1, 0"/>
                                        <p:tgtEl>
                                          <p:spTgt spid="14"/>
                                        </p:tgtEl>
                                      </p:cBhvr>
                                    </p:animEffect>
                                    <p:animScale>
                                      <p:cBhvr>
                                        <p:cTn id="72" dur="2000" autoRev="1" fill="hold"/>
                                        <p:tgtEl>
                                          <p:spTgt spid="14"/>
                                        </p:tgtEl>
                                      </p:cBhvr>
                                      <p:by x="105000" y="105000"/>
                                    </p:animScale>
                                  </p:childTnLst>
                                </p:cTn>
                              </p:par>
                              <p:par>
                                <p:cTn id="73" presetID="6" presetClass="emph" presetSubtype="0" repeatCount="indefinite" autoRev="1" fill="hold" nodeType="withEffect">
                                  <p:stCondLst>
                                    <p:cond delay="1300"/>
                                  </p:stCondLst>
                                  <p:childTnLst>
                                    <p:animScale>
                                      <p:cBhvr>
                                        <p:cTn id="74" dur="4000" fill="hold"/>
                                        <p:tgtEl>
                                          <p:spTgt spid="14"/>
                                        </p:tgtEl>
                                      </p:cBhvr>
                                      <p:by x="120000" y="120000"/>
                                    </p:animScale>
                                  </p:childTnLst>
                                </p:cTn>
                              </p:par>
                              <p:par>
                                <p:cTn id="75" presetID="0" presetClass="path" presetSubtype="0" repeatCount="indefinite" accel="50000" decel="50000" fill="hold" nodeType="withEffect">
                                  <p:stCondLst>
                                    <p:cond delay="750"/>
                                  </p:stCondLst>
                                  <p:childTnLst>
                                    <p:animMotion origin="layout" path="M 2.22222E-6 1.97531E-6 C 0.00156 -0.00525 0.00295 -0.00926 0.00607 -0.01296 C 0.00781 -0.01883 0.00538 -0.01173 0.00885 -0.01759 C 0.0092 -0.01852 0.00903 -0.01945 0.00955 -0.02006 C 0.01059 -0.02161 0.0125 -0.02192 0.01354 -0.02346 C 0.01493 -0.02531 0.01562 -0.02624 0.01753 -0.02747 C 0.01823 -0.02778 0.01892 -0.02778 0.01962 -0.02809 C 0.02621 -0.03241 0.02118 -0.03056 0.02639 -0.03241 C 0.02864 -0.03395 0.03055 -0.03457 0.03316 -0.03519 C 0.03819 -0.03951 0.04479 -0.04013 0.05052 -0.04105 C 0.0585 -0.04414 0.05052 -0.04136 0.05937 -0.04352 C 0.06684 -0.04506 0.07378 -0.04784 0.08142 -0.04908 C 0.08212 -0.04938 0.08264 -0.04969 0.08333 -0.05 C 0.08489 -0.05031 0.08663 -0.05 0.08819 -0.05062 C 0.09392 -0.05216 0.09948 -0.05587 0.10503 -0.05864 C 0.10729 -0.05957 0.11094 -0.06019 0.11302 -0.06173 C 0.11614 -0.06389 0.1184 -0.06636 0.12187 -0.06759 C 0.12413 -0.06914 0.12604 -0.07099 0.12864 -0.07222 C 0.13246 -0.07655 0.13767 -0.08056 0.14201 -0.08426 C 0.14305 -0.08488 0.14375 -0.08642 0.14479 -0.08735 C 0.14791 -0.09043 0.14948 -0.09167 0.15208 -0.09383 C 0.15347 -0.09846 0.15243 -0.09537 0.15677 -0.10093 C 0.15746 -0.10185 0.15816 -0.10247 0.15903 -0.10309 C 0.15972 -0.10401 0.16094 -0.10556 0.16094 -0.10556 C 0.16267 -0.11142 0.16007 -0.10494 0.16441 -0.10895 C 0.16493 -0.10926 0.16458 -0.1105 0.16493 -0.11111 C 0.16562 -0.11235 0.16684 -0.11296 0.16771 -0.11358 C 0.17014 -0.11945 0.16771 -0.11451 0.1717 -0.12006 C 0.17448 -0.12377 0.17604 -0.12871 0.17847 -0.13303 C 0.17934 -0.13642 0.18055 -0.13827 0.18264 -0.14167 C 0.18437 -0.14784 0.1816 -0.13951 0.18524 -0.1463 C 0.18594 -0.14753 0.18611 -0.14908 0.18646 -0.15062 C 0.18819 -0.15401 0.19028 -0.15772 0.19201 -0.16142 C 0.19496 -0.16852 0.19791 -0.17531 0.20087 -0.18241 C 0.20156 -0.18457 0.20312 -0.18611 0.20416 -0.18796 C 0.20781 -0.19476 0.21267 -0.20155 0.2158 -0.20864 C 0.21684 -0.21173 0.2184 -0.2142 0.21979 -0.21729 C 0.221 -0.22068 0.22048 -0.22099 0.22239 -0.22377 C 0.22934 -0.23334 0.22118 -0.22068 0.22708 -0.22994 C 0.22725 -0.23087 0.22743 -0.23179 0.22778 -0.23241 C 0.22812 -0.23334 0.22882 -0.23395 0.22899 -0.23488 C 0.23038 -0.23858 0.23107 -0.2429 0.23246 -0.24692 C 0.2335 -0.25 0.23541 -0.25247 0.23646 -0.25556 C 0.23941 -0.26266 0.24184 -0.26976 0.24531 -0.27624 C 0.246 -0.27747 0.24653 -0.27901 0.24722 -0.28025 C 0.24826 -0.28148 0.24913 -0.28272 0.25 -0.28426 C 0.25069 -0.2858 0.25139 -0.28766 0.25208 -0.28889 C 0.25798 -0.30031 0.26371 -0.30864 0.27153 -0.31759 C 0.27465 -0.32099 0.27587 -0.32593 0.2776 -0.33025 C 0.27882 -0.33272 0.28021 -0.33395 0.28177 -0.3358 C 0.28281 -0.33982 0.28177 -0.33704 0.28437 -0.34136 C 0.28923 -0.34969 0.28837 -0.34969 0.29514 -0.35587 C 0.29653 -0.35679 0.29774 -0.35864 0.2993 -0.35895 C 0.3033 -0.36019 0.30764 -0.36173 0.31146 -0.36358 C 0.3158 -0.36605 0.31927 -0.36852 0.32413 -0.36945 C 0.33333 -0.37161 0.32812 -0.36914 0.33576 -0.37099 C 0.34149 -0.37253 0.34757 -0.37346 0.3533 -0.375 C 0.35694 -0.37624 0.36024 -0.37716 0.36406 -0.37809 C 0.37257 -0.38025 0.38107 -0.38303 0.38958 -0.38457 C 0.39444 -0.3855 0.39149 -0.38519 0.39583 -0.38611 C 0.39809 -0.38673 0.40225 -0.38796 0.40225 -0.38766 C 0.40382 -0.38858 0.40521 -0.3892 0.40677 -0.39043 " pathEditMode="relative" rAng="0" ptsTypes="fffffffffffffffffffffffffffffffffffffffffffffffffffffffffffffA">
                                      <p:cBhvr>
                                        <p:cTn id="76" dur="4000" fill="hold"/>
                                        <p:tgtEl>
                                          <p:spTgt spid="15"/>
                                        </p:tgtEl>
                                        <p:attrNameLst>
                                          <p:attrName>ppt_x</p:attrName>
                                          <p:attrName>ppt_y</p:attrName>
                                        </p:attrNameLst>
                                      </p:cBhvr>
                                      <p:rCtr x="20330" y="-19537"/>
                                    </p:animMotion>
                                  </p:childTnLst>
                                </p:cTn>
                              </p:par>
                              <p:par>
                                <p:cTn id="77" presetID="26" presetClass="emph" presetSubtype="0" repeatCount="indefinite" fill="hold" nodeType="withEffect">
                                  <p:stCondLst>
                                    <p:cond delay="750"/>
                                  </p:stCondLst>
                                  <p:childTnLst>
                                    <p:animEffect transition="out" filter="fade">
                                      <p:cBhvr>
                                        <p:cTn id="78" dur="4000" tmFilter="0, 0; .2, .5; .8, .5; 1, 0"/>
                                        <p:tgtEl>
                                          <p:spTgt spid="15"/>
                                        </p:tgtEl>
                                      </p:cBhvr>
                                    </p:animEffect>
                                    <p:animScale>
                                      <p:cBhvr>
                                        <p:cTn id="79" dur="2000" autoRev="1" fill="hold"/>
                                        <p:tgtEl>
                                          <p:spTgt spid="15"/>
                                        </p:tgtEl>
                                      </p:cBhvr>
                                      <p:by x="105000" y="105000"/>
                                    </p:animScale>
                                  </p:childTnLst>
                                </p:cTn>
                              </p:par>
                              <p:par>
                                <p:cTn id="80" presetID="6" presetClass="emph" presetSubtype="0" repeatCount="indefinite" autoRev="1" fill="hold" nodeType="withEffect">
                                  <p:stCondLst>
                                    <p:cond delay="750"/>
                                  </p:stCondLst>
                                  <p:childTnLst>
                                    <p:animScale>
                                      <p:cBhvr>
                                        <p:cTn id="81" dur="4000" fill="hold"/>
                                        <p:tgtEl>
                                          <p:spTgt spid="15"/>
                                        </p:tgtEl>
                                      </p:cBhvr>
                                      <p:by x="120000" y="120000"/>
                                    </p:animScale>
                                  </p:childTnLst>
                                </p:cTn>
                              </p:par>
                              <p:par>
                                <p:cTn id="82" presetID="0" presetClass="path" presetSubtype="0" repeatCount="indefinite" accel="50000" decel="50000" fill="hold" nodeType="withEffect">
                                  <p:stCondLst>
                                    <p:cond delay="3500"/>
                                  </p:stCondLst>
                                  <p:childTnLst>
                                    <p:animMotion origin="layout" path="M 2.22222E-6 3.08642E-6 C 0.00191 -0.01389 0.00399 -0.02531 0.00816 -0.0355 C 0.01024 -0.05093 0.00712 -0.03241 0.01163 -0.04815 C 0.01215 -0.05062 0.0118 -0.0534 0.01267 -0.05494 C 0.01406 -0.05895 0.01649 -0.06019 0.01771 -0.06389 C 0.01979 -0.06883 0.02083 -0.07161 0.02309 -0.07469 C 0.02396 -0.07593 0.025 -0.07593 0.02587 -0.07716 C 0.03437 -0.08889 0.02795 -0.08365 0.03455 -0.08797 C 0.03732 -0.0929 0.03975 -0.09445 0.04323 -0.0963 C 0.04982 -0.1071 0.0585 -0.10957 0.06632 -0.11204 C 0.07656 -0.12037 0.06632 -0.11297 0.07778 -0.11852 C 0.0875 -0.12346 0.09722 -0.13025 0.10694 -0.13365 C 0.10798 -0.13457 0.10868 -0.1355 0.10972 -0.13611 C 0.1118 -0.13735 0.11389 -0.13704 0.1158 -0.13827 C 0.12361 -0.1426 0.13073 -0.15278 0.13819 -0.15988 C 0.14114 -0.16297 0.14583 -0.16451 0.14861 -0.16883 C 0.15278 -0.17469 0.15573 -0.18118 0.16007 -0.18395 C 0.16319 -0.18889 0.16562 -0.19445 0.1691 -0.19723 C 0.17413 -0.20957 0.1809 -0.22037 0.1868 -0.22994 C 0.18802 -0.23241 0.18906 -0.23581 0.19028 -0.23858 C 0.19444 -0.24661 0.19653 -0.25 0.2 -0.25618 C 0.20173 -0.26883 0.20035 -0.26081 0.20625 -0.27562 C 0.20712 -0.27809 0.20798 -0.28025 0.20885 -0.2821 C 0.20972 -0.28457 0.21146 -0.28889 0.21146 -0.28858 C 0.21389 -0.30463 0.21041 -0.28673 0.21614 -0.29753 C 0.21684 -0.29908 0.21632 -0.30247 0.21701 -0.30432 C 0.21788 -0.30679 0.21927 -0.30834 0.22048 -0.31081 C 0.22378 -0.32655 0.22048 -0.31297 0.22552 -0.3284 C 0.22934 -0.33858 0.23125 -0.35216 0.23455 -0.36327 C 0.23576 -0.37377 0.23732 -0.3784 0.23993 -0.38766 C 0.24236 -0.40463 0.23889 -0.38148 0.24357 -0.40031 C 0.24444 -0.4034 0.24462 -0.40772 0.24514 -0.41111 C 0.24757 -0.42192 0.25017 -0.43148 0.25243 -0.44198 C 0.25642 -0.4605 0.26007 -0.47994 0.26389 -0.49877 C 0.2651 -0.50432 0.26684 -0.50865 0.2684 -0.51389 C 0.27309 -0.53241 0.27951 -0.55093 0.2835 -0.57068 C 0.28507 -0.57902 0.28715 -0.58673 0.28871 -0.59506 C 0.29045 -0.60402 0.28975 -0.60494 0.29219 -0.61204 C 0.30139 -0.63858 0.2908 -0.60432 0.29844 -0.62963 C 0.29878 -0.6321 0.29896 -0.63395 0.2993 -0.63611 C 0.29982 -0.63858 0.30069 -0.64013 0.30121 -0.6429 C 0.30295 -0.6534 0.30382 -0.66513 0.30555 -0.67531 C 0.30694 -0.68395 0.3092 -0.69136 0.31094 -0.69969 C 0.31493 -0.71852 0.31805 -0.73797 0.32239 -0.75587 C 0.32326 -0.75988 0.32413 -0.76327 0.32517 -0.76667 C 0.32621 -0.77068 0.32743 -0.77408 0.32864 -0.77778 C 0.32969 -0.78241 0.33038 -0.78673 0.33125 -0.79074 C 0.33923 -0.82192 0.3467 -0.84445 0.35694 -0.86976 C 0.36094 -0.87963 0.3625 -0.8929 0.36493 -0.90432 C 0.36649 -0.91081 0.3684 -0.91451 0.37031 -0.91945 C 0.3717 -0.93056 0.37048 -0.92315 0.37378 -0.93519 C 0.38003 -0.95679 0.37882 -0.95772 0.38819 -0.97408 C 0.38975 -0.97716 0.39149 -0.98148 0.3934 -0.98272 C 0.39861 -0.98581 0.40416 -0.99044 0.40937 -0.99568 C 0.41528 -1.00155 0.41979 -1.00803 0.42604 -1.0105 C 0.43837 -1.01636 0.43125 -1.00988 0.44132 -1.01513 C 0.44878 -1.01945 0.45694 -1.0213 0.46423 -1.02624 C 0.46927 -1.02932 0.47344 -1.03241 0.47847 -1.03488 C 0.48975 -1.04044 0.50087 -1.04784 0.51215 -1.05247 C 0.51857 -1.05494 0.51458 -1.05402 0.52031 -1.05679 C 0.52326 -1.05834 0.52882 -1.06111 0.52882 -1.06081 C 0.53073 -1.06327 0.53264 -1.06544 0.53455 -1.06821 " pathEditMode="relative" rAng="0" ptsTypes="fffffffffffffffffffffffffffffffffffffffffffffffffffffffffffffA">
                                      <p:cBhvr>
                                        <p:cTn id="83" dur="4000" fill="hold"/>
                                        <p:tgtEl>
                                          <p:spTgt spid="16"/>
                                        </p:tgtEl>
                                        <p:attrNameLst>
                                          <p:attrName>ppt_x</p:attrName>
                                          <p:attrName>ppt_y</p:attrName>
                                        </p:attrNameLst>
                                      </p:cBhvr>
                                      <p:rCtr x="26736" y="-53426"/>
                                    </p:animMotion>
                                  </p:childTnLst>
                                </p:cTn>
                              </p:par>
                              <p:par>
                                <p:cTn id="84" presetID="26" presetClass="emph" presetSubtype="0" repeatCount="indefinite" fill="hold" nodeType="withEffect">
                                  <p:stCondLst>
                                    <p:cond delay="3500"/>
                                  </p:stCondLst>
                                  <p:childTnLst>
                                    <p:animEffect transition="out" filter="fade">
                                      <p:cBhvr>
                                        <p:cTn id="85" dur="4000" tmFilter="0, 0; .2, .5; .8, .5; 1, 0"/>
                                        <p:tgtEl>
                                          <p:spTgt spid="16"/>
                                        </p:tgtEl>
                                      </p:cBhvr>
                                    </p:animEffect>
                                    <p:animScale>
                                      <p:cBhvr>
                                        <p:cTn id="86" dur="2000" autoRev="1" fill="hold"/>
                                        <p:tgtEl>
                                          <p:spTgt spid="16"/>
                                        </p:tgtEl>
                                      </p:cBhvr>
                                      <p:by x="105000" y="105000"/>
                                    </p:animScale>
                                  </p:childTnLst>
                                </p:cTn>
                              </p:par>
                              <p:par>
                                <p:cTn id="87" presetID="6" presetClass="emph" presetSubtype="0" repeatCount="indefinite" autoRev="1" fill="hold" nodeType="withEffect">
                                  <p:stCondLst>
                                    <p:cond delay="3500"/>
                                  </p:stCondLst>
                                  <p:childTnLst>
                                    <p:animScale>
                                      <p:cBhvr>
                                        <p:cTn id="88" dur="4000" fill="hold"/>
                                        <p:tgtEl>
                                          <p:spTgt spid="16"/>
                                        </p:tgtEl>
                                      </p:cBhvr>
                                      <p:by x="120000" y="120000"/>
                                    </p:animScale>
                                  </p:childTnLst>
                                </p:cTn>
                              </p:par>
                              <p:par>
                                <p:cTn id="89" presetID="0" presetClass="path" presetSubtype="0" repeatCount="indefinite" accel="50000" decel="50000" fill="hold" nodeType="withEffect">
                                  <p:stCondLst>
                                    <p:cond delay="3000"/>
                                  </p:stCondLst>
                                  <p:childTnLst>
                                    <p:animMotion origin="layout" path="M 2.5E-6 -0.00031 C 0.00156 -0.01514 0.00364 -0.02719 0.00816 -0.03831 C 0.01041 -0.05499 0.00712 -0.03491 0.0118 -0.0519 C 0.0125 -0.05437 0.01215 -0.05715 0.01284 -0.05901 C 0.01458 -0.06302 0.01701 -0.06488 0.0184 -0.06858 C 0.02048 -0.07383 0.0217 -0.07692 0.02413 -0.08032 C 0.025 -0.08156 0.02621 -0.08156 0.02708 -0.08279 C 0.03628 -0.09546 0.02916 -0.08959 0.03646 -0.09422 C 0.03975 -0.09948 0.04219 -0.10133 0.04583 -0.10349 C 0.05312 -0.11523 0.06215 -0.1177 0.07048 -0.11986 C 0.08159 -0.12944 0.07048 -0.1211 0.08281 -0.12697 C 0.0934 -0.13222 0.10347 -0.13995 0.11389 -0.14334 C 0.1151 -0.14458 0.1158 -0.1452 0.11684 -0.14581 C 0.11909 -0.14674 0.12135 -0.14643 0.12344 -0.14798 C 0.13177 -0.15323 0.13941 -0.16404 0.14722 -0.17146 C 0.15034 -0.17485 0.15555 -0.1764 0.1585 -0.18103 C 0.16284 -0.18721 0.16597 -0.19432 0.17066 -0.19679 C 0.17396 -0.20235 0.17656 -0.20822 0.18038 -0.21162 C 0.18559 -0.22428 0.19271 -0.23633 0.19896 -0.24653 C 0.20052 -0.24869 0.20156 -0.25301 0.20295 -0.25579 C 0.20712 -0.26413 0.20937 -0.26784 0.21319 -0.27464 C 0.2151 -0.28761 0.21354 -0.27989 0.21996 -0.29534 C 0.22083 -0.29781 0.22187 -0.30028 0.22291 -0.30244 C 0.22378 -0.30522 0.22552 -0.30955 0.22552 -0.30924 C 0.22795 -0.32623 0.22448 -0.30708 0.23038 -0.31912 C 0.23107 -0.32067 0.23073 -0.32376 0.23107 -0.32623 C 0.23229 -0.3287 0.23385 -0.33055 0.23489 -0.33303 C 0.23837 -0.35002 0.23489 -0.33519 0.24062 -0.35187 C 0.24444 -0.36268 0.24653 -0.37751 0.25017 -0.38894 C 0.25139 -0.40037 0.25295 -0.40562 0.2559 -0.41458 C 0.2585 -0.43343 0.25469 -0.40871 0.25972 -0.4291 C 0.26059 -0.4325 0.26076 -0.43683 0.26146 -0.44022 C 0.26406 -0.45165 0.26684 -0.46216 0.26909 -0.47359 C 0.27344 -0.49367 0.27725 -0.51406 0.28142 -0.53414 C 0.28246 -0.54001 0.28472 -0.54464 0.28611 -0.5502 C 0.29132 -0.57028 0.29809 -0.59036 0.30243 -0.61106 C 0.30399 -0.62033 0.30607 -0.62836 0.30798 -0.63701 C 0.30972 -0.64721 0.30903 -0.64813 0.31163 -0.65586 C 0.32153 -0.68397 0.30989 -0.64751 0.31823 -0.67439 C 0.31875 -0.67686 0.31892 -0.67933 0.31909 -0.6815 C 0.31979 -0.68397 0.32083 -0.68582 0.321 -0.68891 C 0.32291 -0.69972 0.32396 -0.71239 0.32587 -0.72351 C 0.32743 -0.73278 0.32986 -0.7405 0.33177 -0.74977 C 0.33559 -0.76985 0.33906 -0.79086 0.34392 -0.8097 C 0.34479 -0.81372 0.34566 -0.81804 0.3467 -0.82175 C 0.34791 -0.82577 0.3493 -0.82916 0.35034 -0.83318 C 0.35156 -0.83812 0.35208 -0.84276 0.3533 -0.84739 C 0.36146 -0.88045 0.36979 -0.90454 0.38055 -0.93204 C 0.38489 -0.94254 0.38663 -0.95706 0.38923 -0.96911 C 0.3908 -0.9759 0.39271 -0.97992 0.39479 -0.98517 C 0.39635 -0.99753 0.39496 -0.98919 0.39861 -1.00216 C 0.40538 -1.02564 0.40399 -1.02626 0.41371 -1.04387 C 0.41562 -1.04727 0.41736 -1.05221 0.41962 -1.05345 C 0.42517 -1.05684 0.43107 -1.06179 0.43646 -1.06704 C 0.44288 -1.07383 0.44757 -1.08032 0.45451 -1.08341 C 0.46753 -1.08928 0.46007 -1.08279 0.47083 -1.08835 C 0.47864 -1.09268 0.48715 -1.09515 0.49514 -1.09948 C 0.50034 -1.10287 0.50503 -1.10658 0.51024 -1.10874 C 0.52222 -1.11492 0.53403 -1.12295 0.54635 -1.1279 C 0.55295 -1.13037 0.54878 -1.12913 0.55486 -1.13253 C 0.55798 -1.13408 0.56406 -1.13716 0.56406 -1.13686 C 0.56614 -1.13933 0.56788 -1.1418 0.57031 -1.14427 " pathEditMode="relative" rAng="0" ptsTypes="fffffffffffffffffffffffffffffffffffffffffffffffffffffffffffffA">
                                      <p:cBhvr>
                                        <p:cTn id="90" dur="4000" fill="hold"/>
                                        <p:tgtEl>
                                          <p:spTgt spid="17"/>
                                        </p:tgtEl>
                                        <p:attrNameLst>
                                          <p:attrName>ppt_x</p:attrName>
                                          <p:attrName>ppt_y</p:attrName>
                                        </p:attrNameLst>
                                      </p:cBhvr>
                                      <p:rCtr x="28507" y="-57183"/>
                                    </p:animMotion>
                                  </p:childTnLst>
                                </p:cTn>
                              </p:par>
                              <p:par>
                                <p:cTn id="91" presetID="26" presetClass="emph" presetSubtype="0" repeatCount="indefinite" fill="hold" nodeType="withEffect">
                                  <p:stCondLst>
                                    <p:cond delay="3000"/>
                                  </p:stCondLst>
                                  <p:childTnLst>
                                    <p:animEffect transition="out" filter="fade">
                                      <p:cBhvr>
                                        <p:cTn id="92" dur="4000" tmFilter="0, 0; .2, .5; .8, .5; 1, 0"/>
                                        <p:tgtEl>
                                          <p:spTgt spid="17"/>
                                        </p:tgtEl>
                                      </p:cBhvr>
                                    </p:animEffect>
                                    <p:animScale>
                                      <p:cBhvr>
                                        <p:cTn id="93" dur="2000" autoRev="1" fill="hold"/>
                                        <p:tgtEl>
                                          <p:spTgt spid="17"/>
                                        </p:tgtEl>
                                      </p:cBhvr>
                                      <p:by x="105000" y="105000"/>
                                    </p:animScale>
                                  </p:childTnLst>
                                </p:cTn>
                              </p:par>
                              <p:par>
                                <p:cTn id="94" presetID="6" presetClass="emph" presetSubtype="0" repeatCount="indefinite" autoRev="1" fill="hold" nodeType="withEffect">
                                  <p:stCondLst>
                                    <p:cond delay="3000"/>
                                  </p:stCondLst>
                                  <p:childTnLst>
                                    <p:animScale>
                                      <p:cBhvr>
                                        <p:cTn id="95" dur="4000" fill="hold"/>
                                        <p:tgtEl>
                                          <p:spTgt spid="17"/>
                                        </p:tgtEl>
                                      </p:cBhvr>
                                      <p:by x="120000" y="120000"/>
                                    </p:animScale>
                                  </p:childTnLst>
                                </p:cTn>
                              </p:par>
                              <p:par>
                                <p:cTn id="96" presetID="0" presetClass="path" presetSubtype="0" repeatCount="indefinite" accel="50000" decel="50000" fill="hold" nodeType="withEffect">
                                  <p:stCondLst>
                                    <p:cond delay="1500"/>
                                  </p:stCondLst>
                                  <p:childTnLst>
                                    <p:animMotion origin="layout" path="M -4.44444E-6 4.19753E-6 C 0.00174 -0.01574 0.00382 -0.0284 0.00816 -0.04013 C 0.01042 -0.05772 0.00695 -0.03642 0.01181 -0.05494 C 0.01233 -0.0571 0.01198 -0.06019 0.01285 -0.06204 C 0.01424 -0.06636 0.01684 -0.06791 0.01823 -0.07223 C 0.02014 -0.07747 0.02119 -0.08087 0.02362 -0.08426 C 0.02448 -0.08581 0.02553 -0.08581 0.02639 -0.08673 C 0.03542 -0.10031 0.02865 -0.09445 0.03577 -0.09908 C 0.03872 -0.10463 0.04115 -0.10679 0.0448 -0.10926 C 0.05174 -0.12099 0.06094 -0.12377 0.06893 -0.12624 C 0.07969 -0.1355 0.06893 -0.12716 0.08091 -0.13334 C 0.09115 -0.1392 0.10122 -0.14692 0.11146 -0.15124 C 0.11233 -0.15155 0.1132 -0.15278 0.11407 -0.1534 C 0.11632 -0.15433 0.11858 -0.15433 0.12066 -0.15556 C 0.12865 -0.16112 0.13612 -0.17223 0.14375 -0.18087 C 0.14688 -0.18395 0.15174 -0.1855 0.15487 -0.19013 C 0.15903 -0.19661 0.16216 -0.20463 0.16667 -0.20741 C 0.16997 -0.21297 0.17257 -0.21914 0.17622 -0.22192 C 0.18143 -0.23612 0.18855 -0.24815 0.19445 -0.25926 C 0.19601 -0.26173 0.19688 -0.26605 0.19827 -0.26883 C 0.20261 -0.27809 0.20469 -0.2821 0.20851 -0.28889 C 0.21025 -0.30278 0.20869 -0.29414 0.21494 -0.31081 C 0.2158 -0.31328 0.21667 -0.31544 0.21771 -0.31791 C 0.21858 -0.32037 0.22032 -0.32562 0.22032 -0.32531 C 0.22275 -0.34291 0.21928 -0.32284 0.22518 -0.33581 C 0.22605 -0.33704 0.22535 -0.34074 0.22605 -0.34291 C 0.22709 -0.34568 0.22848 -0.34754 0.22969 -0.35031 C 0.23316 -0.36852 0.22969 -0.35216 0.23507 -0.36976 C 0.23889 -0.3821 0.24098 -0.39723 0.24445 -0.40926 C 0.24566 -0.42068 0.2474 -0.42686 0.25 -0.43642 C 0.25244 -0.45556 0.24879 -0.42963 0.25382 -0.45124 C 0.25469 -0.45525 0.25487 -0.45988 0.25539 -0.46358 C 0.25782 -0.47531 0.26059 -0.48642 0.26303 -0.49815 C 0.26702 -0.51883 0.27101 -0.54074 0.275 -0.56235 C 0.27622 -0.56821 0.27813 -0.57346 0.27969 -0.57902 C 0.28473 -0.60031 0.29115 -0.62068 0.29549 -0.64291 C 0.29688 -0.65247 0.29914 -0.66112 0.30087 -0.67068 C 0.30261 -0.68118 0.30191 -0.68179 0.30434 -0.69044 C 0.31407 -0.72007 0.30296 -0.68118 0.31094 -0.70957 C 0.31146 -0.71204 0.31146 -0.71482 0.31198 -0.71729 C 0.3125 -0.72007 0.31337 -0.7213 0.31389 -0.72439 C 0.31563 -0.73612 0.31667 -0.74939 0.31841 -0.76112 C 0.31997 -0.77068 0.32223 -0.77933 0.32396 -0.78889 C 0.32813 -0.80957 0.33125 -0.8321 0.33612 -0.85216 C 0.33681 -0.85649 0.33768 -0.8605 0.33872 -0.8642 C 0.33994 -0.86852 0.34115 -0.87223 0.34237 -0.87655 C 0.34341 -0.88149 0.34428 -0.88704 0.34514 -0.89167 C 0.35348 -0.92655 0.36129 -0.95155 0.37188 -0.98025 C 0.37605 -0.99105 0.37761 -1.0071 0.38021 -1.01976 C 0.3816 -1.02655 0.38369 -1.03118 0.38577 -1.03642 C 0.38733 -1.04908 0.38594 -1.04044 0.38941 -1.05402 C 0.39619 -1.07902 0.3948 -1.07994 0.40434 -1.09846 C 0.40608 -1.10124 0.40782 -1.10618 0.4099 -1.10772 C 0.41528 -1.11173 0.42119 -1.11698 0.42657 -1.12284 C 0.43264 -1.12933 0.43733 -1.13673 0.44393 -1.14013 C 0.4566 -1.1463 0.44931 -1.13889 0.45973 -1.14414 C 0.46754 -1.14908 0.47605 -1.15155 0.48369 -1.15649 C 0.48889 -1.16019 0.49323 -1.16358 0.49844 -1.16667 C 0.51025 -1.17254 0.52188 -1.18087 0.53369 -1.18612 C 0.54028 -1.1892 0.53612 -1.18766 0.54219 -1.19136 C 0.54514 -1.19291 0.55105 -1.1963 0.55105 -1.19599 C 0.55296 -1.19846 0.55487 -1.20093 0.55712 -1.20402 " pathEditMode="relative" rAng="0" ptsTypes="fffffffffffffffffffffffffffffffffffffffffffffffffffffffffffffA">
                                      <p:cBhvr>
                                        <p:cTn id="97" dur="4000" fill="hold"/>
                                        <p:tgtEl>
                                          <p:spTgt spid="18"/>
                                        </p:tgtEl>
                                        <p:attrNameLst>
                                          <p:attrName>ppt_x</p:attrName>
                                          <p:attrName>ppt_y</p:attrName>
                                        </p:attrNameLst>
                                      </p:cBhvr>
                                      <p:rCtr x="27847" y="-60216"/>
                                    </p:animMotion>
                                  </p:childTnLst>
                                </p:cTn>
                              </p:par>
                              <p:par>
                                <p:cTn id="98" presetID="26" presetClass="emph" presetSubtype="0" repeatCount="indefinite" fill="hold" nodeType="withEffect">
                                  <p:stCondLst>
                                    <p:cond delay="1500"/>
                                  </p:stCondLst>
                                  <p:childTnLst>
                                    <p:animEffect transition="out" filter="fade">
                                      <p:cBhvr>
                                        <p:cTn id="99" dur="4000" tmFilter="0, 0; .2, .5; .8, .5; 1, 0"/>
                                        <p:tgtEl>
                                          <p:spTgt spid="18"/>
                                        </p:tgtEl>
                                      </p:cBhvr>
                                    </p:animEffect>
                                    <p:animScale>
                                      <p:cBhvr>
                                        <p:cTn id="100" dur="2000" autoRev="1" fill="hold"/>
                                        <p:tgtEl>
                                          <p:spTgt spid="18"/>
                                        </p:tgtEl>
                                      </p:cBhvr>
                                      <p:by x="105000" y="105000"/>
                                    </p:animScale>
                                  </p:childTnLst>
                                </p:cTn>
                              </p:par>
                              <p:par>
                                <p:cTn id="101" presetID="6" presetClass="emph" presetSubtype="0" repeatCount="indefinite" autoRev="1" fill="hold" nodeType="withEffect">
                                  <p:stCondLst>
                                    <p:cond delay="1500"/>
                                  </p:stCondLst>
                                  <p:childTnLst>
                                    <p:animScale>
                                      <p:cBhvr>
                                        <p:cTn id="102" dur="4000" fill="hold"/>
                                        <p:tgtEl>
                                          <p:spTgt spid="18"/>
                                        </p:tgtEl>
                                      </p:cBhvr>
                                      <p:by x="120000" y="120000"/>
                                    </p:animScale>
                                  </p:childTnLst>
                                </p:cTn>
                              </p:par>
                              <p:par>
                                <p:cTn id="103" presetID="42" presetClass="entr" presetSubtype="0" fill="hold" nodeType="withEffect">
                                  <p:stCondLst>
                                    <p:cond delay="200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500"/>
                                        <p:tgtEl>
                                          <p:spTgt spid="37"/>
                                        </p:tgtEl>
                                      </p:cBhvr>
                                    </p:animEffect>
                                    <p:anim calcmode="lin" valueType="num">
                                      <p:cBhvr>
                                        <p:cTn id="106" dur="500" fill="hold"/>
                                        <p:tgtEl>
                                          <p:spTgt spid="37"/>
                                        </p:tgtEl>
                                        <p:attrNameLst>
                                          <p:attrName>ppt_x</p:attrName>
                                        </p:attrNameLst>
                                      </p:cBhvr>
                                      <p:tavLst>
                                        <p:tav tm="0">
                                          <p:val>
                                            <p:strVal val="#ppt_x"/>
                                          </p:val>
                                        </p:tav>
                                        <p:tav tm="100000">
                                          <p:val>
                                            <p:strVal val="#ppt_x"/>
                                          </p:val>
                                        </p:tav>
                                      </p:tavLst>
                                    </p:anim>
                                    <p:anim calcmode="lin" valueType="num">
                                      <p:cBhvr>
                                        <p:cTn id="107" dur="500" fill="hold"/>
                                        <p:tgtEl>
                                          <p:spTgt spid="37"/>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anim calcmode="lin" valueType="num">
                                      <p:cBhvr>
                                        <p:cTn id="111" dur="500" fill="hold"/>
                                        <p:tgtEl>
                                          <p:spTgt spid="34"/>
                                        </p:tgtEl>
                                        <p:attrNameLst>
                                          <p:attrName>ppt_x</p:attrName>
                                        </p:attrNameLst>
                                      </p:cBhvr>
                                      <p:tavLst>
                                        <p:tav tm="0">
                                          <p:val>
                                            <p:strVal val="#ppt_x"/>
                                          </p:val>
                                        </p:tav>
                                        <p:tav tm="100000">
                                          <p:val>
                                            <p:strVal val="#ppt_x"/>
                                          </p:val>
                                        </p:tav>
                                      </p:tavLst>
                                    </p:anim>
                                    <p:anim calcmode="lin" valueType="num">
                                      <p:cBhvr>
                                        <p:cTn id="112" dur="500" fill="hold"/>
                                        <p:tgtEl>
                                          <p:spTgt spid="34"/>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strVal val="#ppt_x"/>
                                          </p:val>
                                        </p:tav>
                                        <p:tav tm="100000">
                                          <p:val>
                                            <p:strVal val="#ppt_x"/>
                                          </p:val>
                                        </p:tav>
                                      </p:tavLst>
                                    </p:anim>
                                    <p:anim calcmode="lin" valueType="num">
                                      <p:cBhvr>
                                        <p:cTn id="117" dur="500" fill="hold"/>
                                        <p:tgtEl>
                                          <p:spTgt spid="31"/>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200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500"/>
                                        <p:tgtEl>
                                          <p:spTgt spid="28"/>
                                        </p:tgtEl>
                                      </p:cBhvr>
                                    </p:animEffect>
                                    <p:anim calcmode="lin" valueType="num">
                                      <p:cBhvr>
                                        <p:cTn id="121" dur="500" fill="hold"/>
                                        <p:tgtEl>
                                          <p:spTgt spid="28"/>
                                        </p:tgtEl>
                                        <p:attrNameLst>
                                          <p:attrName>ppt_x</p:attrName>
                                        </p:attrNameLst>
                                      </p:cBhvr>
                                      <p:tavLst>
                                        <p:tav tm="0">
                                          <p:val>
                                            <p:strVal val="#ppt_x"/>
                                          </p:val>
                                        </p:tav>
                                        <p:tav tm="100000">
                                          <p:val>
                                            <p:strVal val="#ppt_x"/>
                                          </p:val>
                                        </p:tav>
                                      </p:tavLst>
                                    </p:anim>
                                    <p:anim calcmode="lin" valueType="num">
                                      <p:cBhvr>
                                        <p:cTn id="122" dur="500" fill="hold"/>
                                        <p:tgtEl>
                                          <p:spTgt spid="28"/>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2000"/>
                                  </p:stCondLst>
                                  <p:childTnLst>
                                    <p:set>
                                      <p:cBhvr>
                                        <p:cTn id="124" dur="1" fill="hold">
                                          <p:stCondLst>
                                            <p:cond delay="0"/>
                                          </p:stCondLst>
                                        </p:cTn>
                                        <p:tgtEl>
                                          <p:spTgt spid="25"/>
                                        </p:tgtEl>
                                        <p:attrNameLst>
                                          <p:attrName>style.visibility</p:attrName>
                                        </p:attrNameLst>
                                      </p:cBhvr>
                                      <p:to>
                                        <p:strVal val="visible"/>
                                      </p:to>
                                    </p:set>
                                    <p:animEffect transition="in" filter="fade">
                                      <p:cBhvr>
                                        <p:cTn id="125" dur="500"/>
                                        <p:tgtEl>
                                          <p:spTgt spid="25"/>
                                        </p:tgtEl>
                                      </p:cBhvr>
                                    </p:animEffect>
                                    <p:anim calcmode="lin" valueType="num">
                                      <p:cBhvr>
                                        <p:cTn id="126" dur="500" fill="hold"/>
                                        <p:tgtEl>
                                          <p:spTgt spid="25"/>
                                        </p:tgtEl>
                                        <p:attrNameLst>
                                          <p:attrName>ppt_x</p:attrName>
                                        </p:attrNameLst>
                                      </p:cBhvr>
                                      <p:tavLst>
                                        <p:tav tm="0">
                                          <p:val>
                                            <p:strVal val="#ppt_x"/>
                                          </p:val>
                                        </p:tav>
                                        <p:tav tm="100000">
                                          <p:val>
                                            <p:strVal val="#ppt_x"/>
                                          </p:val>
                                        </p:tav>
                                      </p:tavLst>
                                    </p:anim>
                                    <p:anim calcmode="lin" valueType="num">
                                      <p:cBhvr>
                                        <p:cTn id="127" dur="500" fill="hold"/>
                                        <p:tgtEl>
                                          <p:spTgt spid="25"/>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2000"/>
                                  </p:stCondLst>
                                  <p:childTnLst>
                                    <p:set>
                                      <p:cBhvr>
                                        <p:cTn id="129" dur="1" fill="hold">
                                          <p:stCondLst>
                                            <p:cond delay="0"/>
                                          </p:stCondLst>
                                        </p:cTn>
                                        <p:tgtEl>
                                          <p:spTgt spid="22"/>
                                        </p:tgtEl>
                                        <p:attrNameLst>
                                          <p:attrName>style.visibility</p:attrName>
                                        </p:attrNameLst>
                                      </p:cBhvr>
                                      <p:to>
                                        <p:strVal val="visible"/>
                                      </p:to>
                                    </p:set>
                                    <p:animEffect transition="in" filter="fade">
                                      <p:cBhvr>
                                        <p:cTn id="130" dur="500"/>
                                        <p:tgtEl>
                                          <p:spTgt spid="22"/>
                                        </p:tgtEl>
                                      </p:cBhvr>
                                    </p:animEffect>
                                    <p:anim calcmode="lin" valueType="num">
                                      <p:cBhvr>
                                        <p:cTn id="131" dur="500" fill="hold"/>
                                        <p:tgtEl>
                                          <p:spTgt spid="22"/>
                                        </p:tgtEl>
                                        <p:attrNameLst>
                                          <p:attrName>ppt_x</p:attrName>
                                        </p:attrNameLst>
                                      </p:cBhvr>
                                      <p:tavLst>
                                        <p:tav tm="0">
                                          <p:val>
                                            <p:strVal val="#ppt_x"/>
                                          </p:val>
                                        </p:tav>
                                        <p:tav tm="100000">
                                          <p:val>
                                            <p:strVal val="#ppt_x"/>
                                          </p:val>
                                        </p:tav>
                                      </p:tavLst>
                                    </p:anim>
                                    <p:anim calcmode="lin" valueType="num">
                                      <p:cBhvr>
                                        <p:cTn id="132" dur="500" fill="hold"/>
                                        <p:tgtEl>
                                          <p:spTgt spid="22"/>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200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500"/>
                                        <p:tgtEl>
                                          <p:spTgt spid="19"/>
                                        </p:tgtEl>
                                      </p:cBhvr>
                                    </p:animEffect>
                                    <p:anim calcmode="lin" valueType="num">
                                      <p:cBhvr>
                                        <p:cTn id="136" dur="500" fill="hold"/>
                                        <p:tgtEl>
                                          <p:spTgt spid="19"/>
                                        </p:tgtEl>
                                        <p:attrNameLst>
                                          <p:attrName>ppt_x</p:attrName>
                                        </p:attrNameLst>
                                      </p:cBhvr>
                                      <p:tavLst>
                                        <p:tav tm="0">
                                          <p:val>
                                            <p:strVal val="#ppt_x"/>
                                          </p:val>
                                        </p:tav>
                                        <p:tav tm="100000">
                                          <p:val>
                                            <p:strVal val="#ppt_x"/>
                                          </p:val>
                                        </p:tav>
                                      </p:tavLst>
                                    </p:anim>
                                    <p:anim calcmode="lin" valueType="num">
                                      <p:cBhvr>
                                        <p:cTn id="137" dur="500" fill="hold"/>
                                        <p:tgtEl>
                                          <p:spTgt spid="19"/>
                                        </p:tgtEl>
                                        <p:attrNameLst>
                                          <p:attrName>ppt_y</p:attrName>
                                        </p:attrNameLst>
                                      </p:cBhvr>
                                      <p:tavLst>
                                        <p:tav tm="0">
                                          <p:val>
                                            <p:strVal val="#ppt_y+.1"/>
                                          </p:val>
                                        </p:tav>
                                        <p:tav tm="100000">
                                          <p:val>
                                            <p:strVal val="#ppt_y"/>
                                          </p:val>
                                        </p:tav>
                                      </p:tavLst>
                                    </p:anim>
                                  </p:childTnLst>
                                </p:cTn>
                              </p:par>
                              <p:par>
                                <p:cTn id="138" presetID="6" presetClass="emph" presetSubtype="0" fill="hold" nodeType="withEffect">
                                  <p:stCondLst>
                                    <p:cond delay="2250"/>
                                  </p:stCondLst>
                                  <p:childTnLst>
                                    <p:animScale>
                                      <p:cBhvr>
                                        <p:cTn id="139" dur="3500" fill="hold"/>
                                        <p:tgtEl>
                                          <p:spTgt spid="37"/>
                                        </p:tgtEl>
                                      </p:cBhvr>
                                      <p:by x="130000" y="130000"/>
                                    </p:animScale>
                                  </p:childTnLst>
                                </p:cTn>
                              </p:par>
                              <p:par>
                                <p:cTn id="140" presetID="10" presetClass="exit" presetSubtype="0" fill="hold" nodeType="withEffect">
                                  <p:stCondLst>
                                    <p:cond delay="5250"/>
                                  </p:stCondLst>
                                  <p:childTnLst>
                                    <p:animEffect transition="out" filter="fade">
                                      <p:cBhvr>
                                        <p:cTn id="141" dur="500"/>
                                        <p:tgtEl>
                                          <p:spTgt spid="37"/>
                                        </p:tgtEl>
                                      </p:cBhvr>
                                    </p:animEffect>
                                    <p:set>
                                      <p:cBhvr>
                                        <p:cTn id="142" dur="1" fill="hold">
                                          <p:stCondLst>
                                            <p:cond delay="499"/>
                                          </p:stCondLst>
                                        </p:cTn>
                                        <p:tgtEl>
                                          <p:spTgt spid="37"/>
                                        </p:tgtEl>
                                        <p:attrNameLst>
                                          <p:attrName>style.visibility</p:attrName>
                                        </p:attrNameLst>
                                      </p:cBhvr>
                                      <p:to>
                                        <p:strVal val="hidden"/>
                                      </p:to>
                                    </p:set>
                                  </p:childTnLst>
                                </p:cTn>
                              </p:par>
                              <p:par>
                                <p:cTn id="143" presetID="6" presetClass="emph" presetSubtype="0" fill="hold" nodeType="withEffect">
                                  <p:stCondLst>
                                    <p:cond delay="5250"/>
                                  </p:stCondLst>
                                  <p:childTnLst>
                                    <p:animScale>
                                      <p:cBhvr>
                                        <p:cTn id="144" dur="3500" fill="hold"/>
                                        <p:tgtEl>
                                          <p:spTgt spid="34"/>
                                        </p:tgtEl>
                                      </p:cBhvr>
                                      <p:by x="130000" y="130000"/>
                                    </p:animScale>
                                  </p:childTnLst>
                                </p:cTn>
                              </p:par>
                              <p:par>
                                <p:cTn id="145" presetID="10" presetClass="exit" presetSubtype="0" fill="hold" nodeType="withEffect">
                                  <p:stCondLst>
                                    <p:cond delay="8250"/>
                                  </p:stCondLst>
                                  <p:childTnLst>
                                    <p:animEffect transition="out" filter="fade">
                                      <p:cBhvr>
                                        <p:cTn id="146" dur="500"/>
                                        <p:tgtEl>
                                          <p:spTgt spid="34"/>
                                        </p:tgtEl>
                                      </p:cBhvr>
                                    </p:animEffect>
                                    <p:set>
                                      <p:cBhvr>
                                        <p:cTn id="147" dur="1" fill="hold">
                                          <p:stCondLst>
                                            <p:cond delay="499"/>
                                          </p:stCondLst>
                                        </p:cTn>
                                        <p:tgtEl>
                                          <p:spTgt spid="34"/>
                                        </p:tgtEl>
                                        <p:attrNameLst>
                                          <p:attrName>style.visibility</p:attrName>
                                        </p:attrNameLst>
                                      </p:cBhvr>
                                      <p:to>
                                        <p:strVal val="hidden"/>
                                      </p:to>
                                    </p:set>
                                  </p:childTnLst>
                                </p:cTn>
                              </p:par>
                              <p:par>
                                <p:cTn id="148" presetID="6" presetClass="emph" presetSubtype="0" fill="hold" nodeType="withEffect">
                                  <p:stCondLst>
                                    <p:cond delay="8250"/>
                                  </p:stCondLst>
                                  <p:childTnLst>
                                    <p:animScale>
                                      <p:cBhvr>
                                        <p:cTn id="149" dur="3500" fill="hold"/>
                                        <p:tgtEl>
                                          <p:spTgt spid="31"/>
                                        </p:tgtEl>
                                      </p:cBhvr>
                                      <p:by x="130000" y="130000"/>
                                    </p:animScale>
                                  </p:childTnLst>
                                </p:cTn>
                              </p:par>
                              <p:par>
                                <p:cTn id="150" presetID="10" presetClass="exit" presetSubtype="0" fill="hold" nodeType="withEffect">
                                  <p:stCondLst>
                                    <p:cond delay="11250"/>
                                  </p:stCondLst>
                                  <p:childTnLst>
                                    <p:animEffect transition="out" filter="fade">
                                      <p:cBhvr>
                                        <p:cTn id="151" dur="500"/>
                                        <p:tgtEl>
                                          <p:spTgt spid="31"/>
                                        </p:tgtEl>
                                      </p:cBhvr>
                                    </p:animEffect>
                                    <p:set>
                                      <p:cBhvr>
                                        <p:cTn id="152" dur="1" fill="hold">
                                          <p:stCondLst>
                                            <p:cond delay="499"/>
                                          </p:stCondLst>
                                        </p:cTn>
                                        <p:tgtEl>
                                          <p:spTgt spid="31"/>
                                        </p:tgtEl>
                                        <p:attrNameLst>
                                          <p:attrName>style.visibility</p:attrName>
                                        </p:attrNameLst>
                                      </p:cBhvr>
                                      <p:to>
                                        <p:strVal val="hidden"/>
                                      </p:to>
                                    </p:set>
                                  </p:childTnLst>
                                </p:cTn>
                              </p:par>
                              <p:par>
                                <p:cTn id="153" presetID="6" presetClass="emph" presetSubtype="0" fill="hold" nodeType="withEffect">
                                  <p:stCondLst>
                                    <p:cond delay="11250"/>
                                  </p:stCondLst>
                                  <p:childTnLst>
                                    <p:animScale>
                                      <p:cBhvr>
                                        <p:cTn id="154" dur="3500" fill="hold"/>
                                        <p:tgtEl>
                                          <p:spTgt spid="28"/>
                                        </p:tgtEl>
                                      </p:cBhvr>
                                      <p:by x="130000" y="130000"/>
                                    </p:animScale>
                                  </p:childTnLst>
                                </p:cTn>
                              </p:par>
                              <p:par>
                                <p:cTn id="155" presetID="10" presetClass="exit" presetSubtype="0" fill="hold" nodeType="withEffect">
                                  <p:stCondLst>
                                    <p:cond delay="14250"/>
                                  </p:stCondLst>
                                  <p:childTnLst>
                                    <p:animEffect transition="out" filter="fade">
                                      <p:cBhvr>
                                        <p:cTn id="156" dur="500"/>
                                        <p:tgtEl>
                                          <p:spTgt spid="28"/>
                                        </p:tgtEl>
                                      </p:cBhvr>
                                    </p:animEffect>
                                    <p:set>
                                      <p:cBhvr>
                                        <p:cTn id="157" dur="1" fill="hold">
                                          <p:stCondLst>
                                            <p:cond delay="499"/>
                                          </p:stCondLst>
                                        </p:cTn>
                                        <p:tgtEl>
                                          <p:spTgt spid="28"/>
                                        </p:tgtEl>
                                        <p:attrNameLst>
                                          <p:attrName>style.visibility</p:attrName>
                                        </p:attrNameLst>
                                      </p:cBhvr>
                                      <p:to>
                                        <p:strVal val="hidden"/>
                                      </p:to>
                                    </p:set>
                                  </p:childTnLst>
                                </p:cTn>
                              </p:par>
                              <p:par>
                                <p:cTn id="158" presetID="6" presetClass="emph" presetSubtype="0" fill="hold" nodeType="withEffect">
                                  <p:stCondLst>
                                    <p:cond delay="14250"/>
                                  </p:stCondLst>
                                  <p:childTnLst>
                                    <p:animScale>
                                      <p:cBhvr>
                                        <p:cTn id="159" dur="3500" fill="hold"/>
                                        <p:tgtEl>
                                          <p:spTgt spid="25"/>
                                        </p:tgtEl>
                                      </p:cBhvr>
                                      <p:by x="130000" y="130000"/>
                                    </p:animScale>
                                  </p:childTnLst>
                                </p:cTn>
                              </p:par>
                              <p:par>
                                <p:cTn id="160" presetID="10" presetClass="exit" presetSubtype="0" fill="hold" nodeType="withEffect">
                                  <p:stCondLst>
                                    <p:cond delay="17250"/>
                                  </p:stCondLst>
                                  <p:childTnLst>
                                    <p:animEffect transition="out" filter="fade">
                                      <p:cBhvr>
                                        <p:cTn id="161" dur="500"/>
                                        <p:tgtEl>
                                          <p:spTgt spid="25"/>
                                        </p:tgtEl>
                                      </p:cBhvr>
                                    </p:animEffect>
                                    <p:set>
                                      <p:cBhvr>
                                        <p:cTn id="162" dur="1" fill="hold">
                                          <p:stCondLst>
                                            <p:cond delay="499"/>
                                          </p:stCondLst>
                                        </p:cTn>
                                        <p:tgtEl>
                                          <p:spTgt spid="25"/>
                                        </p:tgtEl>
                                        <p:attrNameLst>
                                          <p:attrName>style.visibility</p:attrName>
                                        </p:attrNameLst>
                                      </p:cBhvr>
                                      <p:to>
                                        <p:strVal val="hidden"/>
                                      </p:to>
                                    </p:set>
                                  </p:childTnLst>
                                </p:cTn>
                              </p:par>
                              <p:par>
                                <p:cTn id="163" presetID="6" presetClass="emph" presetSubtype="0" fill="hold" nodeType="withEffect">
                                  <p:stCondLst>
                                    <p:cond delay="17250"/>
                                  </p:stCondLst>
                                  <p:childTnLst>
                                    <p:animScale>
                                      <p:cBhvr>
                                        <p:cTn id="164" dur="3500" fill="hold"/>
                                        <p:tgtEl>
                                          <p:spTgt spid="22"/>
                                        </p:tgtEl>
                                      </p:cBhvr>
                                      <p:by x="130000" y="130000"/>
                                    </p:animScale>
                                  </p:childTnLst>
                                </p:cTn>
                              </p:par>
                              <p:par>
                                <p:cTn id="165" presetID="10" presetClass="exit" presetSubtype="0" fill="hold" nodeType="withEffect">
                                  <p:stCondLst>
                                    <p:cond delay="20250"/>
                                  </p:stCondLst>
                                  <p:childTnLst>
                                    <p:animEffect transition="out" filter="fade">
                                      <p:cBhvr>
                                        <p:cTn id="166" dur="500"/>
                                        <p:tgtEl>
                                          <p:spTgt spid="22"/>
                                        </p:tgtEl>
                                      </p:cBhvr>
                                    </p:animEffect>
                                    <p:set>
                                      <p:cBhvr>
                                        <p:cTn id="167" dur="1" fill="hold">
                                          <p:stCondLst>
                                            <p:cond delay="499"/>
                                          </p:stCondLst>
                                        </p:cTn>
                                        <p:tgtEl>
                                          <p:spTgt spid="22"/>
                                        </p:tgtEl>
                                        <p:attrNameLst>
                                          <p:attrName>style.visibility</p:attrName>
                                        </p:attrNameLst>
                                      </p:cBhvr>
                                      <p:to>
                                        <p:strVal val="hidden"/>
                                      </p:to>
                                    </p:set>
                                  </p:childTnLst>
                                </p:cTn>
                              </p:par>
                              <p:par>
                                <p:cTn id="168" presetID="6" presetClass="emph" presetSubtype="0" fill="hold" nodeType="withEffect">
                                  <p:stCondLst>
                                    <p:cond delay="20250"/>
                                  </p:stCondLst>
                                  <p:childTnLst>
                                    <p:animScale>
                                      <p:cBhvr>
                                        <p:cTn id="169" dur="3500" fill="hold"/>
                                        <p:tgtEl>
                                          <p:spTgt spid="19"/>
                                        </p:tgtEl>
                                      </p:cBhvr>
                                      <p:by x="130000" y="130000"/>
                                    </p:animScale>
                                  </p:childTnLst>
                                </p:cTn>
                              </p:par>
                              <p:par>
                                <p:cTn id="170" presetID="10" presetClass="exit" presetSubtype="0" fill="hold" nodeType="withEffect">
                                  <p:stCondLst>
                                    <p:cond delay="23250"/>
                                  </p:stCondLst>
                                  <p:childTnLst>
                                    <p:animEffect transition="out" filter="fade">
                                      <p:cBhvr>
                                        <p:cTn id="171" dur="500"/>
                                        <p:tgtEl>
                                          <p:spTgt spid="19"/>
                                        </p:tgtEl>
                                      </p:cBhvr>
                                    </p:animEffect>
                                    <p:set>
                                      <p:cBhvr>
                                        <p:cTn id="172" dur="1" fill="hold">
                                          <p:stCondLst>
                                            <p:cond delay="499"/>
                                          </p:stCondLst>
                                        </p:cTn>
                                        <p:tgtEl>
                                          <p:spTgt spid="19"/>
                                        </p:tgtEl>
                                        <p:attrNameLst>
                                          <p:attrName>style.visibility</p:attrName>
                                        </p:attrNameLst>
                                      </p:cBhvr>
                                      <p:to>
                                        <p:strVal val="hidden"/>
                                      </p:to>
                                    </p:set>
                                  </p:childTnLst>
                                </p:cTn>
                              </p:par>
                              <p:par>
                                <p:cTn id="173" presetID="2" presetClass="entr" presetSubtype="1" repeatCount="indefinite" fill="hold" grpId="0" nodeType="withEffect">
                                  <p:stCondLst>
                                    <p:cond delay="4000"/>
                                  </p:stCondLst>
                                  <p:childTnLst>
                                    <p:set>
                                      <p:cBhvr>
                                        <p:cTn id="174" dur="1" fill="hold">
                                          <p:stCondLst>
                                            <p:cond delay="0"/>
                                          </p:stCondLst>
                                        </p:cTn>
                                        <p:tgtEl>
                                          <p:spTgt spid="40"/>
                                        </p:tgtEl>
                                        <p:attrNameLst>
                                          <p:attrName>style.visibility</p:attrName>
                                        </p:attrNameLst>
                                      </p:cBhvr>
                                      <p:to>
                                        <p:strVal val="visible"/>
                                      </p:to>
                                    </p:set>
                                    <p:anim calcmode="lin" valueType="num">
                                      <p:cBhvr additive="base">
                                        <p:cTn id="175" dur="3500" fill="hold"/>
                                        <p:tgtEl>
                                          <p:spTgt spid="40"/>
                                        </p:tgtEl>
                                        <p:attrNameLst>
                                          <p:attrName>ppt_x</p:attrName>
                                        </p:attrNameLst>
                                      </p:cBhvr>
                                      <p:tavLst>
                                        <p:tav tm="0">
                                          <p:val>
                                            <p:strVal val="#ppt_x"/>
                                          </p:val>
                                        </p:tav>
                                        <p:tav tm="100000">
                                          <p:val>
                                            <p:strVal val="#ppt_x"/>
                                          </p:val>
                                        </p:tav>
                                      </p:tavLst>
                                    </p:anim>
                                    <p:anim calcmode="lin" valueType="num">
                                      <p:cBhvr additive="base">
                                        <p:cTn id="176" dur="3500" fill="hold"/>
                                        <p:tgtEl>
                                          <p:spTgt spid="40"/>
                                        </p:tgtEl>
                                        <p:attrNameLst>
                                          <p:attrName>ppt_y</p:attrName>
                                        </p:attrNameLst>
                                      </p:cBhvr>
                                      <p:tavLst>
                                        <p:tav tm="0">
                                          <p:val>
                                            <p:strVal val="0-#ppt_h/2"/>
                                          </p:val>
                                        </p:tav>
                                        <p:tav tm="100000">
                                          <p:val>
                                            <p:strVal val="#ppt_y"/>
                                          </p:val>
                                        </p:tav>
                                      </p:tavLst>
                                    </p:anim>
                                  </p:childTnLst>
                                </p:cTn>
                              </p:par>
                              <p:par>
                                <p:cTn id="177" presetID="6" presetClass="emph" presetSubtype="0" fill="hold" nodeType="withEffect">
                                  <p:stCondLst>
                                    <p:cond delay="0"/>
                                  </p:stCondLst>
                                  <p:childTnLst>
                                    <p:animScale>
                                      <p:cBhvr>
                                        <p:cTn id="178" dur="20000" fill="hold"/>
                                        <p:tgtEl>
                                          <p:spTgt spid="57"/>
                                        </p:tgtEl>
                                      </p:cBhvr>
                                      <p:by x="120000" y="120000"/>
                                    </p:animScale>
                                  </p:childTnLst>
                                </p:cTn>
                              </p:par>
                              <p:par>
                                <p:cTn id="179" presetID="38" presetClass="entr" presetSubtype="0" accel="50000" fill="hold" grpId="0" nodeType="withEffect">
                                  <p:stCondLst>
                                    <p:cond delay="8000"/>
                                  </p:stCondLst>
                                  <p:iterate type="lt">
                                    <p:tmPct val="50000"/>
                                  </p:iterate>
                                  <p:childTnLst>
                                    <p:set>
                                      <p:cBhvr>
                                        <p:cTn id="180" dur="1" fill="hold">
                                          <p:stCondLst>
                                            <p:cond delay="0"/>
                                          </p:stCondLst>
                                        </p:cTn>
                                        <p:tgtEl>
                                          <p:spTgt spid="58"/>
                                        </p:tgtEl>
                                        <p:attrNameLst>
                                          <p:attrName>style.visibility</p:attrName>
                                        </p:attrNameLst>
                                      </p:cBhvr>
                                      <p:to>
                                        <p:strVal val="visible"/>
                                      </p:to>
                                    </p:set>
                                    <p:set>
                                      <p:cBhvr>
                                        <p:cTn id="181" dur="114" fill="hold">
                                          <p:stCondLst>
                                            <p:cond delay="0"/>
                                          </p:stCondLst>
                                        </p:cTn>
                                        <p:tgtEl>
                                          <p:spTgt spid="58"/>
                                        </p:tgtEl>
                                        <p:attrNameLst>
                                          <p:attrName>style.rotation</p:attrName>
                                        </p:attrNameLst>
                                      </p:cBhvr>
                                      <p:to>
                                        <p:strVal val="-45.0"/>
                                      </p:to>
                                    </p:set>
                                    <p:anim calcmode="lin" valueType="num">
                                      <p:cBhvr>
                                        <p:cTn id="182" dur="114" fill="hold">
                                          <p:stCondLst>
                                            <p:cond delay="114"/>
                                          </p:stCondLst>
                                        </p:cTn>
                                        <p:tgtEl>
                                          <p:spTgt spid="58"/>
                                        </p:tgtEl>
                                        <p:attrNameLst>
                                          <p:attrName>style.rotation</p:attrName>
                                        </p:attrNameLst>
                                      </p:cBhvr>
                                      <p:tavLst>
                                        <p:tav tm="0">
                                          <p:val>
                                            <p:fltVal val="-45"/>
                                          </p:val>
                                        </p:tav>
                                        <p:tav tm="69900">
                                          <p:val>
                                            <p:fltVal val="45"/>
                                          </p:val>
                                        </p:tav>
                                        <p:tav tm="100000">
                                          <p:val>
                                            <p:fltVal val="0"/>
                                          </p:val>
                                        </p:tav>
                                      </p:tavLst>
                                    </p:anim>
                                    <p:anim calcmode="lin" valueType="num">
                                      <p:cBhvr>
                                        <p:cTn id="183" dur="114" fill="hold">
                                          <p:stCondLst>
                                            <p:cond delay="0"/>
                                          </p:stCondLst>
                                        </p:cTn>
                                        <p:tgtEl>
                                          <p:spTgt spid="58"/>
                                        </p:tgtEl>
                                        <p:attrNameLst>
                                          <p:attrName>ppt_y</p:attrName>
                                        </p:attrNameLst>
                                      </p:cBhvr>
                                      <p:tavLst>
                                        <p:tav tm="0">
                                          <p:val>
                                            <p:strVal val="#ppt_y-1"/>
                                          </p:val>
                                        </p:tav>
                                        <p:tav tm="100000">
                                          <p:val>
                                            <p:strVal val="#ppt_y-(0.354*#ppt_w-0.172*#ppt_h)"/>
                                          </p:val>
                                        </p:tav>
                                      </p:tavLst>
                                    </p:anim>
                                    <p:anim calcmode="lin" valueType="num">
                                      <p:cBhvr>
                                        <p:cTn id="184" dur="39" decel="50000" autoRev="1" fill="hold">
                                          <p:stCondLst>
                                            <p:cond delay="114"/>
                                          </p:stCondLst>
                                        </p:cTn>
                                        <p:tgtEl>
                                          <p:spTgt spid="58"/>
                                        </p:tgtEl>
                                        <p:attrNameLst>
                                          <p:attrName>ppt_y</p:attrName>
                                        </p:attrNameLst>
                                      </p:cBhvr>
                                      <p:tavLst>
                                        <p:tav tm="0">
                                          <p:val>
                                            <p:strVal val="#ppt_y-(0.354*#ppt_w-0.172*#ppt_h)"/>
                                          </p:val>
                                        </p:tav>
                                        <p:tav tm="100000">
                                          <p:val>
                                            <p:strVal val="#ppt_y-(0.354*#ppt_w-0.172*#ppt_h)-#ppt_h/2"/>
                                          </p:val>
                                        </p:tav>
                                      </p:tavLst>
                                    </p:anim>
                                    <p:anim calcmode="lin" valueType="num">
                                      <p:cBhvr>
                                        <p:cTn id="185" dur="34" fill="hold">
                                          <p:stCondLst>
                                            <p:cond delay="216"/>
                                          </p:stCondLst>
                                        </p:cTn>
                                        <p:tgtEl>
                                          <p:spTgt spid="58"/>
                                        </p:tgtEl>
                                        <p:attrNameLst>
                                          <p:attrName>ppt_y</p:attrName>
                                        </p:attrNameLst>
                                      </p:cBhvr>
                                      <p:tavLst>
                                        <p:tav tm="0">
                                          <p:val>
                                            <p:strVal val="#ppt_y-(0.354*#ppt_w-0.172*#ppt_h)"/>
                                          </p:val>
                                        </p:tav>
                                        <p:tav tm="100000">
                                          <p:val>
                                            <p:strVal val="#ppt_y"/>
                                          </p:val>
                                        </p:tav>
                                      </p:tavLst>
                                    </p:anim>
                                  </p:childTnLst>
                                </p:cTn>
                              </p:par>
                              <p:par>
                                <p:cTn id="186" presetID="38" presetClass="entr" presetSubtype="0" accel="50000" fill="hold" grpId="0" nodeType="withEffect">
                                  <p:stCondLst>
                                    <p:cond delay="7500"/>
                                  </p:stCondLst>
                                  <p:iterate type="lt">
                                    <p:tmPct val="50000"/>
                                  </p:iterate>
                                  <p:childTnLst>
                                    <p:set>
                                      <p:cBhvr>
                                        <p:cTn id="187" dur="1" fill="hold">
                                          <p:stCondLst>
                                            <p:cond delay="0"/>
                                          </p:stCondLst>
                                        </p:cTn>
                                        <p:tgtEl>
                                          <p:spTgt spid="59"/>
                                        </p:tgtEl>
                                        <p:attrNameLst>
                                          <p:attrName>style.visibility</p:attrName>
                                        </p:attrNameLst>
                                      </p:cBhvr>
                                      <p:to>
                                        <p:strVal val="visible"/>
                                      </p:to>
                                    </p:set>
                                    <p:set>
                                      <p:cBhvr>
                                        <p:cTn id="188" dur="114" fill="hold">
                                          <p:stCondLst>
                                            <p:cond delay="0"/>
                                          </p:stCondLst>
                                        </p:cTn>
                                        <p:tgtEl>
                                          <p:spTgt spid="59"/>
                                        </p:tgtEl>
                                        <p:attrNameLst>
                                          <p:attrName>style.rotation</p:attrName>
                                        </p:attrNameLst>
                                      </p:cBhvr>
                                      <p:to>
                                        <p:strVal val="-45.0"/>
                                      </p:to>
                                    </p:set>
                                    <p:anim calcmode="lin" valueType="num">
                                      <p:cBhvr>
                                        <p:cTn id="189" dur="114" fill="hold">
                                          <p:stCondLst>
                                            <p:cond delay="114"/>
                                          </p:stCondLst>
                                        </p:cTn>
                                        <p:tgtEl>
                                          <p:spTgt spid="59"/>
                                        </p:tgtEl>
                                        <p:attrNameLst>
                                          <p:attrName>style.rotation</p:attrName>
                                        </p:attrNameLst>
                                      </p:cBhvr>
                                      <p:tavLst>
                                        <p:tav tm="0">
                                          <p:val>
                                            <p:fltVal val="-45"/>
                                          </p:val>
                                        </p:tav>
                                        <p:tav tm="69900">
                                          <p:val>
                                            <p:fltVal val="45"/>
                                          </p:val>
                                        </p:tav>
                                        <p:tav tm="100000">
                                          <p:val>
                                            <p:fltVal val="0"/>
                                          </p:val>
                                        </p:tav>
                                      </p:tavLst>
                                    </p:anim>
                                    <p:anim calcmode="lin" valueType="num">
                                      <p:cBhvr>
                                        <p:cTn id="190" dur="114" fill="hold">
                                          <p:stCondLst>
                                            <p:cond delay="0"/>
                                          </p:stCondLst>
                                        </p:cTn>
                                        <p:tgtEl>
                                          <p:spTgt spid="59"/>
                                        </p:tgtEl>
                                        <p:attrNameLst>
                                          <p:attrName>ppt_y</p:attrName>
                                        </p:attrNameLst>
                                      </p:cBhvr>
                                      <p:tavLst>
                                        <p:tav tm="0">
                                          <p:val>
                                            <p:strVal val="#ppt_y-1"/>
                                          </p:val>
                                        </p:tav>
                                        <p:tav tm="100000">
                                          <p:val>
                                            <p:strVal val="#ppt_y-(0.354*#ppt_w-0.172*#ppt_h)"/>
                                          </p:val>
                                        </p:tav>
                                      </p:tavLst>
                                    </p:anim>
                                    <p:anim calcmode="lin" valueType="num">
                                      <p:cBhvr>
                                        <p:cTn id="191" dur="39" decel="50000" autoRev="1" fill="hold">
                                          <p:stCondLst>
                                            <p:cond delay="114"/>
                                          </p:stCondLst>
                                        </p:cTn>
                                        <p:tgtEl>
                                          <p:spTgt spid="59"/>
                                        </p:tgtEl>
                                        <p:attrNameLst>
                                          <p:attrName>ppt_y</p:attrName>
                                        </p:attrNameLst>
                                      </p:cBhvr>
                                      <p:tavLst>
                                        <p:tav tm="0">
                                          <p:val>
                                            <p:strVal val="#ppt_y-(0.354*#ppt_w-0.172*#ppt_h)"/>
                                          </p:val>
                                        </p:tav>
                                        <p:tav tm="100000">
                                          <p:val>
                                            <p:strVal val="#ppt_y-(0.354*#ppt_w-0.172*#ppt_h)-#ppt_h/2"/>
                                          </p:val>
                                        </p:tav>
                                      </p:tavLst>
                                    </p:anim>
                                    <p:anim calcmode="lin" valueType="num">
                                      <p:cBhvr>
                                        <p:cTn id="192" dur="34" fill="hold">
                                          <p:stCondLst>
                                            <p:cond delay="216"/>
                                          </p:stCondLst>
                                        </p:cTn>
                                        <p:tgtEl>
                                          <p:spTgt spid="5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8" grpId="0"/>
      <p:bldP spid="5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TotalTime>
  <Words>509</Words>
  <Application>Microsoft Office PowerPoint</Application>
  <PresentationFormat>全屏显示(16:9)</PresentationFormat>
  <Paragraphs>58</Paragraphs>
  <Slides>14</Slides>
  <Notes>1</Notes>
  <HiddenSlides>0</HiddenSlides>
  <MMClips>2</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Anydiy</dc:creator>
  <cp:lastModifiedBy>常董</cp:lastModifiedBy>
  <cp:revision>60</cp:revision>
  <dcterms:created xsi:type="dcterms:W3CDTF">2015-05-07T12:45:12Z</dcterms:created>
  <dcterms:modified xsi:type="dcterms:W3CDTF">2016-08-21T16:11:25Z</dcterms:modified>
</cp:coreProperties>
</file>