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1" r:id="rId3"/>
    <p:sldId id="277" r:id="rId4"/>
    <p:sldId id="278" r:id="rId5"/>
    <p:sldId id="295" r:id="rId6"/>
    <p:sldId id="296" r:id="rId7"/>
    <p:sldId id="300" r:id="rId8"/>
    <p:sldId id="305" r:id="rId9"/>
    <p:sldId id="302" r:id="rId10"/>
    <p:sldId id="303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C570"/>
    <a:srgbClr val="6B0E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660"/>
  </p:normalViewPr>
  <p:slideViewPr>
    <p:cSldViewPr>
      <p:cViewPr>
        <p:scale>
          <a:sx n="100" d="100"/>
          <a:sy n="100" d="100"/>
        </p:scale>
        <p:origin x="-1152" y="-23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E3E44-C48F-4FC2-A693-7CED8DA7799F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AC9B1-FD06-4238-BED2-875F2116BD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018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254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762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363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96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186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46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37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87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631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6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07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998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1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AA53-2C50-4A48-BAD7-DCB50DE8D4B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69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jpg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15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19" Type="http://schemas.openxmlformats.org/officeDocument/2006/relationships/image" Target="../media/image16.png"/><Relationship Id="rId4" Type="http://schemas.microsoft.com/office/2007/relationships/hdphoto" Target="../media/hdphoto1.wdp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32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518" y="148197"/>
            <a:ext cx="5103566" cy="5143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0718"/>
            <a:ext cx="7616968" cy="45537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67744" y="123407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600" dirty="0">
                <a:solidFill>
                  <a:srgbClr val="6B0E22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时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10684" y="1779662"/>
            <a:ext cx="915635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750" dirty="0" smtClean="0">
                <a:solidFill>
                  <a:srgbClr val="6B0E22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间</a:t>
            </a:r>
            <a:endParaRPr lang="zh-CN" altLang="en-US" sz="5750" dirty="0">
              <a:solidFill>
                <a:srgbClr val="6B0E22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6748" y="1580416"/>
            <a:ext cx="838691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100" dirty="0" smtClean="0">
                <a:solidFill>
                  <a:srgbClr val="6B0E22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都</a:t>
            </a:r>
            <a:endParaRPr lang="zh-CN" altLang="en-US" sz="5100" dirty="0">
              <a:solidFill>
                <a:srgbClr val="6B0E22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89100" y="1580416"/>
            <a:ext cx="838691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100" dirty="0" smtClean="0">
                <a:solidFill>
                  <a:srgbClr val="6B0E22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去</a:t>
            </a:r>
            <a:endParaRPr lang="zh-CN" altLang="en-US" sz="5100" dirty="0">
              <a:solidFill>
                <a:srgbClr val="6B0E22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00776" y="1764422"/>
            <a:ext cx="838691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100" dirty="0" smtClean="0">
                <a:solidFill>
                  <a:srgbClr val="6B0E22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哪</a:t>
            </a:r>
            <a:endParaRPr lang="zh-CN" altLang="en-US" sz="5100" dirty="0">
              <a:solidFill>
                <a:srgbClr val="6B0E22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31995" y="618837"/>
            <a:ext cx="1672253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600" dirty="0" smtClean="0">
                <a:solidFill>
                  <a:srgbClr val="6B0E22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了</a:t>
            </a:r>
            <a:endParaRPr lang="zh-CN" altLang="en-US" sz="11600" dirty="0">
              <a:solidFill>
                <a:srgbClr val="6B0E22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02871" y="2325444"/>
            <a:ext cx="1138453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Sacramento" panose="02000507000000020000" pitchFamily="2" charset="0"/>
                <a:ea typeface="方正楷体繁体" panose="03000509000000000000" pitchFamily="65" charset="-122"/>
              </a:rPr>
              <a:t>M</a:t>
            </a:r>
            <a:endParaRPr lang="zh-CN" altLang="en-US" sz="56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51816" y="2279724"/>
            <a:ext cx="335348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Sacramento" panose="02000507000000020000" pitchFamily="2" charset="0"/>
                <a:ea typeface="方正楷体繁体" panose="03000509000000000000" pitchFamily="65" charset="-122"/>
              </a:rPr>
              <a:t>i</a:t>
            </a:r>
            <a:endParaRPr lang="zh-CN" altLang="en-US" sz="56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50729" y="2242894"/>
            <a:ext cx="335348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Sacramento" panose="02000507000000020000" pitchFamily="2" charset="0"/>
                <a:ea typeface="方正楷体繁体" panose="03000509000000000000" pitchFamily="65" charset="-122"/>
              </a:rPr>
              <a:t>i</a:t>
            </a:r>
            <a:endParaRPr lang="zh-CN" altLang="en-US" sz="56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8144" y="2325443"/>
            <a:ext cx="806631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Sacramento" panose="02000507000000020000" pitchFamily="2" charset="0"/>
                <a:ea typeface="方正楷体繁体" panose="03000509000000000000" pitchFamily="65" charset="-122"/>
              </a:rPr>
              <a:t>G</a:t>
            </a:r>
            <a:endParaRPr lang="zh-CN" altLang="en-US" sz="56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301" y="949141"/>
            <a:ext cx="1165862" cy="107899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4964321" y="2285980"/>
            <a:ext cx="367408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Sacramento" panose="02000507000000020000" pitchFamily="2" charset="0"/>
                <a:ea typeface="方正楷体繁体" panose="03000509000000000000" pitchFamily="65" charset="-122"/>
              </a:rPr>
              <a:t>s</a:t>
            </a:r>
            <a:endParaRPr lang="zh-CN" altLang="en-US" sz="56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48064" y="2285980"/>
            <a:ext cx="367408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Sacramento" panose="02000507000000020000" pitchFamily="2" charset="0"/>
                <a:ea typeface="方正楷体繁体" panose="03000509000000000000" pitchFamily="65" charset="-122"/>
              </a:rPr>
              <a:t>s</a:t>
            </a:r>
            <a:endParaRPr lang="zh-CN" altLang="en-US" sz="56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99162" y="2242894"/>
            <a:ext cx="503664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Sacramento" panose="02000507000000020000" pitchFamily="2" charset="0"/>
                <a:ea typeface="方正楷体繁体" panose="03000509000000000000" pitchFamily="65" charset="-122"/>
              </a:rPr>
              <a:t>n</a:t>
            </a:r>
            <a:endParaRPr lang="zh-CN" altLang="en-US" sz="56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pic>
        <p:nvPicPr>
          <p:cNvPr id="2" name="王铮亮 - 时间都去哪儿了 - 原版伴奏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77.1856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815218" y="205401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9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1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600"/>
                            </p:stCondLst>
                            <p:childTnLst>
                              <p:par>
                                <p:cTn id="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100"/>
                            </p:stCondLst>
                            <p:childTnLst>
                              <p:par>
                                <p:cTn id="6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100"/>
                            </p:stCondLst>
                            <p:childTnLst>
                              <p:par>
                                <p:cTn id="7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100"/>
                            </p:stCondLst>
                            <p:childTnLst>
                              <p:par>
                                <p:cTn id="8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100"/>
                            </p:stCondLst>
                            <p:childTnLst>
                              <p:par>
                                <p:cTn id="8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100"/>
                            </p:stCondLst>
                            <p:childTnLst>
                              <p:par>
                                <p:cTn id="9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100"/>
                            </p:stCondLst>
                            <p:childTnLst>
                              <p:par>
                                <p:cTn id="1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1100"/>
                            </p:stCondLst>
                            <p:childTnLst>
                              <p:par>
                                <p:cTn id="1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1600"/>
                            </p:stCondLst>
                            <p:childTnLst>
                              <p:par>
                                <p:cTn id="17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1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7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1" grpId="0"/>
      <p:bldP spid="12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/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6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8009" y="607253"/>
            <a:ext cx="6306514" cy="379014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" name="矩形 4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91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987574"/>
            <a:ext cx="13884232" cy="2470962"/>
            <a:chOff x="-2981" y="1756972"/>
            <a:chExt cx="9156401" cy="162955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56972"/>
              <a:ext cx="9144000" cy="162955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6895" y="1979052"/>
              <a:ext cx="1536525" cy="117392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538" y="1972279"/>
              <a:ext cx="1499015" cy="118365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597" y="1944317"/>
              <a:ext cx="1494845" cy="121560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08" y="1983044"/>
              <a:ext cx="1482342" cy="11836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9548" y="1976271"/>
              <a:ext cx="1524021" cy="11836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81" y="1938414"/>
              <a:ext cx="1539302" cy="1235054"/>
            </a:xfrm>
            <a:prstGeom prst="rect">
              <a:avLst/>
            </a:prstGeom>
          </p:spPr>
        </p:pic>
      </p:grpSp>
      <p:sp>
        <p:nvSpPr>
          <p:cNvPr id="12" name="椭圆 11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450541" y="4013651"/>
            <a:ext cx="76498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在我们相聚的日子里，有着最珍惜的情谊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，</a:t>
            </a:r>
            <a:endParaRPr lang="en-US" altLang="zh-CN" b="1" dirty="0" smtClean="0">
              <a:solidFill>
                <a:schemeClr val="accent2">
                  <a:lumMod val="50000"/>
                </a:schemeClr>
              </a:solidFill>
              <a:latin typeface="方正硬笔行书简体" panose="03000509000000000000" pitchFamily="65" charset="-122"/>
              <a:ea typeface="方正硬笔行书简体" panose="03000509000000000000" pitchFamily="65" charset="-122"/>
            </a:endParaRPr>
          </a:p>
          <a:p>
            <a:r>
              <a:rPr lang="en-US" altLang="zh-CN" b="1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 </a:t>
            </a:r>
            <a:r>
              <a:rPr lang="en-US" altLang="zh-CN" b="1" dirty="0" smtClean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           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在</a:t>
            </a:r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我们年轻的岁月中，有着最真挚的相知，这份缘值得我们珍惜。 </a:t>
            </a:r>
            <a:endParaRPr lang="en-US" altLang="zh-CN" b="1" dirty="0" smtClean="0">
              <a:solidFill>
                <a:schemeClr val="accent2">
                  <a:lumMod val="50000"/>
                </a:schemeClr>
              </a:solidFill>
              <a:latin typeface="方正硬笔行书简体" panose="03000509000000000000" pitchFamily="65" charset="-122"/>
              <a:ea typeface="方正硬笔行书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880" y="4437435"/>
            <a:ext cx="775629" cy="55487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928" y="4437435"/>
            <a:ext cx="692100" cy="46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5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10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12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14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16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18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20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22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24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9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12728E-6 L -0.47969 0.01174 " pathEditMode="relative" rAng="0" ptsTypes="AA">
                                      <p:cBhvr>
                                        <p:cTn id="27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93" y="58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29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31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33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35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37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39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41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43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45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7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7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2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639" y="145027"/>
            <a:ext cx="1055384" cy="984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90" y="987575"/>
            <a:ext cx="1369696" cy="9349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247136"/>
            <a:ext cx="1217294" cy="7892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926" y="1640922"/>
            <a:ext cx="1198392" cy="16112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113312"/>
            <a:ext cx="1344488" cy="8503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79" y="771550"/>
            <a:ext cx="1089063" cy="862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132" y="1783730"/>
            <a:ext cx="1517849" cy="10537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483" y="2865054"/>
            <a:ext cx="1132498" cy="120754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646" y="3977438"/>
            <a:ext cx="1481750" cy="11145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99641"/>
            <a:ext cx="1404155" cy="115541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563638"/>
            <a:ext cx="1080121" cy="14938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5" y="3193153"/>
            <a:ext cx="1440161" cy="10134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336626"/>
            <a:ext cx="1316734" cy="8193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157437"/>
            <a:ext cx="1152128" cy="8286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280" y="4227934"/>
            <a:ext cx="775629" cy="5548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227934"/>
            <a:ext cx="692100" cy="465377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30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"/>
                            </p:stCondLst>
                            <p:childTnLst>
                              <p:par>
                                <p:cTn id="5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00"/>
                            </p:stCondLst>
                            <p:childTnLst>
                              <p:par>
                                <p:cTn id="6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00"/>
                            </p:stCondLst>
                            <p:childTnLst>
                              <p:par>
                                <p:cTn id="7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301" y="1131591"/>
            <a:ext cx="2546699" cy="40770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028" y="504199"/>
            <a:ext cx="1268273" cy="136815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4909" y="915566"/>
            <a:ext cx="1365507" cy="1316739"/>
            <a:chOff x="2180112" y="1860591"/>
            <a:chExt cx="1365507" cy="131673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0112" y="1860591"/>
              <a:ext cx="1365507" cy="131673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5885" y="2065061"/>
              <a:ext cx="902210" cy="920498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2150416" y="915566"/>
            <a:ext cx="1365507" cy="1316739"/>
            <a:chOff x="2180112" y="1860591"/>
            <a:chExt cx="1365507" cy="131673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0112" y="1860591"/>
              <a:ext cx="1365507" cy="131673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5885" y="2065061"/>
              <a:ext cx="902210" cy="920498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784909" y="2139702"/>
            <a:ext cx="1365507" cy="1316739"/>
            <a:chOff x="2180112" y="1860591"/>
            <a:chExt cx="1365507" cy="131673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0112" y="1860591"/>
              <a:ext cx="1365507" cy="131673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5885" y="2065061"/>
              <a:ext cx="902210" cy="92049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150416" y="2139702"/>
            <a:ext cx="1365507" cy="1316739"/>
            <a:chOff x="2180112" y="1860591"/>
            <a:chExt cx="1365507" cy="1316739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0112" y="1860591"/>
              <a:ext cx="1365507" cy="131673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5885" y="2065061"/>
              <a:ext cx="902210" cy="920498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3515923" y="2139702"/>
            <a:ext cx="1365507" cy="1316739"/>
            <a:chOff x="2180112" y="1860591"/>
            <a:chExt cx="1365507" cy="131673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0112" y="1860591"/>
              <a:ext cx="1365507" cy="1316739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5885" y="2065061"/>
              <a:ext cx="902210" cy="920498"/>
            </a:xfrm>
            <a:prstGeom prst="rect">
              <a:avLst/>
            </a:prstGeom>
          </p:spPr>
        </p:pic>
      </p:grpSp>
      <p:sp>
        <p:nvSpPr>
          <p:cNvPr id="22" name="矩形 21"/>
          <p:cNvSpPr/>
          <p:nvPr/>
        </p:nvSpPr>
        <p:spPr>
          <a:xfrm rot="21432839">
            <a:off x="755576" y="3723878"/>
            <a:ext cx="507026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一番苦读，一轮拼搏，一朝梦圆</a:t>
            </a:r>
            <a:r>
              <a:rPr lang="en-US" altLang="zh-CN" sz="2200" b="1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!</a:t>
            </a:r>
          </a:p>
        </p:txBody>
      </p:sp>
      <p:sp>
        <p:nvSpPr>
          <p:cNvPr id="23" name="矩形 22"/>
          <p:cNvSpPr/>
          <p:nvPr/>
        </p:nvSpPr>
        <p:spPr>
          <a:xfrm rot="21432839">
            <a:off x="1539608" y="4254936"/>
            <a:ext cx="507026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一段岁月，一种情怀，一次相聚</a:t>
            </a:r>
            <a:r>
              <a:rPr lang="en-US" altLang="zh-CN" sz="2200" b="1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!</a:t>
            </a:r>
          </a:p>
        </p:txBody>
      </p:sp>
      <p:sp>
        <p:nvSpPr>
          <p:cNvPr id="24" name="椭圆 23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4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49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51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53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55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57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59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61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63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65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67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69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71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73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75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77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79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81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443899" y="2513313"/>
            <a:ext cx="2395733" cy="1938532"/>
            <a:chOff x="3443899" y="2999584"/>
            <a:chExt cx="2395733" cy="19385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3899" y="2999584"/>
              <a:ext cx="2395733" cy="193853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0334" y="3150769"/>
              <a:ext cx="1901956" cy="1444755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3563888" y="483518"/>
            <a:ext cx="1837948" cy="2235713"/>
            <a:chOff x="3563888" y="969789"/>
            <a:chExt cx="1837948" cy="223571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3888" y="969789"/>
              <a:ext cx="1837948" cy="223571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954" y="1093693"/>
              <a:ext cx="1595631" cy="1865380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6511001" y="2219848"/>
            <a:ext cx="2404877" cy="1746508"/>
            <a:chOff x="6511001" y="2706119"/>
            <a:chExt cx="2404877" cy="174650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86385">
              <a:off x="6511001" y="2706119"/>
              <a:ext cx="2404877" cy="174650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9362">
              <a:off x="6657305" y="2803796"/>
              <a:ext cx="2112268" cy="1508763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5839632" y="955067"/>
            <a:ext cx="2450597" cy="2116840"/>
            <a:chOff x="5839632" y="1441338"/>
            <a:chExt cx="2450597" cy="211684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632" y="1441338"/>
              <a:ext cx="2450597" cy="21168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5412" y="1731412"/>
              <a:ext cx="2034544" cy="1641351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907704" y="1404761"/>
            <a:ext cx="2734062" cy="2176276"/>
            <a:chOff x="1907704" y="1891032"/>
            <a:chExt cx="2734062" cy="217627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1891032"/>
              <a:ext cx="2734062" cy="217627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544" y="2072405"/>
              <a:ext cx="2276861" cy="1760224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4567983" y="1292742"/>
            <a:ext cx="1874524" cy="2290577"/>
            <a:chOff x="4567983" y="1779013"/>
            <a:chExt cx="1874524" cy="229057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7983" y="1779013"/>
              <a:ext cx="1874524" cy="229057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3525" y="1857597"/>
              <a:ext cx="1613919" cy="211684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07504" y="1365399"/>
            <a:ext cx="2084836" cy="2560325"/>
            <a:chOff x="107504" y="1851670"/>
            <a:chExt cx="2084836" cy="25603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4" y="1851670"/>
              <a:ext cx="2084836" cy="256032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008" y="1977117"/>
              <a:ext cx="1522479" cy="2144272"/>
            </a:xfrm>
            <a:prstGeom prst="rect">
              <a:avLst/>
            </a:prstGeom>
          </p:spPr>
        </p:pic>
      </p:grpSp>
      <p:sp>
        <p:nvSpPr>
          <p:cNvPr id="26" name="椭圆 25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1432839">
            <a:off x="1791073" y="4289509"/>
            <a:ext cx="550851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年年季季思旧友，岁岁月月望</a:t>
            </a:r>
            <a:r>
              <a:rPr lang="zh-CN" altLang="en-US" sz="2600" b="1" dirty="0" smtClean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同窗</a:t>
            </a:r>
            <a:r>
              <a:rPr lang="en-US" altLang="zh-CN" sz="2600" b="1" dirty="0" smtClean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!</a:t>
            </a:r>
            <a:endParaRPr lang="en-US" altLang="zh-CN" sz="2600" b="1" dirty="0">
              <a:solidFill>
                <a:schemeClr val="accent2">
                  <a:lumMod val="50000"/>
                </a:schemeClr>
              </a:solidFill>
              <a:latin typeface="方正硬笔行书简体" panose="03000509000000000000" pitchFamily="65" charset="-122"/>
              <a:ea typeface="方正硬笔行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842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44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46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48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50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52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54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56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58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60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62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0.00741 C 0.07083 0.05401 0.14132 0.10093 0.20208 0.08704 C 0.26285 0.07315 0.30122 -0.06759 0.36458 -0.07592 C 0.42795 -0.08426 0.52413 0.04198 0.58177 0.03704 C 0.64028 0.0321 0.65903 -0.09753 0.71302 -0.10555 C 0.76701 -0.11358 0.83715 0.00031 0.90625 -0.01111 C 0.97535 -0.02253 1.08194 -0.14012 1.12813 -0.17407 " pathEditMode="relative" rAng="0" ptsTypes="aaaaaaa">
                                      <p:cBhvr>
                                        <p:cTn id="64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6" y="-441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66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68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70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72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74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76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635646"/>
            <a:ext cx="2918059" cy="32986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508" y="4064506"/>
            <a:ext cx="2130556" cy="10789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488206"/>
            <a:ext cx="1060706" cy="7132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351" y="3725003"/>
            <a:ext cx="1417323" cy="14218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9592" y="1635646"/>
            <a:ext cx="51845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       挥手</a:t>
            </a: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告别，扬帆远航。别不了的，是你抛出的那根友谊的缆绳，无形中牢牢地系在我的心上。</a:t>
            </a:r>
            <a: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?? </a:t>
            </a:r>
            <a:b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</a:br>
            <a:r>
              <a:rPr lang="en-US" altLang="zh-CN" sz="2000" dirty="0" smtClean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        </a:t>
            </a:r>
            <a:r>
              <a:rPr lang="zh-CN" altLang="en-US" sz="2000" dirty="0" smtClean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一</a:t>
            </a: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声汽笛，跌落在旷野；无限的惆怅与孤独，在别离的那一刻，一齐涌上心头。</a:t>
            </a:r>
            <a: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?? </a:t>
            </a:r>
            <a:endParaRPr lang="en-US" altLang="zh-CN" sz="2000" b="1" dirty="0">
              <a:solidFill>
                <a:schemeClr val="accent2">
                  <a:lumMod val="50000"/>
                </a:schemeClr>
              </a:solidFill>
              <a:latin typeface="方正硬笔行书简体" panose="03000509000000000000" pitchFamily="65" charset="-122"/>
              <a:ea typeface="方正硬笔行书简体" panose="03000509000000000000" pitchFamily="65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28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29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31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33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35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37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39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41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43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45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47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49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51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53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55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57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59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61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3" y="556508"/>
            <a:ext cx="9829473" cy="249177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780" y="1434565"/>
            <a:ext cx="1818456" cy="175456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959" y="1578787"/>
            <a:ext cx="2172318" cy="185286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13" y="1681056"/>
            <a:ext cx="2191977" cy="197081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98" y="1306782"/>
            <a:ext cx="1779138" cy="201013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920" y="574914"/>
            <a:ext cx="9829473" cy="149408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 rot="21432839">
            <a:off x="1499180" y="3804988"/>
            <a:ext cx="63235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双击照片替换照片</a:t>
            </a:r>
            <a:r>
              <a:rPr lang="zh-CN" altLang="en-US" sz="2800" dirty="0" smtClean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      </a:t>
            </a:r>
            <a:r>
              <a:rPr lang="zh-CN" altLang="en-US" sz="2800" dirty="0" smtClean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双击</a:t>
            </a:r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照片颜色选项改变图片颜色。 </a:t>
            </a:r>
            <a:endParaRPr lang="en-US" altLang="zh-CN" sz="2800" dirty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43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909015" y="27314"/>
            <a:ext cx="5234985" cy="3273559"/>
            <a:chOff x="3909015" y="27314"/>
            <a:chExt cx="5234985" cy="32735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9015" y="27314"/>
              <a:ext cx="5225807" cy="327355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6624" y="27314"/>
              <a:ext cx="4087376" cy="2564897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-25624" y="-4514"/>
            <a:ext cx="4949678" cy="3451867"/>
            <a:chOff x="-25624" y="-4514"/>
            <a:chExt cx="4949678" cy="345186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4514"/>
              <a:ext cx="4924054" cy="345186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624" y="-4514"/>
              <a:ext cx="4347981" cy="3026670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7168892" y="3433568"/>
            <a:ext cx="1975108" cy="1721342"/>
            <a:chOff x="7168892" y="3433568"/>
            <a:chExt cx="1975108" cy="172134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8892" y="3433568"/>
              <a:ext cx="1975108" cy="170993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5780" y="3577567"/>
              <a:ext cx="1728220" cy="157734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-25624" y="2420848"/>
            <a:ext cx="2334489" cy="2745538"/>
            <a:chOff x="-25624" y="2420848"/>
            <a:chExt cx="2334489" cy="274553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20848"/>
              <a:ext cx="2308865" cy="27340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624" y="2578629"/>
              <a:ext cx="1975108" cy="2587757"/>
            </a:xfrm>
            <a:prstGeom prst="rect">
              <a:avLst/>
            </a:prstGeom>
          </p:spPr>
        </p:pic>
      </p:grpSp>
      <p:sp>
        <p:nvSpPr>
          <p:cNvPr id="37" name="矩形 36"/>
          <p:cNvSpPr/>
          <p:nvPr/>
        </p:nvSpPr>
        <p:spPr>
          <a:xfrm rot="21432839">
            <a:off x="2369675" y="3021448"/>
            <a:ext cx="63235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双击照片替换照片</a:t>
            </a:r>
            <a:r>
              <a:rPr lang="zh-CN" altLang="en-US" sz="2800" dirty="0" smtClean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      </a:t>
            </a:r>
            <a:r>
              <a:rPr lang="zh-CN" altLang="en-US" sz="2800" dirty="0" smtClean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双击</a:t>
            </a:r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照片颜色</a:t>
            </a:r>
            <a:r>
              <a:rPr lang="zh-CN" altLang="en-US" sz="2800" dirty="0" smtClean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选项</a:t>
            </a:r>
            <a:endParaRPr lang="en-US" altLang="zh-CN" sz="2800" dirty="0" smtClean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</a:t>
            </a:r>
            <a:r>
              <a:rPr lang="zh-CN" altLang="en-US" sz="2800" dirty="0" smtClean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改变</a:t>
            </a:r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图片颜色。 </a:t>
            </a:r>
            <a:endParaRPr lang="en-US" altLang="zh-CN" sz="2800" dirty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80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21330362">
            <a:off x="3222600" y="2637358"/>
            <a:ext cx="505779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800" dirty="0" smtClean="0">
                <a:solidFill>
                  <a:srgbClr val="C0504D">
                    <a:lumMod val="50000"/>
                  </a:srgb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成长</a:t>
            </a:r>
            <a:r>
              <a:rPr lang="zh-CN" altLang="en-US" sz="3800" dirty="0">
                <a:solidFill>
                  <a:srgbClr val="C0504D">
                    <a:lumMod val="50000"/>
                  </a:srgb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的路上有你有我！</a:t>
            </a:r>
          </a:p>
        </p:txBody>
      </p:sp>
      <p:sp>
        <p:nvSpPr>
          <p:cNvPr id="5" name="TextBox 4"/>
          <p:cNvSpPr txBox="1"/>
          <p:nvPr/>
        </p:nvSpPr>
        <p:spPr>
          <a:xfrm rot="21330362">
            <a:off x="1783190" y="2101696"/>
            <a:ext cx="457048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800" dirty="0">
                <a:solidFill>
                  <a:srgbClr val="C0504D">
                    <a:lumMod val="50000"/>
                  </a:srgb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不管未来有多遥远</a:t>
            </a:r>
            <a:r>
              <a:rPr lang="zh-CN" altLang="en-US" sz="3800" dirty="0" smtClean="0">
                <a:solidFill>
                  <a:srgbClr val="C0504D">
                    <a:lumMod val="50000"/>
                  </a:srgb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，</a:t>
            </a:r>
            <a:endParaRPr lang="zh-CN" altLang="en-US" sz="3800" dirty="0">
              <a:solidFill>
                <a:srgbClr val="C0504D">
                  <a:lumMod val="50000"/>
                </a:srgbClr>
              </a:solidFill>
              <a:latin typeface="方正硬笔行书简体" panose="03000509000000000000" pitchFamily="65" charset="-122"/>
              <a:ea typeface="方正硬笔行书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53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166</Words>
  <Application>Microsoft Office PowerPoint</Application>
  <PresentationFormat>全屏显示(16:9)</PresentationFormat>
  <Paragraphs>36</Paragraphs>
  <Slides>10</Slides>
  <Notes>10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ddd</dc:creator>
  <cp:lastModifiedBy>常董</cp:lastModifiedBy>
  <cp:revision>165</cp:revision>
  <dcterms:created xsi:type="dcterms:W3CDTF">2014-05-16T12:33:05Z</dcterms:created>
  <dcterms:modified xsi:type="dcterms:W3CDTF">2016-08-21T16:12:47Z</dcterms:modified>
</cp:coreProperties>
</file>