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12"/>
  </p:notesMasterIdLst>
  <p:sldIdLst>
    <p:sldId id="262" r:id="rId2"/>
    <p:sldId id="263" r:id="rId3"/>
    <p:sldId id="266" r:id="rId4"/>
    <p:sldId id="265" r:id="rId5"/>
    <p:sldId id="269" r:id="rId6"/>
    <p:sldId id="271" r:id="rId7"/>
    <p:sldId id="267" r:id="rId8"/>
    <p:sldId id="272" r:id="rId9"/>
    <p:sldId id="273" r:id="rId10"/>
    <p:sldId id="270" r:id="rId11"/>
  </p:sldIdLst>
  <p:sldSz cx="12798425" cy="7199313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6E838"/>
    <a:srgbClr val="FFFF05"/>
    <a:srgbClr val="F4F52E"/>
    <a:srgbClr val="BAB60C"/>
    <a:srgbClr val="6D6B07"/>
    <a:srgbClr val="000000"/>
    <a:srgbClr val="2E3004"/>
    <a:srgbClr val="B0B301"/>
    <a:srgbClr val="FFFF5C"/>
    <a:srgbClr val="B36C0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603" autoAdjust="0"/>
    <p:restoredTop sz="94151" autoAdjust="0"/>
  </p:normalViewPr>
  <p:slideViewPr>
    <p:cSldViewPr snapToGrid="0">
      <p:cViewPr>
        <p:scale>
          <a:sx n="37" d="100"/>
          <a:sy n="37" d="100"/>
        </p:scale>
        <p:origin x="-2166" y="-684"/>
      </p:cViewPr>
      <p:guideLst>
        <p:guide orient="horz" pos="2267"/>
        <p:guide pos="403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20" d="100"/>
        <a:sy n="12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B1F31B-8185-4656-A552-988ADEE9639D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5D7F4B5-CBCD-4E97-AE52-6CB8E2A89B3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13298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D7F4B5-CBCD-4E97-AE52-6CB8E2A89B30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04211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99803" y="1178222"/>
            <a:ext cx="9598819" cy="2506427"/>
          </a:xfrm>
        </p:spPr>
        <p:txBody>
          <a:bodyPr anchor="b"/>
          <a:lstStyle>
            <a:lvl1pPr algn="ctr">
              <a:defRPr sz="6298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99803" y="3781306"/>
            <a:ext cx="9598819" cy="1738167"/>
          </a:xfrm>
        </p:spPr>
        <p:txBody>
          <a:bodyPr/>
          <a:lstStyle>
            <a:lvl1pPr marL="0" indent="0" algn="ctr">
              <a:buNone/>
              <a:defRPr sz="2519"/>
            </a:lvl1pPr>
            <a:lvl2pPr marL="479923" indent="0" algn="ctr">
              <a:buNone/>
              <a:defRPr sz="2099"/>
            </a:lvl2pPr>
            <a:lvl3pPr marL="959846" indent="0" algn="ctr">
              <a:buNone/>
              <a:defRPr sz="1889"/>
            </a:lvl3pPr>
            <a:lvl4pPr marL="1439769" indent="0" algn="ctr">
              <a:buNone/>
              <a:defRPr sz="1680"/>
            </a:lvl4pPr>
            <a:lvl5pPr marL="1919691" indent="0" algn="ctr">
              <a:buNone/>
              <a:defRPr sz="1680"/>
            </a:lvl5pPr>
            <a:lvl6pPr marL="2399614" indent="0" algn="ctr">
              <a:buNone/>
              <a:defRPr sz="1680"/>
            </a:lvl6pPr>
            <a:lvl7pPr marL="2879537" indent="0" algn="ctr">
              <a:buNone/>
              <a:defRPr sz="1680"/>
            </a:lvl7pPr>
            <a:lvl8pPr marL="3359460" indent="0" algn="ctr">
              <a:buNone/>
              <a:defRPr sz="1680"/>
            </a:lvl8pPr>
            <a:lvl9pPr marL="3839383" indent="0" algn="ctr">
              <a:buNone/>
              <a:defRPr sz="168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92118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26343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58873" y="383297"/>
            <a:ext cx="2759660" cy="610108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79892" y="383297"/>
            <a:ext cx="8119001" cy="610108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65531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3193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73226" y="1794830"/>
            <a:ext cx="11038642" cy="2994714"/>
          </a:xfrm>
        </p:spPr>
        <p:txBody>
          <a:bodyPr anchor="b"/>
          <a:lstStyle>
            <a:lvl1pPr>
              <a:defRPr sz="6298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3226" y="4817875"/>
            <a:ext cx="11038642" cy="1574849"/>
          </a:xfrm>
        </p:spPr>
        <p:txBody>
          <a:bodyPr/>
          <a:lstStyle>
            <a:lvl1pPr marL="0" indent="0">
              <a:buNone/>
              <a:defRPr sz="2519">
                <a:solidFill>
                  <a:schemeClr val="tx1">
                    <a:tint val="75000"/>
                  </a:schemeClr>
                </a:solidFill>
              </a:defRPr>
            </a:lvl1pPr>
            <a:lvl2pPr marL="479923" indent="0">
              <a:buNone/>
              <a:defRPr sz="2099">
                <a:solidFill>
                  <a:schemeClr val="tx1">
                    <a:tint val="75000"/>
                  </a:schemeClr>
                </a:solidFill>
              </a:defRPr>
            </a:lvl2pPr>
            <a:lvl3pPr marL="959846" indent="0">
              <a:buNone/>
              <a:defRPr sz="1889">
                <a:solidFill>
                  <a:schemeClr val="tx1">
                    <a:tint val="75000"/>
                  </a:schemeClr>
                </a:solidFill>
              </a:defRPr>
            </a:lvl3pPr>
            <a:lvl4pPr marL="1439769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4pPr>
            <a:lvl5pPr marL="1919691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5pPr>
            <a:lvl6pPr marL="2399614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6pPr>
            <a:lvl7pPr marL="2879537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7pPr>
            <a:lvl8pPr marL="335946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8pPr>
            <a:lvl9pPr marL="3839383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987174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79892" y="1916484"/>
            <a:ext cx="5439331" cy="456789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79202" y="1916484"/>
            <a:ext cx="5439331" cy="456789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77945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558" y="383297"/>
            <a:ext cx="11038642" cy="1391534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1559" y="1764832"/>
            <a:ext cx="5414333" cy="864917"/>
          </a:xfrm>
        </p:spPr>
        <p:txBody>
          <a:bodyPr anchor="b"/>
          <a:lstStyle>
            <a:lvl1pPr marL="0" indent="0">
              <a:buNone/>
              <a:defRPr sz="2519" b="1"/>
            </a:lvl1pPr>
            <a:lvl2pPr marL="479923" indent="0">
              <a:buNone/>
              <a:defRPr sz="2099" b="1"/>
            </a:lvl2pPr>
            <a:lvl3pPr marL="959846" indent="0">
              <a:buNone/>
              <a:defRPr sz="1889" b="1"/>
            </a:lvl3pPr>
            <a:lvl4pPr marL="1439769" indent="0">
              <a:buNone/>
              <a:defRPr sz="1680" b="1"/>
            </a:lvl4pPr>
            <a:lvl5pPr marL="1919691" indent="0">
              <a:buNone/>
              <a:defRPr sz="1680" b="1"/>
            </a:lvl5pPr>
            <a:lvl6pPr marL="2399614" indent="0">
              <a:buNone/>
              <a:defRPr sz="1680" b="1"/>
            </a:lvl6pPr>
            <a:lvl7pPr marL="2879537" indent="0">
              <a:buNone/>
              <a:defRPr sz="1680" b="1"/>
            </a:lvl7pPr>
            <a:lvl8pPr marL="3359460" indent="0">
              <a:buNone/>
              <a:defRPr sz="1680" b="1"/>
            </a:lvl8pPr>
            <a:lvl9pPr marL="3839383" indent="0">
              <a:buNone/>
              <a:defRPr sz="168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81559" y="2629749"/>
            <a:ext cx="5414333" cy="3867965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79202" y="1764832"/>
            <a:ext cx="5440998" cy="864917"/>
          </a:xfrm>
        </p:spPr>
        <p:txBody>
          <a:bodyPr anchor="b"/>
          <a:lstStyle>
            <a:lvl1pPr marL="0" indent="0">
              <a:buNone/>
              <a:defRPr sz="2519" b="1"/>
            </a:lvl1pPr>
            <a:lvl2pPr marL="479923" indent="0">
              <a:buNone/>
              <a:defRPr sz="2099" b="1"/>
            </a:lvl2pPr>
            <a:lvl3pPr marL="959846" indent="0">
              <a:buNone/>
              <a:defRPr sz="1889" b="1"/>
            </a:lvl3pPr>
            <a:lvl4pPr marL="1439769" indent="0">
              <a:buNone/>
              <a:defRPr sz="1680" b="1"/>
            </a:lvl4pPr>
            <a:lvl5pPr marL="1919691" indent="0">
              <a:buNone/>
              <a:defRPr sz="1680" b="1"/>
            </a:lvl5pPr>
            <a:lvl6pPr marL="2399614" indent="0">
              <a:buNone/>
              <a:defRPr sz="1680" b="1"/>
            </a:lvl6pPr>
            <a:lvl7pPr marL="2879537" indent="0">
              <a:buNone/>
              <a:defRPr sz="1680" b="1"/>
            </a:lvl7pPr>
            <a:lvl8pPr marL="3359460" indent="0">
              <a:buNone/>
              <a:defRPr sz="1680" b="1"/>
            </a:lvl8pPr>
            <a:lvl9pPr marL="3839383" indent="0">
              <a:buNone/>
              <a:defRPr sz="168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79202" y="2629749"/>
            <a:ext cx="5440998" cy="3867965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4309573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020050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76858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559" y="479954"/>
            <a:ext cx="4127825" cy="1679840"/>
          </a:xfrm>
        </p:spPr>
        <p:txBody>
          <a:bodyPr anchor="b"/>
          <a:lstStyle>
            <a:lvl1pPr>
              <a:defRPr sz="3359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40997" y="1036569"/>
            <a:ext cx="6479203" cy="5116178"/>
          </a:xfrm>
        </p:spPr>
        <p:txBody>
          <a:bodyPr/>
          <a:lstStyle>
            <a:lvl1pPr>
              <a:defRPr sz="3359"/>
            </a:lvl1pPr>
            <a:lvl2pPr>
              <a:defRPr sz="2939"/>
            </a:lvl2pPr>
            <a:lvl3pPr>
              <a:defRPr sz="2519"/>
            </a:lvl3pPr>
            <a:lvl4pPr>
              <a:defRPr sz="2099"/>
            </a:lvl4pPr>
            <a:lvl5pPr>
              <a:defRPr sz="2099"/>
            </a:lvl5pPr>
            <a:lvl6pPr>
              <a:defRPr sz="2099"/>
            </a:lvl6pPr>
            <a:lvl7pPr>
              <a:defRPr sz="2099"/>
            </a:lvl7pPr>
            <a:lvl8pPr>
              <a:defRPr sz="2099"/>
            </a:lvl8pPr>
            <a:lvl9pPr>
              <a:defRPr sz="2099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1559" y="2159794"/>
            <a:ext cx="4127825" cy="4001285"/>
          </a:xfrm>
        </p:spPr>
        <p:txBody>
          <a:bodyPr/>
          <a:lstStyle>
            <a:lvl1pPr marL="0" indent="0">
              <a:buNone/>
              <a:defRPr sz="1680"/>
            </a:lvl1pPr>
            <a:lvl2pPr marL="479923" indent="0">
              <a:buNone/>
              <a:defRPr sz="1470"/>
            </a:lvl2pPr>
            <a:lvl3pPr marL="959846" indent="0">
              <a:buNone/>
              <a:defRPr sz="1260"/>
            </a:lvl3pPr>
            <a:lvl4pPr marL="1439769" indent="0">
              <a:buNone/>
              <a:defRPr sz="1050"/>
            </a:lvl4pPr>
            <a:lvl5pPr marL="1919691" indent="0">
              <a:buNone/>
              <a:defRPr sz="1050"/>
            </a:lvl5pPr>
            <a:lvl6pPr marL="2399614" indent="0">
              <a:buNone/>
              <a:defRPr sz="1050"/>
            </a:lvl6pPr>
            <a:lvl7pPr marL="2879537" indent="0">
              <a:buNone/>
              <a:defRPr sz="1050"/>
            </a:lvl7pPr>
            <a:lvl8pPr marL="3359460" indent="0">
              <a:buNone/>
              <a:defRPr sz="1050"/>
            </a:lvl8pPr>
            <a:lvl9pPr marL="3839383" indent="0">
              <a:buNone/>
              <a:defRPr sz="10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79438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559" y="479954"/>
            <a:ext cx="4127825" cy="1679840"/>
          </a:xfrm>
        </p:spPr>
        <p:txBody>
          <a:bodyPr anchor="b"/>
          <a:lstStyle>
            <a:lvl1pPr>
              <a:defRPr sz="3359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40997" y="1036569"/>
            <a:ext cx="6479203" cy="5116178"/>
          </a:xfrm>
        </p:spPr>
        <p:txBody>
          <a:bodyPr anchor="t"/>
          <a:lstStyle>
            <a:lvl1pPr marL="0" indent="0">
              <a:buNone/>
              <a:defRPr sz="3359"/>
            </a:lvl1pPr>
            <a:lvl2pPr marL="479923" indent="0">
              <a:buNone/>
              <a:defRPr sz="2939"/>
            </a:lvl2pPr>
            <a:lvl3pPr marL="959846" indent="0">
              <a:buNone/>
              <a:defRPr sz="2519"/>
            </a:lvl3pPr>
            <a:lvl4pPr marL="1439769" indent="0">
              <a:buNone/>
              <a:defRPr sz="2099"/>
            </a:lvl4pPr>
            <a:lvl5pPr marL="1919691" indent="0">
              <a:buNone/>
              <a:defRPr sz="2099"/>
            </a:lvl5pPr>
            <a:lvl6pPr marL="2399614" indent="0">
              <a:buNone/>
              <a:defRPr sz="2099"/>
            </a:lvl6pPr>
            <a:lvl7pPr marL="2879537" indent="0">
              <a:buNone/>
              <a:defRPr sz="2099"/>
            </a:lvl7pPr>
            <a:lvl8pPr marL="3359460" indent="0">
              <a:buNone/>
              <a:defRPr sz="2099"/>
            </a:lvl8pPr>
            <a:lvl9pPr marL="3839383" indent="0">
              <a:buNone/>
              <a:defRPr sz="2099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1559" y="2159794"/>
            <a:ext cx="4127825" cy="4001285"/>
          </a:xfrm>
        </p:spPr>
        <p:txBody>
          <a:bodyPr/>
          <a:lstStyle>
            <a:lvl1pPr marL="0" indent="0">
              <a:buNone/>
              <a:defRPr sz="1680"/>
            </a:lvl1pPr>
            <a:lvl2pPr marL="479923" indent="0">
              <a:buNone/>
              <a:defRPr sz="1470"/>
            </a:lvl2pPr>
            <a:lvl3pPr marL="959846" indent="0">
              <a:buNone/>
              <a:defRPr sz="1260"/>
            </a:lvl3pPr>
            <a:lvl4pPr marL="1439769" indent="0">
              <a:buNone/>
              <a:defRPr sz="1050"/>
            </a:lvl4pPr>
            <a:lvl5pPr marL="1919691" indent="0">
              <a:buNone/>
              <a:defRPr sz="1050"/>
            </a:lvl5pPr>
            <a:lvl6pPr marL="2399614" indent="0">
              <a:buNone/>
              <a:defRPr sz="1050"/>
            </a:lvl6pPr>
            <a:lvl7pPr marL="2879537" indent="0">
              <a:buNone/>
              <a:defRPr sz="1050"/>
            </a:lvl7pPr>
            <a:lvl8pPr marL="3359460" indent="0">
              <a:buNone/>
              <a:defRPr sz="1050"/>
            </a:lvl8pPr>
            <a:lvl9pPr marL="3839383" indent="0">
              <a:buNone/>
              <a:defRPr sz="10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90071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79892" y="383297"/>
            <a:ext cx="11038642" cy="13915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9892" y="1916484"/>
            <a:ext cx="11038642" cy="45678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79892" y="6672697"/>
            <a:ext cx="2879646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1B8121B-248C-470C-8DDB-D201DFB4961C}" type="datetimeFigureOut">
              <a:rPr lang="zh-CN" altLang="en-US" smtClean="0"/>
              <a:t>2015/7/12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239479" y="6672697"/>
            <a:ext cx="4319468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038887" y="6672697"/>
            <a:ext cx="2879646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5355C7-625A-4509-9E7F-A89B8522790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0619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59846" rtl="0" eaLnBrk="1" latinLnBrk="0" hangingPunct="1">
        <a:lnSpc>
          <a:spcPct val="90000"/>
        </a:lnSpc>
        <a:spcBef>
          <a:spcPct val="0"/>
        </a:spcBef>
        <a:buNone/>
        <a:defRPr sz="461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39961" indent="-239961" algn="l" defTabSz="959846" rtl="0" eaLnBrk="1" latinLnBrk="0" hangingPunct="1">
        <a:lnSpc>
          <a:spcPct val="90000"/>
        </a:lnSpc>
        <a:spcBef>
          <a:spcPts val="1050"/>
        </a:spcBef>
        <a:buFont typeface="Arial" panose="020B0604020202020204" pitchFamily="34" charset="0"/>
        <a:buChar char="•"/>
        <a:defRPr sz="2939" kern="1200">
          <a:solidFill>
            <a:schemeClr val="tx1"/>
          </a:solidFill>
          <a:latin typeface="+mn-lt"/>
          <a:ea typeface="+mn-ea"/>
          <a:cs typeface="+mn-cs"/>
        </a:defRPr>
      </a:lvl1pPr>
      <a:lvl2pPr marL="719884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2519" kern="1200">
          <a:solidFill>
            <a:schemeClr val="tx1"/>
          </a:solidFill>
          <a:latin typeface="+mn-lt"/>
          <a:ea typeface="+mn-ea"/>
          <a:cs typeface="+mn-cs"/>
        </a:defRPr>
      </a:lvl2pPr>
      <a:lvl3pPr marL="1199807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2099" kern="1200">
          <a:solidFill>
            <a:schemeClr val="tx1"/>
          </a:solidFill>
          <a:latin typeface="+mn-lt"/>
          <a:ea typeface="+mn-ea"/>
          <a:cs typeface="+mn-cs"/>
        </a:defRPr>
      </a:lvl3pPr>
      <a:lvl4pPr marL="1679730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4pPr>
      <a:lvl5pPr marL="2159653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5pPr>
      <a:lvl6pPr marL="2639576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6pPr>
      <a:lvl7pPr marL="3119498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7pPr>
      <a:lvl8pPr marL="3599421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8pPr>
      <a:lvl9pPr marL="4079344" indent="-239961" algn="l" defTabSz="959846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8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1pPr>
      <a:lvl2pPr marL="479923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2pPr>
      <a:lvl3pPr marL="959846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3pPr>
      <a:lvl4pPr marL="1439769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4pPr>
      <a:lvl5pPr marL="1919691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5pPr>
      <a:lvl6pPr marL="2399614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6pPr>
      <a:lvl7pPr marL="2879537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7pPr>
      <a:lvl8pPr marL="3359460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8pPr>
      <a:lvl9pPr marL="3839383" algn="l" defTabSz="959846" rtl="0" eaLnBrk="1" latinLnBrk="0" hangingPunct="1">
        <a:defRPr sz="188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椭圆 159"/>
          <p:cNvSpPr/>
          <p:nvPr/>
        </p:nvSpPr>
        <p:spPr>
          <a:xfrm>
            <a:off x="-1436764" y="-6394567"/>
            <a:ext cx="20084068" cy="20084068"/>
          </a:xfrm>
          <a:prstGeom prst="ellipse">
            <a:avLst/>
          </a:prstGeom>
          <a:gradFill flip="none" rotWithShape="1">
            <a:gsLst>
              <a:gs pos="0">
                <a:srgbClr val="B0B301"/>
              </a:gs>
              <a:gs pos="73000">
                <a:srgbClr val="2E3004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431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51" name="组合 1150"/>
          <p:cNvGrpSpPr/>
          <p:nvPr/>
        </p:nvGrpSpPr>
        <p:grpSpPr>
          <a:xfrm>
            <a:off x="-974867" y="12004"/>
            <a:ext cx="14418659" cy="7197339"/>
            <a:chOff x="-1571475" y="14775"/>
            <a:chExt cx="14418659" cy="7197339"/>
          </a:xfrm>
          <a:solidFill>
            <a:schemeClr val="bg1">
              <a:lumMod val="50000"/>
              <a:alpha val="57000"/>
            </a:schemeClr>
          </a:solidFill>
        </p:grpSpPr>
        <p:grpSp>
          <p:nvGrpSpPr>
            <p:cNvPr id="1152" name="组合 1151"/>
            <p:cNvGrpSpPr/>
            <p:nvPr/>
          </p:nvGrpSpPr>
          <p:grpSpPr>
            <a:xfrm>
              <a:off x="5609543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580" name="组合 1579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751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8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1" name="组合 1580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582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53" name="组合 1152"/>
            <p:cNvGrpSpPr/>
            <p:nvPr/>
          </p:nvGrpSpPr>
          <p:grpSpPr>
            <a:xfrm flipH="1">
              <a:off x="-1571475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154" name="组合 1153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394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5" name="组合 1154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156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cxnSp>
        <p:nvCxnSpPr>
          <p:cNvPr id="994" name="直接连接符 993"/>
          <p:cNvCxnSpPr/>
          <p:nvPr/>
        </p:nvCxnSpPr>
        <p:spPr>
          <a:xfrm flipH="1" flipV="1">
            <a:off x="4543959" y="6281480"/>
            <a:ext cx="395404" cy="10747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1" name="直接连接符 990"/>
          <p:cNvCxnSpPr/>
          <p:nvPr/>
        </p:nvCxnSpPr>
        <p:spPr>
          <a:xfrm flipH="1" flipV="1">
            <a:off x="5266556" y="6513207"/>
            <a:ext cx="180626" cy="4985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0" name="直接连接符 929"/>
          <p:cNvCxnSpPr/>
          <p:nvPr/>
        </p:nvCxnSpPr>
        <p:spPr>
          <a:xfrm flipH="1">
            <a:off x="5443321" y="3982719"/>
            <a:ext cx="421775" cy="15836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6" name="直接连接符 955"/>
          <p:cNvCxnSpPr/>
          <p:nvPr/>
        </p:nvCxnSpPr>
        <p:spPr>
          <a:xfrm flipH="1" flipV="1">
            <a:off x="4676216" y="5029746"/>
            <a:ext cx="767688" cy="38601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8" name="直接连接符 957"/>
          <p:cNvCxnSpPr/>
          <p:nvPr/>
        </p:nvCxnSpPr>
        <p:spPr>
          <a:xfrm flipH="1" flipV="1">
            <a:off x="4576479" y="5313995"/>
            <a:ext cx="909325" cy="4567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0" name="直接连接符 979"/>
          <p:cNvCxnSpPr/>
          <p:nvPr/>
        </p:nvCxnSpPr>
        <p:spPr>
          <a:xfrm flipH="1">
            <a:off x="4757730" y="5881818"/>
            <a:ext cx="957225" cy="35549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3" name="直接连接符 942"/>
          <p:cNvCxnSpPr/>
          <p:nvPr/>
        </p:nvCxnSpPr>
        <p:spPr>
          <a:xfrm flipH="1" flipV="1">
            <a:off x="5256009" y="4209375"/>
            <a:ext cx="1665088" cy="78501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4" name="直接连接符 943"/>
          <p:cNvCxnSpPr/>
          <p:nvPr/>
        </p:nvCxnSpPr>
        <p:spPr>
          <a:xfrm flipH="1" flipV="1">
            <a:off x="5169176" y="4252892"/>
            <a:ext cx="1657490" cy="7773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5" name="直接连接符 944"/>
          <p:cNvCxnSpPr/>
          <p:nvPr/>
        </p:nvCxnSpPr>
        <p:spPr>
          <a:xfrm flipH="1" flipV="1">
            <a:off x="4888053" y="4353772"/>
            <a:ext cx="1639985" cy="7676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6" name="直接连接符 945"/>
          <p:cNvCxnSpPr/>
          <p:nvPr/>
        </p:nvCxnSpPr>
        <p:spPr>
          <a:xfrm flipH="1" flipV="1">
            <a:off x="4793026" y="4383565"/>
            <a:ext cx="1677583" cy="7880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7" name="直接连接符 946"/>
          <p:cNvCxnSpPr/>
          <p:nvPr/>
        </p:nvCxnSpPr>
        <p:spPr>
          <a:xfrm flipH="1" flipV="1">
            <a:off x="4709417" y="4423274"/>
            <a:ext cx="1655153" cy="77717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8" name="直接连接符 947"/>
          <p:cNvCxnSpPr/>
          <p:nvPr/>
        </p:nvCxnSpPr>
        <p:spPr>
          <a:xfrm flipH="1" flipV="1">
            <a:off x="4392237" y="4346073"/>
            <a:ext cx="1889893" cy="89552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9" name="直接连接符 948"/>
          <p:cNvCxnSpPr/>
          <p:nvPr/>
        </p:nvCxnSpPr>
        <p:spPr>
          <a:xfrm flipH="1" flipV="1">
            <a:off x="4582248" y="4519939"/>
            <a:ext cx="1605689" cy="7518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2" name="直接连接符 1011"/>
          <p:cNvCxnSpPr/>
          <p:nvPr/>
        </p:nvCxnSpPr>
        <p:spPr>
          <a:xfrm flipH="1" flipV="1">
            <a:off x="7032841" y="7076823"/>
            <a:ext cx="134305" cy="35912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3" name="直接连接符 1052"/>
          <p:cNvCxnSpPr/>
          <p:nvPr/>
        </p:nvCxnSpPr>
        <p:spPr>
          <a:xfrm flipH="1" flipV="1">
            <a:off x="8481915" y="7704995"/>
            <a:ext cx="156115" cy="4072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7" name="直接连接符 896"/>
          <p:cNvCxnSpPr/>
          <p:nvPr/>
        </p:nvCxnSpPr>
        <p:spPr>
          <a:xfrm flipH="1" flipV="1">
            <a:off x="7492112" y="3554151"/>
            <a:ext cx="265582" cy="7096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7" name="直接连接符 1016"/>
          <p:cNvCxnSpPr/>
          <p:nvPr/>
        </p:nvCxnSpPr>
        <p:spPr>
          <a:xfrm flipH="1" flipV="1">
            <a:off x="6881097" y="4598683"/>
            <a:ext cx="537077" cy="145158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" name="直接连接符 1033"/>
          <p:cNvCxnSpPr/>
          <p:nvPr/>
        </p:nvCxnSpPr>
        <p:spPr>
          <a:xfrm flipH="1">
            <a:off x="7573896" y="5509684"/>
            <a:ext cx="1271373" cy="46963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6" name="直接连接符 1055"/>
          <p:cNvCxnSpPr/>
          <p:nvPr/>
        </p:nvCxnSpPr>
        <p:spPr>
          <a:xfrm flipH="1" flipV="1">
            <a:off x="8598409" y="6805826"/>
            <a:ext cx="331567" cy="95228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9" name="直接连接符 1098"/>
          <p:cNvCxnSpPr/>
          <p:nvPr/>
        </p:nvCxnSpPr>
        <p:spPr>
          <a:xfrm flipH="1">
            <a:off x="12276576" y="6433405"/>
            <a:ext cx="363980" cy="13742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0" name="直接连接符 1059"/>
          <p:cNvCxnSpPr/>
          <p:nvPr/>
        </p:nvCxnSpPr>
        <p:spPr>
          <a:xfrm flipH="1" flipV="1">
            <a:off x="9322784" y="6171523"/>
            <a:ext cx="212516" cy="554398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3" name="直接连接符 1072"/>
          <p:cNvCxnSpPr/>
          <p:nvPr/>
        </p:nvCxnSpPr>
        <p:spPr>
          <a:xfrm flipH="1">
            <a:off x="9702159" y="6582060"/>
            <a:ext cx="309783" cy="5692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5" name="直接连接符 1074"/>
          <p:cNvCxnSpPr/>
          <p:nvPr/>
        </p:nvCxnSpPr>
        <p:spPr>
          <a:xfrm flipH="1">
            <a:off x="9780123" y="6603482"/>
            <a:ext cx="419196" cy="7620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7" name="直接连接符 1076"/>
          <p:cNvCxnSpPr/>
          <p:nvPr/>
        </p:nvCxnSpPr>
        <p:spPr>
          <a:xfrm flipH="1">
            <a:off x="9871821" y="6540827"/>
            <a:ext cx="440202" cy="8002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8" name="直接连接符 1077"/>
          <p:cNvCxnSpPr/>
          <p:nvPr/>
        </p:nvCxnSpPr>
        <p:spPr>
          <a:xfrm flipH="1">
            <a:off x="9969887" y="6478491"/>
            <a:ext cx="451592" cy="82093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9" name="直接连接符 1078"/>
          <p:cNvCxnSpPr/>
          <p:nvPr/>
        </p:nvCxnSpPr>
        <p:spPr>
          <a:xfrm flipH="1">
            <a:off x="10421148" y="6332521"/>
            <a:ext cx="157974" cy="7457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1" name="直接连接符 1080"/>
          <p:cNvCxnSpPr/>
          <p:nvPr/>
        </p:nvCxnSpPr>
        <p:spPr>
          <a:xfrm flipH="1">
            <a:off x="10915555" y="6148111"/>
            <a:ext cx="250123" cy="4801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3" name="直接连接符 1092"/>
          <p:cNvCxnSpPr/>
          <p:nvPr/>
        </p:nvCxnSpPr>
        <p:spPr>
          <a:xfrm flipH="1">
            <a:off x="10407708" y="5812474"/>
            <a:ext cx="1337935" cy="26319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6" name="直接连接符 1095"/>
          <p:cNvCxnSpPr/>
          <p:nvPr/>
        </p:nvCxnSpPr>
        <p:spPr>
          <a:xfrm flipH="1">
            <a:off x="10647815" y="5271739"/>
            <a:ext cx="1706072" cy="33309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5" name="直接连接符 1044"/>
          <p:cNvCxnSpPr/>
          <p:nvPr/>
        </p:nvCxnSpPr>
        <p:spPr>
          <a:xfrm>
            <a:off x="9057482" y="1012932"/>
            <a:ext cx="199251" cy="7057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1" name="直接连接符 1040"/>
          <p:cNvCxnSpPr/>
          <p:nvPr/>
        </p:nvCxnSpPr>
        <p:spPr>
          <a:xfrm>
            <a:off x="8689142" y="21782"/>
            <a:ext cx="366620" cy="99115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直接连接符 810"/>
          <p:cNvCxnSpPr/>
          <p:nvPr/>
        </p:nvCxnSpPr>
        <p:spPr>
          <a:xfrm flipH="1">
            <a:off x="10201193" y="425084"/>
            <a:ext cx="180291" cy="4470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直接连接符 818"/>
          <p:cNvCxnSpPr/>
          <p:nvPr/>
        </p:nvCxnSpPr>
        <p:spPr>
          <a:xfrm flipH="1">
            <a:off x="11091814" y="1378513"/>
            <a:ext cx="134661" cy="536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4" name="直接连接符 813"/>
          <p:cNvCxnSpPr/>
          <p:nvPr/>
        </p:nvCxnSpPr>
        <p:spPr>
          <a:xfrm>
            <a:off x="11143197" y="1158030"/>
            <a:ext cx="83278" cy="22004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2" name="直接连接符 821"/>
          <p:cNvCxnSpPr/>
          <p:nvPr/>
        </p:nvCxnSpPr>
        <p:spPr>
          <a:xfrm flipH="1">
            <a:off x="11320222" y="1427686"/>
            <a:ext cx="243720" cy="9266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直接连接符 772"/>
          <p:cNvCxnSpPr/>
          <p:nvPr/>
        </p:nvCxnSpPr>
        <p:spPr>
          <a:xfrm>
            <a:off x="11168803" y="-820852"/>
            <a:ext cx="311607" cy="83033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" name="直接连接符 773"/>
          <p:cNvCxnSpPr/>
          <p:nvPr/>
        </p:nvCxnSpPr>
        <p:spPr>
          <a:xfrm>
            <a:off x="11291726" y="-766521"/>
            <a:ext cx="285509" cy="7697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5" name="直接连接符 774"/>
          <p:cNvCxnSpPr/>
          <p:nvPr/>
        </p:nvCxnSpPr>
        <p:spPr>
          <a:xfrm>
            <a:off x="11405947" y="-749286"/>
            <a:ext cx="175748" cy="47257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直接连接符 771"/>
          <p:cNvCxnSpPr/>
          <p:nvPr/>
        </p:nvCxnSpPr>
        <p:spPr>
          <a:xfrm>
            <a:off x="11013924" y="-823128"/>
            <a:ext cx="271486" cy="7357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直接连接符 770"/>
          <p:cNvCxnSpPr/>
          <p:nvPr/>
        </p:nvCxnSpPr>
        <p:spPr>
          <a:xfrm>
            <a:off x="10862383" y="-732354"/>
            <a:ext cx="168454" cy="47661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直接连接符 766"/>
          <p:cNvCxnSpPr/>
          <p:nvPr/>
        </p:nvCxnSpPr>
        <p:spPr>
          <a:xfrm>
            <a:off x="9904191" y="-762888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" name="直接连接符 769"/>
          <p:cNvCxnSpPr/>
          <p:nvPr/>
        </p:nvCxnSpPr>
        <p:spPr>
          <a:xfrm>
            <a:off x="10482222" y="-885363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直接连接符 768"/>
          <p:cNvCxnSpPr/>
          <p:nvPr/>
        </p:nvCxnSpPr>
        <p:spPr>
          <a:xfrm>
            <a:off x="10249308" y="-783288"/>
            <a:ext cx="410795" cy="110026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8" name="直接连接符 767"/>
          <p:cNvCxnSpPr/>
          <p:nvPr/>
        </p:nvCxnSpPr>
        <p:spPr>
          <a:xfrm>
            <a:off x="10144958" y="-783149"/>
            <a:ext cx="417428" cy="112664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3" name="直接连接符 792"/>
          <p:cNvCxnSpPr/>
          <p:nvPr/>
        </p:nvCxnSpPr>
        <p:spPr>
          <a:xfrm>
            <a:off x="10026111" y="266407"/>
            <a:ext cx="3451112" cy="94861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2" name="直接连接符 761"/>
          <p:cNvCxnSpPr/>
          <p:nvPr/>
        </p:nvCxnSpPr>
        <p:spPr>
          <a:xfrm>
            <a:off x="9256654" y="-413387"/>
            <a:ext cx="206247" cy="5624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直接连接符 760"/>
          <p:cNvCxnSpPr/>
          <p:nvPr/>
        </p:nvCxnSpPr>
        <p:spPr>
          <a:xfrm>
            <a:off x="8892794" y="-954297"/>
            <a:ext cx="638015" cy="17426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" name="直接连接符 759"/>
          <p:cNvCxnSpPr/>
          <p:nvPr/>
        </p:nvCxnSpPr>
        <p:spPr>
          <a:xfrm>
            <a:off x="8579614" y="-907253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直接连接符 754"/>
          <p:cNvCxnSpPr/>
          <p:nvPr/>
        </p:nvCxnSpPr>
        <p:spPr>
          <a:xfrm>
            <a:off x="8181665" y="-753199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" name="直接连接符 755"/>
          <p:cNvCxnSpPr/>
          <p:nvPr/>
        </p:nvCxnSpPr>
        <p:spPr>
          <a:xfrm>
            <a:off x="7808801" y="-608360"/>
            <a:ext cx="137283" cy="36513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4" name="直接连接符 753"/>
          <p:cNvCxnSpPr/>
          <p:nvPr/>
        </p:nvCxnSpPr>
        <p:spPr>
          <a:xfrm>
            <a:off x="7481980" y="-832402"/>
            <a:ext cx="373474" cy="10194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2" name="直接连接符 751"/>
          <p:cNvCxnSpPr/>
          <p:nvPr/>
        </p:nvCxnSpPr>
        <p:spPr>
          <a:xfrm>
            <a:off x="7380577" y="-818825"/>
            <a:ext cx="556387" cy="14988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7" name="直接连接符 746"/>
          <p:cNvCxnSpPr/>
          <p:nvPr/>
        </p:nvCxnSpPr>
        <p:spPr>
          <a:xfrm>
            <a:off x="7279174" y="-810237"/>
            <a:ext cx="559159" cy="151331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6" name="直接连接符 745"/>
          <p:cNvCxnSpPr/>
          <p:nvPr/>
        </p:nvCxnSpPr>
        <p:spPr>
          <a:xfrm>
            <a:off x="7059969" y="-89040"/>
            <a:ext cx="889589" cy="239939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6" name="直接连接符 875"/>
          <p:cNvCxnSpPr/>
          <p:nvPr/>
        </p:nvCxnSpPr>
        <p:spPr>
          <a:xfrm flipH="1">
            <a:off x="6357510" y="2434602"/>
            <a:ext cx="1204984" cy="84673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8" name="直接连接符 877"/>
          <p:cNvCxnSpPr/>
          <p:nvPr/>
        </p:nvCxnSpPr>
        <p:spPr>
          <a:xfrm flipH="1">
            <a:off x="6239205" y="2683628"/>
            <a:ext cx="139580" cy="47328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0" name="直接连接符 869"/>
          <p:cNvCxnSpPr/>
          <p:nvPr/>
        </p:nvCxnSpPr>
        <p:spPr>
          <a:xfrm>
            <a:off x="6036004" y="2341160"/>
            <a:ext cx="148552" cy="4074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1" name="直接连接符 840"/>
          <p:cNvCxnSpPr/>
          <p:nvPr/>
        </p:nvCxnSpPr>
        <p:spPr>
          <a:xfrm flipH="1">
            <a:off x="5027667" y="1519652"/>
            <a:ext cx="639954" cy="57010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8" name="直接连接符 827"/>
          <p:cNvCxnSpPr/>
          <p:nvPr/>
        </p:nvCxnSpPr>
        <p:spPr>
          <a:xfrm>
            <a:off x="5707715" y="1018118"/>
            <a:ext cx="426158" cy="2561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直接连接符 824"/>
          <p:cNvCxnSpPr/>
          <p:nvPr/>
        </p:nvCxnSpPr>
        <p:spPr>
          <a:xfrm>
            <a:off x="6130593" y="577443"/>
            <a:ext cx="552955" cy="148786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直接连接符 744"/>
          <p:cNvCxnSpPr/>
          <p:nvPr/>
        </p:nvCxnSpPr>
        <p:spPr>
          <a:xfrm>
            <a:off x="6509516" y="-96919"/>
            <a:ext cx="395583" cy="106939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4" name="直接连接符 743"/>
          <p:cNvCxnSpPr/>
          <p:nvPr/>
        </p:nvCxnSpPr>
        <p:spPr>
          <a:xfrm>
            <a:off x="6376370" y="-200840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3" name="直接连接符 742"/>
          <p:cNvCxnSpPr/>
          <p:nvPr/>
        </p:nvCxnSpPr>
        <p:spPr>
          <a:xfrm>
            <a:off x="6284623" y="-170161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直接连接符 738"/>
          <p:cNvCxnSpPr/>
          <p:nvPr/>
        </p:nvCxnSpPr>
        <p:spPr>
          <a:xfrm>
            <a:off x="6004297" y="-63701"/>
            <a:ext cx="135623" cy="37746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8" name="直接连接符 737"/>
          <p:cNvCxnSpPr/>
          <p:nvPr/>
        </p:nvCxnSpPr>
        <p:spPr>
          <a:xfrm>
            <a:off x="5887638" y="-56897"/>
            <a:ext cx="150275" cy="4084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直接连接符 736"/>
          <p:cNvCxnSpPr/>
          <p:nvPr/>
        </p:nvCxnSpPr>
        <p:spPr>
          <a:xfrm>
            <a:off x="5794093" y="-51129"/>
            <a:ext cx="161685" cy="43091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直接连接符 733"/>
          <p:cNvCxnSpPr/>
          <p:nvPr/>
        </p:nvCxnSpPr>
        <p:spPr>
          <a:xfrm>
            <a:off x="5696780" y="-41340"/>
            <a:ext cx="161306" cy="44873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5" name="直接连接符 704"/>
          <p:cNvCxnSpPr/>
          <p:nvPr/>
        </p:nvCxnSpPr>
        <p:spPr>
          <a:xfrm>
            <a:off x="4722145" y="-6911"/>
            <a:ext cx="124785" cy="3322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1" name="直接连接符 710"/>
          <p:cNvCxnSpPr/>
          <p:nvPr/>
        </p:nvCxnSpPr>
        <p:spPr>
          <a:xfrm>
            <a:off x="5213240" y="-201706"/>
            <a:ext cx="120376" cy="3205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直接连接符 712"/>
          <p:cNvCxnSpPr/>
          <p:nvPr/>
        </p:nvCxnSpPr>
        <p:spPr>
          <a:xfrm>
            <a:off x="5336529" y="125237"/>
            <a:ext cx="419643" cy="32736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6" name="直接连接符 715"/>
          <p:cNvCxnSpPr/>
          <p:nvPr/>
        </p:nvCxnSpPr>
        <p:spPr>
          <a:xfrm flipH="1">
            <a:off x="4591020" y="455526"/>
            <a:ext cx="1171337" cy="108071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0" name="直接连接符 719"/>
          <p:cNvCxnSpPr/>
          <p:nvPr/>
        </p:nvCxnSpPr>
        <p:spPr>
          <a:xfrm flipH="1">
            <a:off x="4559368" y="418458"/>
            <a:ext cx="1298718" cy="11984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1" name="直接连接符 720"/>
          <p:cNvCxnSpPr/>
          <p:nvPr/>
        </p:nvCxnSpPr>
        <p:spPr>
          <a:xfrm flipH="1">
            <a:off x="4525056" y="384049"/>
            <a:ext cx="1428355" cy="131508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2" name="直接连接符 721"/>
          <p:cNvCxnSpPr/>
          <p:nvPr/>
        </p:nvCxnSpPr>
        <p:spPr>
          <a:xfrm flipH="1">
            <a:off x="4466682" y="353381"/>
            <a:ext cx="1571943" cy="145698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直接连接符 722"/>
          <p:cNvCxnSpPr/>
          <p:nvPr/>
        </p:nvCxnSpPr>
        <p:spPr>
          <a:xfrm flipH="1">
            <a:off x="4407882" y="316290"/>
            <a:ext cx="1727692" cy="1598785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直接连接符 723"/>
          <p:cNvCxnSpPr/>
          <p:nvPr/>
        </p:nvCxnSpPr>
        <p:spPr>
          <a:xfrm flipH="1">
            <a:off x="4139069" y="208627"/>
            <a:ext cx="2276431" cy="210309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5" name="直接连接符 724"/>
          <p:cNvCxnSpPr/>
          <p:nvPr/>
        </p:nvCxnSpPr>
        <p:spPr>
          <a:xfrm flipH="1">
            <a:off x="4094641" y="178824"/>
            <a:ext cx="2413275" cy="22267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6" name="直接连接符 725"/>
          <p:cNvCxnSpPr/>
          <p:nvPr/>
        </p:nvCxnSpPr>
        <p:spPr>
          <a:xfrm flipH="1">
            <a:off x="4076070" y="577406"/>
            <a:ext cx="2055460" cy="18961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直接连接符 726"/>
          <p:cNvCxnSpPr/>
          <p:nvPr/>
        </p:nvCxnSpPr>
        <p:spPr>
          <a:xfrm flipH="1">
            <a:off x="4224034" y="1017044"/>
            <a:ext cx="1482949" cy="13734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" name="直接连接符 757"/>
          <p:cNvCxnSpPr/>
          <p:nvPr/>
        </p:nvCxnSpPr>
        <p:spPr>
          <a:xfrm flipH="1">
            <a:off x="7810552" y="-753199"/>
            <a:ext cx="37922" cy="1391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3" name="直接连接符 762"/>
          <p:cNvCxnSpPr/>
          <p:nvPr/>
        </p:nvCxnSpPr>
        <p:spPr>
          <a:xfrm flipH="1">
            <a:off x="9251851" y="-755227"/>
            <a:ext cx="139418" cy="33601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6" name="直接连接符 765"/>
          <p:cNvCxnSpPr/>
          <p:nvPr/>
        </p:nvCxnSpPr>
        <p:spPr>
          <a:xfrm>
            <a:off x="9808543" y="-300985"/>
            <a:ext cx="209088" cy="56139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直接连接符 785"/>
          <p:cNvCxnSpPr/>
          <p:nvPr/>
        </p:nvCxnSpPr>
        <p:spPr>
          <a:xfrm>
            <a:off x="11480410" y="11260"/>
            <a:ext cx="101285" cy="3007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直接连接符 787"/>
          <p:cNvCxnSpPr/>
          <p:nvPr/>
        </p:nvCxnSpPr>
        <p:spPr>
          <a:xfrm flipH="1">
            <a:off x="10744566" y="-251309"/>
            <a:ext cx="286271" cy="5363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直接连接符 788"/>
          <p:cNvCxnSpPr/>
          <p:nvPr/>
        </p:nvCxnSpPr>
        <p:spPr>
          <a:xfrm>
            <a:off x="10751115" y="287050"/>
            <a:ext cx="2674381" cy="75251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1" name="直接连接符 790"/>
          <p:cNvCxnSpPr/>
          <p:nvPr/>
        </p:nvCxnSpPr>
        <p:spPr>
          <a:xfrm>
            <a:off x="10668575" y="324010"/>
            <a:ext cx="2786545" cy="7778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2" name="直接连接符 791"/>
          <p:cNvCxnSpPr/>
          <p:nvPr/>
        </p:nvCxnSpPr>
        <p:spPr>
          <a:xfrm>
            <a:off x="10562645" y="352915"/>
            <a:ext cx="2903128" cy="80650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直接连接符 793"/>
          <p:cNvCxnSpPr/>
          <p:nvPr/>
        </p:nvCxnSpPr>
        <p:spPr>
          <a:xfrm>
            <a:off x="10383145" y="423376"/>
            <a:ext cx="3096504" cy="8663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6" name="直接连接符 825"/>
          <p:cNvCxnSpPr/>
          <p:nvPr/>
        </p:nvCxnSpPr>
        <p:spPr>
          <a:xfrm>
            <a:off x="6140027" y="1277026"/>
            <a:ext cx="202500" cy="55590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直接连接符 832"/>
          <p:cNvCxnSpPr/>
          <p:nvPr/>
        </p:nvCxnSpPr>
        <p:spPr>
          <a:xfrm>
            <a:off x="6850108" y="1380554"/>
            <a:ext cx="146445" cy="3958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4" name="直接连接符 833"/>
          <p:cNvCxnSpPr/>
          <p:nvPr/>
        </p:nvCxnSpPr>
        <p:spPr>
          <a:xfrm>
            <a:off x="7231950" y="1207118"/>
            <a:ext cx="259146" cy="6950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直接连接符 836"/>
          <p:cNvCxnSpPr/>
          <p:nvPr/>
        </p:nvCxnSpPr>
        <p:spPr>
          <a:xfrm flipH="1">
            <a:off x="6850263" y="977493"/>
            <a:ext cx="56684" cy="40705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直接连接符 838"/>
          <p:cNvCxnSpPr/>
          <p:nvPr/>
        </p:nvCxnSpPr>
        <p:spPr>
          <a:xfrm flipH="1">
            <a:off x="5502763" y="1896575"/>
            <a:ext cx="151145" cy="43058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直接连接符 842"/>
          <p:cNvCxnSpPr/>
          <p:nvPr/>
        </p:nvCxnSpPr>
        <p:spPr>
          <a:xfrm flipH="1" flipV="1">
            <a:off x="5021814" y="2099624"/>
            <a:ext cx="299937" cy="8157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7" name="直接连接符 846"/>
          <p:cNvCxnSpPr/>
          <p:nvPr/>
        </p:nvCxnSpPr>
        <p:spPr>
          <a:xfrm flipH="1">
            <a:off x="5327292" y="2702494"/>
            <a:ext cx="578533" cy="21720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8" name="直接连接符 847"/>
          <p:cNvCxnSpPr/>
          <p:nvPr/>
        </p:nvCxnSpPr>
        <p:spPr>
          <a:xfrm flipH="1" flipV="1">
            <a:off x="5699026" y="2119281"/>
            <a:ext cx="213812" cy="5815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1" name="直接连接符 850"/>
          <p:cNvCxnSpPr/>
          <p:nvPr/>
        </p:nvCxnSpPr>
        <p:spPr>
          <a:xfrm flipH="1">
            <a:off x="5699294" y="2008040"/>
            <a:ext cx="305513" cy="11285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4" name="直接连接符 853"/>
          <p:cNvCxnSpPr/>
          <p:nvPr/>
        </p:nvCxnSpPr>
        <p:spPr>
          <a:xfrm flipH="1">
            <a:off x="5656300" y="1780518"/>
            <a:ext cx="307863" cy="11372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5" name="直接连接符 854"/>
          <p:cNvCxnSpPr/>
          <p:nvPr/>
        </p:nvCxnSpPr>
        <p:spPr>
          <a:xfrm>
            <a:off x="5968234" y="1779524"/>
            <a:ext cx="264672" cy="45572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" name="直接连接符 857"/>
          <p:cNvCxnSpPr/>
          <p:nvPr/>
        </p:nvCxnSpPr>
        <p:spPr>
          <a:xfrm flipH="1">
            <a:off x="6242415" y="2073119"/>
            <a:ext cx="441133" cy="16135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" name="直接连接符 859"/>
          <p:cNvCxnSpPr/>
          <p:nvPr/>
        </p:nvCxnSpPr>
        <p:spPr>
          <a:xfrm>
            <a:off x="6008009" y="2006171"/>
            <a:ext cx="211621" cy="36437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" name="直接连接符 860"/>
          <p:cNvCxnSpPr/>
          <p:nvPr/>
        </p:nvCxnSpPr>
        <p:spPr>
          <a:xfrm flipH="1">
            <a:off x="6220198" y="1908955"/>
            <a:ext cx="1271912" cy="46523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" name="直接连接符 864"/>
          <p:cNvCxnSpPr/>
          <p:nvPr/>
        </p:nvCxnSpPr>
        <p:spPr>
          <a:xfrm>
            <a:off x="7860019" y="193011"/>
            <a:ext cx="524266" cy="24727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2" name="直接连接符 871"/>
          <p:cNvCxnSpPr/>
          <p:nvPr/>
        </p:nvCxnSpPr>
        <p:spPr>
          <a:xfrm flipH="1">
            <a:off x="6386389" y="2471220"/>
            <a:ext cx="558561" cy="20560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4" name="直接连接符 873"/>
          <p:cNvCxnSpPr/>
          <p:nvPr/>
        </p:nvCxnSpPr>
        <p:spPr>
          <a:xfrm>
            <a:off x="7463258" y="2128103"/>
            <a:ext cx="108648" cy="298031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1" name="直接连接符 880"/>
          <p:cNvCxnSpPr/>
          <p:nvPr/>
        </p:nvCxnSpPr>
        <p:spPr>
          <a:xfrm flipH="1">
            <a:off x="6045277" y="2753607"/>
            <a:ext cx="139630" cy="4455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3" name="直接连接符 882"/>
          <p:cNvCxnSpPr/>
          <p:nvPr/>
        </p:nvCxnSpPr>
        <p:spPr>
          <a:xfrm flipH="1">
            <a:off x="6543420" y="2312762"/>
            <a:ext cx="1418342" cy="978838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5" name="直接连接符 884"/>
          <p:cNvCxnSpPr/>
          <p:nvPr/>
        </p:nvCxnSpPr>
        <p:spPr>
          <a:xfrm flipH="1">
            <a:off x="7588839" y="2619824"/>
            <a:ext cx="348753" cy="12837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6" name="直接连接符 885"/>
          <p:cNvCxnSpPr/>
          <p:nvPr/>
        </p:nvCxnSpPr>
        <p:spPr>
          <a:xfrm flipH="1">
            <a:off x="6782673" y="2744194"/>
            <a:ext cx="799931" cy="53136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9" name="直接连接符 888"/>
          <p:cNvCxnSpPr/>
          <p:nvPr/>
        </p:nvCxnSpPr>
        <p:spPr>
          <a:xfrm flipH="1">
            <a:off x="6964435" y="3130710"/>
            <a:ext cx="697271" cy="26145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2" name="直接连接符 891"/>
          <p:cNvCxnSpPr/>
          <p:nvPr/>
        </p:nvCxnSpPr>
        <p:spPr>
          <a:xfrm flipH="1" flipV="1">
            <a:off x="7683834" y="3140757"/>
            <a:ext cx="276291" cy="7382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8" name="直接连接符 897"/>
          <p:cNvCxnSpPr/>
          <p:nvPr/>
        </p:nvCxnSpPr>
        <p:spPr>
          <a:xfrm flipH="1" flipV="1">
            <a:off x="6961483" y="3392372"/>
            <a:ext cx="244727" cy="6736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0" name="直接连接符 899"/>
          <p:cNvCxnSpPr/>
          <p:nvPr/>
        </p:nvCxnSpPr>
        <p:spPr>
          <a:xfrm flipH="1" flipV="1">
            <a:off x="6786359" y="3275773"/>
            <a:ext cx="279974" cy="77064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1" name="直接连接符 900"/>
          <p:cNvCxnSpPr/>
          <p:nvPr/>
        </p:nvCxnSpPr>
        <p:spPr>
          <a:xfrm flipH="1" flipV="1">
            <a:off x="6532270" y="3305833"/>
            <a:ext cx="230397" cy="63193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3" name="直接连接符 902"/>
          <p:cNvCxnSpPr/>
          <p:nvPr/>
        </p:nvCxnSpPr>
        <p:spPr>
          <a:xfrm flipH="1" flipV="1">
            <a:off x="6357511" y="3285739"/>
            <a:ext cx="332712" cy="90004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5" name="直接连接符 904"/>
          <p:cNvCxnSpPr/>
          <p:nvPr/>
        </p:nvCxnSpPr>
        <p:spPr>
          <a:xfrm flipH="1">
            <a:off x="6690628" y="4053687"/>
            <a:ext cx="375705" cy="13662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7" name="直接连接符 906"/>
          <p:cNvCxnSpPr/>
          <p:nvPr/>
        </p:nvCxnSpPr>
        <p:spPr>
          <a:xfrm flipH="1" flipV="1">
            <a:off x="6237861" y="3162125"/>
            <a:ext cx="405836" cy="109704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9" name="直接连接符 908"/>
          <p:cNvCxnSpPr/>
          <p:nvPr/>
        </p:nvCxnSpPr>
        <p:spPr>
          <a:xfrm flipH="1">
            <a:off x="6642164" y="4072519"/>
            <a:ext cx="557867" cy="1909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" name="直接连接符 911"/>
          <p:cNvCxnSpPr/>
          <p:nvPr/>
        </p:nvCxnSpPr>
        <p:spPr>
          <a:xfrm flipH="1" flipV="1">
            <a:off x="6045998" y="3195683"/>
            <a:ext cx="404326" cy="10929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3" name="直接连接符 912"/>
          <p:cNvCxnSpPr/>
          <p:nvPr/>
        </p:nvCxnSpPr>
        <p:spPr>
          <a:xfrm flipH="1" flipV="1">
            <a:off x="5645489" y="3375040"/>
            <a:ext cx="221937" cy="60556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3" name="直接连接符 922"/>
          <p:cNvCxnSpPr/>
          <p:nvPr/>
        </p:nvCxnSpPr>
        <p:spPr>
          <a:xfrm flipH="1" flipV="1">
            <a:off x="4675849" y="2087806"/>
            <a:ext cx="758006" cy="20483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4" name="直接连接符 923"/>
          <p:cNvCxnSpPr/>
          <p:nvPr/>
        </p:nvCxnSpPr>
        <p:spPr>
          <a:xfrm flipH="1" flipV="1">
            <a:off x="4678349" y="2367901"/>
            <a:ext cx="675451" cy="18185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5" name="直接连接符 924"/>
          <p:cNvCxnSpPr/>
          <p:nvPr/>
        </p:nvCxnSpPr>
        <p:spPr>
          <a:xfrm flipH="1" flipV="1">
            <a:off x="4649071" y="2575897"/>
            <a:ext cx="606129" cy="163240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6" name="直接连接符 925"/>
          <p:cNvCxnSpPr/>
          <p:nvPr/>
        </p:nvCxnSpPr>
        <p:spPr>
          <a:xfrm flipH="1" flipV="1">
            <a:off x="4491892" y="2818060"/>
            <a:ext cx="337823" cy="91880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7" name="直接连接符 926"/>
          <p:cNvCxnSpPr/>
          <p:nvPr/>
        </p:nvCxnSpPr>
        <p:spPr>
          <a:xfrm flipH="1" flipV="1">
            <a:off x="4522488" y="3367025"/>
            <a:ext cx="366273" cy="98384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8" name="直接连接符 927"/>
          <p:cNvCxnSpPr/>
          <p:nvPr/>
        </p:nvCxnSpPr>
        <p:spPr>
          <a:xfrm flipH="1" flipV="1">
            <a:off x="4434545" y="3422317"/>
            <a:ext cx="358501" cy="9579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7" name="直接连接符 936"/>
          <p:cNvCxnSpPr/>
          <p:nvPr/>
        </p:nvCxnSpPr>
        <p:spPr>
          <a:xfrm flipH="1" flipV="1">
            <a:off x="4349372" y="3470273"/>
            <a:ext cx="354028" cy="945951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8" name="直接连接符 937"/>
          <p:cNvCxnSpPr/>
          <p:nvPr/>
        </p:nvCxnSpPr>
        <p:spPr>
          <a:xfrm flipH="1">
            <a:off x="5968516" y="4295853"/>
            <a:ext cx="482496" cy="1766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0" name="直接连接符 939"/>
          <p:cNvCxnSpPr/>
          <p:nvPr/>
        </p:nvCxnSpPr>
        <p:spPr>
          <a:xfrm flipH="1" flipV="1">
            <a:off x="5363776" y="4191701"/>
            <a:ext cx="608680" cy="2789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2" name="直接连接符 951"/>
          <p:cNvCxnSpPr/>
          <p:nvPr/>
        </p:nvCxnSpPr>
        <p:spPr>
          <a:xfrm flipH="1" flipV="1">
            <a:off x="4832681" y="3743107"/>
            <a:ext cx="343287" cy="5157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3" name="直接连接符 952"/>
          <p:cNvCxnSpPr/>
          <p:nvPr/>
        </p:nvCxnSpPr>
        <p:spPr>
          <a:xfrm flipH="1" flipV="1">
            <a:off x="3229010" y="977926"/>
            <a:ext cx="443726" cy="6204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5" name="直接连接符 964"/>
          <p:cNvCxnSpPr/>
          <p:nvPr/>
        </p:nvCxnSpPr>
        <p:spPr>
          <a:xfrm flipH="1" flipV="1">
            <a:off x="6531382" y="5121412"/>
            <a:ext cx="261026" cy="26657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7" name="直接连接符 966"/>
          <p:cNvCxnSpPr/>
          <p:nvPr/>
        </p:nvCxnSpPr>
        <p:spPr>
          <a:xfrm flipH="1" flipV="1">
            <a:off x="6794792" y="5390946"/>
            <a:ext cx="154593" cy="43144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1" name="直接连接符 970"/>
          <p:cNvCxnSpPr/>
          <p:nvPr/>
        </p:nvCxnSpPr>
        <p:spPr>
          <a:xfrm flipH="1" flipV="1">
            <a:off x="6458485" y="5165752"/>
            <a:ext cx="403101" cy="10898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4" name="直接连接符 973"/>
          <p:cNvCxnSpPr/>
          <p:nvPr/>
        </p:nvCxnSpPr>
        <p:spPr>
          <a:xfrm flipH="1" flipV="1">
            <a:off x="6364813" y="5193314"/>
            <a:ext cx="407401" cy="110147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5" name="直接连接符 974"/>
          <p:cNvCxnSpPr/>
          <p:nvPr/>
        </p:nvCxnSpPr>
        <p:spPr>
          <a:xfrm flipH="1" flipV="1">
            <a:off x="6279432" y="5245873"/>
            <a:ext cx="401511" cy="10855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6" name="直接连接符 975"/>
          <p:cNvCxnSpPr/>
          <p:nvPr/>
        </p:nvCxnSpPr>
        <p:spPr>
          <a:xfrm flipH="1" flipV="1">
            <a:off x="6180199" y="5263402"/>
            <a:ext cx="407727" cy="110235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2" name="直接连接符 981"/>
          <p:cNvCxnSpPr/>
          <p:nvPr/>
        </p:nvCxnSpPr>
        <p:spPr>
          <a:xfrm flipH="1">
            <a:off x="5484068" y="5580513"/>
            <a:ext cx="503447" cy="1888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3" name="直接连接符 982"/>
          <p:cNvCxnSpPr/>
          <p:nvPr/>
        </p:nvCxnSpPr>
        <p:spPr>
          <a:xfrm flipH="1" flipV="1">
            <a:off x="5988266" y="5580270"/>
            <a:ext cx="217971" cy="5924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9" name="直接连接符 988"/>
          <p:cNvCxnSpPr/>
          <p:nvPr/>
        </p:nvCxnSpPr>
        <p:spPr>
          <a:xfrm flipH="1" flipV="1">
            <a:off x="5716776" y="5884781"/>
            <a:ext cx="196026" cy="54109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2" name="直接连接符 991"/>
          <p:cNvCxnSpPr/>
          <p:nvPr/>
        </p:nvCxnSpPr>
        <p:spPr>
          <a:xfrm flipH="1" flipV="1">
            <a:off x="4760340" y="6244416"/>
            <a:ext cx="403344" cy="10971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6" name="直接连接符 995"/>
          <p:cNvCxnSpPr/>
          <p:nvPr/>
        </p:nvCxnSpPr>
        <p:spPr>
          <a:xfrm flipH="1" flipV="1">
            <a:off x="5449691" y="7011795"/>
            <a:ext cx="699913" cy="2434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9" name="直接连接符 998"/>
          <p:cNvCxnSpPr/>
          <p:nvPr/>
        </p:nvCxnSpPr>
        <p:spPr>
          <a:xfrm flipH="1" flipV="1">
            <a:off x="7506735" y="5999533"/>
            <a:ext cx="26389" cy="15730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1" name="直接连接符 1000"/>
          <p:cNvCxnSpPr/>
          <p:nvPr/>
        </p:nvCxnSpPr>
        <p:spPr>
          <a:xfrm flipV="1">
            <a:off x="7220639" y="6056006"/>
            <a:ext cx="197685" cy="49830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3" name="直接连接符 1002"/>
          <p:cNvCxnSpPr/>
          <p:nvPr/>
        </p:nvCxnSpPr>
        <p:spPr>
          <a:xfrm flipV="1">
            <a:off x="6840056" y="6093874"/>
            <a:ext cx="490980" cy="125144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5" name="直接连接符 1004"/>
          <p:cNvCxnSpPr/>
          <p:nvPr/>
        </p:nvCxnSpPr>
        <p:spPr>
          <a:xfrm flipV="1">
            <a:off x="6746102" y="6131743"/>
            <a:ext cx="490980" cy="125144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6" name="直接连接符 1005"/>
          <p:cNvCxnSpPr/>
          <p:nvPr/>
        </p:nvCxnSpPr>
        <p:spPr>
          <a:xfrm flipV="1">
            <a:off x="6372583" y="6269501"/>
            <a:ext cx="494565" cy="12605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7" name="直接连接符 1006"/>
          <p:cNvCxnSpPr/>
          <p:nvPr/>
        </p:nvCxnSpPr>
        <p:spPr>
          <a:xfrm flipV="1">
            <a:off x="6272856" y="6297796"/>
            <a:ext cx="498590" cy="127084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8" name="直接连接符 1007"/>
          <p:cNvCxnSpPr/>
          <p:nvPr/>
        </p:nvCxnSpPr>
        <p:spPr>
          <a:xfrm flipV="1">
            <a:off x="6177586" y="6335374"/>
            <a:ext cx="502798" cy="12815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9" name="直接连接符 1008"/>
          <p:cNvCxnSpPr/>
          <p:nvPr/>
        </p:nvCxnSpPr>
        <p:spPr>
          <a:xfrm flipV="1">
            <a:off x="6090620" y="6366869"/>
            <a:ext cx="494367" cy="12600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0" name="直接连接符 1009"/>
          <p:cNvCxnSpPr/>
          <p:nvPr/>
        </p:nvCxnSpPr>
        <p:spPr>
          <a:xfrm flipV="1">
            <a:off x="6916369" y="7064883"/>
            <a:ext cx="111254" cy="2804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5" name="直接连接符 1014"/>
          <p:cNvCxnSpPr/>
          <p:nvPr/>
        </p:nvCxnSpPr>
        <p:spPr>
          <a:xfrm flipH="1" flipV="1">
            <a:off x="6829646" y="5030208"/>
            <a:ext cx="407101" cy="11006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6" name="直接连接符 1015"/>
          <p:cNvCxnSpPr/>
          <p:nvPr/>
        </p:nvCxnSpPr>
        <p:spPr>
          <a:xfrm flipH="1" flipV="1">
            <a:off x="6924440" y="4996059"/>
            <a:ext cx="406048" cy="109781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0" name="直接连接符 1019"/>
          <p:cNvCxnSpPr/>
          <p:nvPr/>
        </p:nvCxnSpPr>
        <p:spPr>
          <a:xfrm flipH="1" flipV="1">
            <a:off x="7110662" y="4932207"/>
            <a:ext cx="396202" cy="107082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1" name="直接连接符 1020"/>
          <p:cNvCxnSpPr/>
          <p:nvPr/>
        </p:nvCxnSpPr>
        <p:spPr>
          <a:xfrm flipV="1">
            <a:off x="7221052" y="6551280"/>
            <a:ext cx="0" cy="40252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4" name="直接连接符 1023"/>
          <p:cNvCxnSpPr/>
          <p:nvPr/>
        </p:nvCxnSpPr>
        <p:spPr>
          <a:xfrm flipH="1">
            <a:off x="7108905" y="4280433"/>
            <a:ext cx="649829" cy="6373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8" name="直接连接符 1027"/>
          <p:cNvCxnSpPr/>
          <p:nvPr/>
        </p:nvCxnSpPr>
        <p:spPr>
          <a:xfrm flipH="1" flipV="1">
            <a:off x="7561561" y="5991946"/>
            <a:ext cx="175117" cy="45683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0" name="直接连接符 1029"/>
          <p:cNvCxnSpPr/>
          <p:nvPr/>
        </p:nvCxnSpPr>
        <p:spPr>
          <a:xfrm flipH="1" flipV="1">
            <a:off x="8136494" y="6791334"/>
            <a:ext cx="209579" cy="5467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3" name="直接连接符 1042"/>
          <p:cNvCxnSpPr/>
          <p:nvPr/>
        </p:nvCxnSpPr>
        <p:spPr>
          <a:xfrm>
            <a:off x="9532566" y="792852"/>
            <a:ext cx="97754" cy="354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7" name="直接连接符 1046"/>
          <p:cNvCxnSpPr/>
          <p:nvPr/>
        </p:nvCxnSpPr>
        <p:spPr>
          <a:xfrm>
            <a:off x="7937919" y="681946"/>
            <a:ext cx="1509975" cy="58169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9" name="直接连接符 1048"/>
          <p:cNvCxnSpPr/>
          <p:nvPr/>
        </p:nvCxnSpPr>
        <p:spPr>
          <a:xfrm>
            <a:off x="7843282" y="711128"/>
            <a:ext cx="640663" cy="2495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1" name="直接连接符 1050"/>
          <p:cNvCxnSpPr/>
          <p:nvPr/>
        </p:nvCxnSpPr>
        <p:spPr>
          <a:xfrm>
            <a:off x="8481402" y="958405"/>
            <a:ext cx="292821" cy="7836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4" name="直接连接符 1053"/>
          <p:cNvCxnSpPr/>
          <p:nvPr/>
        </p:nvCxnSpPr>
        <p:spPr>
          <a:xfrm flipH="1" flipV="1">
            <a:off x="8556927" y="7262871"/>
            <a:ext cx="276090" cy="7461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8" name="直接连接符 1057"/>
          <p:cNvCxnSpPr/>
          <p:nvPr/>
        </p:nvCxnSpPr>
        <p:spPr>
          <a:xfrm flipH="1" flipV="1">
            <a:off x="8814117" y="5909654"/>
            <a:ext cx="738861" cy="19895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1" name="直接连接符 1060"/>
          <p:cNvCxnSpPr/>
          <p:nvPr/>
        </p:nvCxnSpPr>
        <p:spPr>
          <a:xfrm flipH="1" flipV="1">
            <a:off x="9875520" y="7348837"/>
            <a:ext cx="142445" cy="37160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2" name="直接连接符 1061"/>
          <p:cNvCxnSpPr/>
          <p:nvPr/>
        </p:nvCxnSpPr>
        <p:spPr>
          <a:xfrm flipH="1" flipV="1">
            <a:off x="10421046" y="7085583"/>
            <a:ext cx="209603" cy="5468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3" name="直接连接符 1062"/>
          <p:cNvCxnSpPr/>
          <p:nvPr/>
        </p:nvCxnSpPr>
        <p:spPr>
          <a:xfrm flipH="1" flipV="1">
            <a:off x="9970321" y="7307861"/>
            <a:ext cx="370055" cy="99844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5" name="直接连接符 1064"/>
          <p:cNvCxnSpPr/>
          <p:nvPr/>
        </p:nvCxnSpPr>
        <p:spPr>
          <a:xfrm flipH="1" flipV="1">
            <a:off x="9705453" y="7163136"/>
            <a:ext cx="74670" cy="2061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9" name="直接连接符 1068"/>
          <p:cNvCxnSpPr/>
          <p:nvPr/>
        </p:nvCxnSpPr>
        <p:spPr>
          <a:xfrm flipH="1">
            <a:off x="8353637" y="7265034"/>
            <a:ext cx="200543" cy="712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3" name="直接连接符 1082"/>
          <p:cNvCxnSpPr/>
          <p:nvPr/>
        </p:nvCxnSpPr>
        <p:spPr>
          <a:xfrm flipH="1">
            <a:off x="9556390" y="7721262"/>
            <a:ext cx="462645" cy="1771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5" name="直接连接符 1084"/>
          <p:cNvCxnSpPr/>
          <p:nvPr/>
        </p:nvCxnSpPr>
        <p:spPr>
          <a:xfrm flipH="1" flipV="1">
            <a:off x="8933411" y="7762593"/>
            <a:ext cx="1330992" cy="638188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7" name="直接连接符 1086"/>
          <p:cNvCxnSpPr/>
          <p:nvPr/>
        </p:nvCxnSpPr>
        <p:spPr>
          <a:xfrm flipH="1" flipV="1">
            <a:off x="12546256" y="1396235"/>
            <a:ext cx="906286" cy="40422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1" name="直接连接符 1090"/>
          <p:cNvCxnSpPr/>
          <p:nvPr/>
        </p:nvCxnSpPr>
        <p:spPr>
          <a:xfrm>
            <a:off x="11551142" y="1372470"/>
            <a:ext cx="994206" cy="2635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8" name="直接连接符 1097"/>
          <p:cNvCxnSpPr/>
          <p:nvPr/>
        </p:nvCxnSpPr>
        <p:spPr>
          <a:xfrm>
            <a:off x="11731583" y="5755053"/>
            <a:ext cx="18293" cy="501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4" name="直接连接符 1103"/>
          <p:cNvCxnSpPr/>
          <p:nvPr/>
        </p:nvCxnSpPr>
        <p:spPr>
          <a:xfrm>
            <a:off x="12645376" y="6434786"/>
            <a:ext cx="185622" cy="1748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8" name="直接连接符 1117"/>
          <p:cNvCxnSpPr/>
          <p:nvPr/>
        </p:nvCxnSpPr>
        <p:spPr>
          <a:xfrm flipV="1">
            <a:off x="4000390" y="6279626"/>
            <a:ext cx="540982" cy="62473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1" name="直接连接符 1120"/>
          <p:cNvCxnSpPr/>
          <p:nvPr/>
        </p:nvCxnSpPr>
        <p:spPr>
          <a:xfrm flipH="1" flipV="1">
            <a:off x="3996413" y="5688358"/>
            <a:ext cx="1082" cy="121339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4" name="直接连接符 1123"/>
          <p:cNvCxnSpPr/>
          <p:nvPr/>
        </p:nvCxnSpPr>
        <p:spPr>
          <a:xfrm flipH="1" flipV="1">
            <a:off x="3998221" y="5686532"/>
            <a:ext cx="503890" cy="665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6" name="直接连接符 1125"/>
          <p:cNvCxnSpPr/>
          <p:nvPr/>
        </p:nvCxnSpPr>
        <p:spPr>
          <a:xfrm flipH="1">
            <a:off x="2861108" y="5029649"/>
            <a:ext cx="1819257" cy="6749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7" name="直接连接符 1126"/>
          <p:cNvCxnSpPr/>
          <p:nvPr/>
        </p:nvCxnSpPr>
        <p:spPr>
          <a:xfrm flipH="1">
            <a:off x="2834957" y="5313672"/>
            <a:ext cx="1738907" cy="6459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1" name="直接连接符 1130"/>
          <p:cNvCxnSpPr/>
          <p:nvPr/>
        </p:nvCxnSpPr>
        <p:spPr>
          <a:xfrm flipH="1" flipV="1">
            <a:off x="4203359" y="347143"/>
            <a:ext cx="385743" cy="118683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9" name="直接连接符 1138"/>
          <p:cNvCxnSpPr/>
          <p:nvPr/>
        </p:nvCxnSpPr>
        <p:spPr>
          <a:xfrm flipH="1" flipV="1">
            <a:off x="4175679" y="438851"/>
            <a:ext cx="381002" cy="11722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0" name="直接连接符 1139"/>
          <p:cNvCxnSpPr/>
          <p:nvPr/>
        </p:nvCxnSpPr>
        <p:spPr>
          <a:xfrm flipH="1" flipV="1">
            <a:off x="4134115" y="521183"/>
            <a:ext cx="384364" cy="118258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1" name="直接连接符 1140"/>
          <p:cNvCxnSpPr/>
          <p:nvPr/>
        </p:nvCxnSpPr>
        <p:spPr>
          <a:xfrm flipH="1" flipV="1">
            <a:off x="4073380" y="630764"/>
            <a:ext cx="384488" cy="11829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2" name="直接连接符 1141"/>
          <p:cNvCxnSpPr/>
          <p:nvPr/>
        </p:nvCxnSpPr>
        <p:spPr>
          <a:xfrm flipH="1" flipV="1">
            <a:off x="4021745" y="721815"/>
            <a:ext cx="385743" cy="118683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3" name="直接连接符 1142"/>
          <p:cNvCxnSpPr/>
          <p:nvPr/>
        </p:nvCxnSpPr>
        <p:spPr>
          <a:xfrm flipH="1">
            <a:off x="-1394752" y="347800"/>
            <a:ext cx="5598112" cy="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7" name="直接连接符 1146"/>
          <p:cNvCxnSpPr/>
          <p:nvPr/>
        </p:nvCxnSpPr>
        <p:spPr>
          <a:xfrm flipH="1">
            <a:off x="2242795" y="425363"/>
            <a:ext cx="1928143" cy="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8" name="直接连接符 1147"/>
          <p:cNvCxnSpPr/>
          <p:nvPr/>
        </p:nvCxnSpPr>
        <p:spPr>
          <a:xfrm flipH="1">
            <a:off x="2487437" y="519165"/>
            <a:ext cx="1645298" cy="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9" name="直接连接符 1148"/>
          <p:cNvCxnSpPr/>
          <p:nvPr/>
        </p:nvCxnSpPr>
        <p:spPr>
          <a:xfrm flipH="1">
            <a:off x="2733207" y="630764"/>
            <a:ext cx="1340171" cy="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0" name="直接连接符 1149"/>
          <p:cNvCxnSpPr/>
          <p:nvPr/>
        </p:nvCxnSpPr>
        <p:spPr>
          <a:xfrm flipH="1">
            <a:off x="2928595" y="722216"/>
            <a:ext cx="1093151" cy="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9" name="直接连接符 1158"/>
          <p:cNvCxnSpPr/>
          <p:nvPr/>
        </p:nvCxnSpPr>
        <p:spPr>
          <a:xfrm flipH="1">
            <a:off x="1660263" y="425363"/>
            <a:ext cx="585321" cy="64642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1" name="直接连接符 1160"/>
          <p:cNvCxnSpPr/>
          <p:nvPr/>
        </p:nvCxnSpPr>
        <p:spPr>
          <a:xfrm flipH="1">
            <a:off x="1592035" y="519165"/>
            <a:ext cx="892202" cy="98533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2" name="直接连接符 1161"/>
          <p:cNvCxnSpPr/>
          <p:nvPr/>
        </p:nvCxnSpPr>
        <p:spPr>
          <a:xfrm flipH="1">
            <a:off x="1589266" y="630764"/>
            <a:ext cx="1145547" cy="126512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3" name="直接连接符 1162"/>
          <p:cNvCxnSpPr/>
          <p:nvPr/>
        </p:nvCxnSpPr>
        <p:spPr>
          <a:xfrm flipH="1">
            <a:off x="2346251" y="722291"/>
            <a:ext cx="586375" cy="64758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4" name="直接连接符 1163"/>
          <p:cNvCxnSpPr/>
          <p:nvPr/>
        </p:nvCxnSpPr>
        <p:spPr>
          <a:xfrm>
            <a:off x="2346373" y="1373559"/>
            <a:ext cx="254418" cy="45686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7" name="直接连接符 1166"/>
          <p:cNvCxnSpPr/>
          <p:nvPr/>
        </p:nvCxnSpPr>
        <p:spPr>
          <a:xfrm flipH="1">
            <a:off x="2607893" y="1574875"/>
            <a:ext cx="282671" cy="24730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1" name="直接连接符 1170"/>
          <p:cNvCxnSpPr/>
          <p:nvPr/>
        </p:nvCxnSpPr>
        <p:spPr>
          <a:xfrm>
            <a:off x="1478350" y="712171"/>
            <a:ext cx="181913" cy="3624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4" name="直接连接符 1173"/>
          <p:cNvCxnSpPr/>
          <p:nvPr/>
        </p:nvCxnSpPr>
        <p:spPr>
          <a:xfrm>
            <a:off x="1309621" y="935151"/>
            <a:ext cx="285554" cy="56888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6" name="直接连接符 1175"/>
          <p:cNvCxnSpPr/>
          <p:nvPr/>
        </p:nvCxnSpPr>
        <p:spPr>
          <a:xfrm>
            <a:off x="994310" y="564614"/>
            <a:ext cx="479726" cy="1455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8" name="直接连接符 1177"/>
          <p:cNvCxnSpPr/>
          <p:nvPr/>
        </p:nvCxnSpPr>
        <p:spPr>
          <a:xfrm flipV="1">
            <a:off x="279507" y="934689"/>
            <a:ext cx="1031017" cy="39540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0" name="直接连接符 1179"/>
          <p:cNvCxnSpPr/>
          <p:nvPr/>
        </p:nvCxnSpPr>
        <p:spPr>
          <a:xfrm>
            <a:off x="279507" y="1331855"/>
            <a:ext cx="278769" cy="5553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3" name="直接连接符 1182"/>
          <p:cNvCxnSpPr/>
          <p:nvPr/>
        </p:nvCxnSpPr>
        <p:spPr>
          <a:xfrm flipV="1">
            <a:off x="11953682" y="-228718"/>
            <a:ext cx="1055146" cy="4046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4" name="直接连接符 1183"/>
          <p:cNvCxnSpPr/>
          <p:nvPr/>
        </p:nvCxnSpPr>
        <p:spPr>
          <a:xfrm flipV="1">
            <a:off x="-416499" y="623807"/>
            <a:ext cx="305182" cy="46981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6" name="直接连接符 1185"/>
          <p:cNvCxnSpPr/>
          <p:nvPr/>
        </p:nvCxnSpPr>
        <p:spPr>
          <a:xfrm flipH="1" flipV="1">
            <a:off x="11947818" y="182226"/>
            <a:ext cx="410193" cy="2210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9" name="直接连接符 1188"/>
          <p:cNvCxnSpPr/>
          <p:nvPr/>
        </p:nvCxnSpPr>
        <p:spPr>
          <a:xfrm flipH="1">
            <a:off x="-1564814" y="1794693"/>
            <a:ext cx="1265891" cy="9193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1" name="直接连接符 1190"/>
          <p:cNvCxnSpPr/>
          <p:nvPr/>
        </p:nvCxnSpPr>
        <p:spPr>
          <a:xfrm flipH="1">
            <a:off x="-1645145" y="1916569"/>
            <a:ext cx="1265891" cy="9193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2" name="直接连接符 1191"/>
          <p:cNvCxnSpPr/>
          <p:nvPr/>
        </p:nvCxnSpPr>
        <p:spPr>
          <a:xfrm flipH="1">
            <a:off x="-1494696" y="1878656"/>
            <a:ext cx="1265891" cy="9193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4" name="直接连接符 1193"/>
          <p:cNvCxnSpPr/>
          <p:nvPr/>
        </p:nvCxnSpPr>
        <p:spPr>
          <a:xfrm flipH="1">
            <a:off x="1779385" y="1596741"/>
            <a:ext cx="1893351" cy="141700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6" name="直接连接符 1195"/>
          <p:cNvCxnSpPr/>
          <p:nvPr/>
        </p:nvCxnSpPr>
        <p:spPr>
          <a:xfrm>
            <a:off x="1115297" y="1819185"/>
            <a:ext cx="662930" cy="11904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8" name="直接连接符 1197"/>
          <p:cNvCxnSpPr/>
          <p:nvPr/>
        </p:nvCxnSpPr>
        <p:spPr>
          <a:xfrm flipH="1">
            <a:off x="-557411" y="2030037"/>
            <a:ext cx="640302" cy="45279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9" name="直接连接符 1198"/>
          <p:cNvCxnSpPr/>
          <p:nvPr/>
        </p:nvCxnSpPr>
        <p:spPr>
          <a:xfrm flipH="1" flipV="1">
            <a:off x="-557109" y="2483182"/>
            <a:ext cx="212516" cy="554398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2" name="直接连接符 1201"/>
          <p:cNvCxnSpPr/>
          <p:nvPr/>
        </p:nvCxnSpPr>
        <p:spPr>
          <a:xfrm rot="10800000">
            <a:off x="958106" y="5133793"/>
            <a:ext cx="199251" cy="7057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3" name="直接连接符 1202"/>
          <p:cNvCxnSpPr/>
          <p:nvPr/>
        </p:nvCxnSpPr>
        <p:spPr>
          <a:xfrm rot="10800000">
            <a:off x="1158072" y="5206663"/>
            <a:ext cx="416454" cy="112587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4" name="直接连接符 1203"/>
          <p:cNvCxnSpPr/>
          <p:nvPr/>
        </p:nvCxnSpPr>
        <p:spPr>
          <a:xfrm rot="10800000" flipH="1">
            <a:off x="-181246" y="5353611"/>
            <a:ext cx="194893" cy="48327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5" name="直接连接符 1204"/>
          <p:cNvCxnSpPr/>
          <p:nvPr/>
        </p:nvCxnSpPr>
        <p:spPr>
          <a:xfrm flipH="1" flipV="1">
            <a:off x="-846280" y="6404300"/>
            <a:ext cx="290594" cy="8221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6" name="直接连接符 1205"/>
          <p:cNvCxnSpPr/>
          <p:nvPr/>
        </p:nvCxnSpPr>
        <p:spPr>
          <a:xfrm rot="10800000">
            <a:off x="175025" y="6602721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7" name="直接连接符 1206"/>
          <p:cNvCxnSpPr/>
          <p:nvPr/>
        </p:nvCxnSpPr>
        <p:spPr>
          <a:xfrm rot="10800000">
            <a:off x="-403006" y="6725196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8" name="直接连接符 1207"/>
          <p:cNvCxnSpPr/>
          <p:nvPr/>
        </p:nvCxnSpPr>
        <p:spPr>
          <a:xfrm rot="10800000">
            <a:off x="-476808" y="5815841"/>
            <a:ext cx="442339" cy="11847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9" name="直接连接符 1208"/>
          <p:cNvCxnSpPr/>
          <p:nvPr/>
        </p:nvCxnSpPr>
        <p:spPr>
          <a:xfrm flipH="1" flipV="1">
            <a:off x="-389111" y="5764576"/>
            <a:ext cx="549864" cy="14840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0" name="直接连接符 1209"/>
          <p:cNvCxnSpPr/>
          <p:nvPr/>
        </p:nvCxnSpPr>
        <p:spPr>
          <a:xfrm rot="10800000">
            <a:off x="730961" y="5891932"/>
            <a:ext cx="253281" cy="6907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1" name="直接连接符 1210"/>
          <p:cNvCxnSpPr/>
          <p:nvPr/>
        </p:nvCxnSpPr>
        <p:spPr>
          <a:xfrm flipH="1" flipV="1">
            <a:off x="677531" y="5411155"/>
            <a:ext cx="664607" cy="181532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2" name="直接连接符 1211"/>
          <p:cNvCxnSpPr/>
          <p:nvPr/>
        </p:nvCxnSpPr>
        <p:spPr>
          <a:xfrm flipH="1" flipV="1">
            <a:off x="1499603" y="6747087"/>
            <a:ext cx="164563" cy="45801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3" name="直接连接符 1212"/>
          <p:cNvCxnSpPr/>
          <p:nvPr/>
        </p:nvCxnSpPr>
        <p:spPr>
          <a:xfrm flipH="1" flipV="1">
            <a:off x="1897552" y="6593033"/>
            <a:ext cx="219914" cy="6120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4" name="直接连接符 1213"/>
          <p:cNvCxnSpPr/>
          <p:nvPr/>
        </p:nvCxnSpPr>
        <p:spPr>
          <a:xfrm rot="10800000">
            <a:off x="2262223" y="6460529"/>
            <a:ext cx="153990" cy="4095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5" name="直接连接符 1214"/>
          <p:cNvCxnSpPr/>
          <p:nvPr/>
        </p:nvCxnSpPr>
        <p:spPr>
          <a:xfrm flipH="1" flipV="1">
            <a:off x="2324280" y="5934426"/>
            <a:ext cx="473341" cy="129205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6" name="直接连接符 1215"/>
          <p:cNvCxnSpPr/>
          <p:nvPr/>
        </p:nvCxnSpPr>
        <p:spPr>
          <a:xfrm flipH="1" flipV="1">
            <a:off x="2279753" y="5542370"/>
            <a:ext cx="625174" cy="1684111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7" name="直接连接符 1216"/>
          <p:cNvCxnSpPr/>
          <p:nvPr/>
        </p:nvCxnSpPr>
        <p:spPr>
          <a:xfrm flipH="1" flipV="1">
            <a:off x="2362624" y="5476651"/>
            <a:ext cx="646549" cy="17498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0" name="直接连接符 1219"/>
          <p:cNvCxnSpPr/>
          <p:nvPr/>
        </p:nvCxnSpPr>
        <p:spPr>
          <a:xfrm flipV="1">
            <a:off x="2290653" y="6874345"/>
            <a:ext cx="125560" cy="4607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1" name="直接连接符 1220"/>
          <p:cNvCxnSpPr/>
          <p:nvPr/>
        </p:nvCxnSpPr>
        <p:spPr>
          <a:xfrm flipV="1">
            <a:off x="708037" y="6582992"/>
            <a:ext cx="276205" cy="66568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2" name="直接连接符 1221"/>
          <p:cNvCxnSpPr/>
          <p:nvPr/>
        </p:nvCxnSpPr>
        <p:spPr>
          <a:xfrm rot="10800000">
            <a:off x="144798" y="5816175"/>
            <a:ext cx="261498" cy="70211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3" name="直接连接符 1222"/>
          <p:cNvCxnSpPr/>
          <p:nvPr/>
        </p:nvCxnSpPr>
        <p:spPr>
          <a:xfrm flipV="1">
            <a:off x="-846047" y="5919130"/>
            <a:ext cx="258377" cy="48408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4" name="直接连接符 1223"/>
          <p:cNvCxnSpPr/>
          <p:nvPr/>
        </p:nvCxnSpPr>
        <p:spPr>
          <a:xfrm rot="10800000">
            <a:off x="2590000" y="4978278"/>
            <a:ext cx="270450" cy="7253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5" name="直接连接符 1224"/>
          <p:cNvCxnSpPr/>
          <p:nvPr/>
        </p:nvCxnSpPr>
        <p:spPr>
          <a:xfrm rot="10800000">
            <a:off x="1760487" y="5664286"/>
            <a:ext cx="557861" cy="26312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6" name="直接连接符 1225"/>
          <p:cNvCxnSpPr/>
          <p:nvPr/>
        </p:nvCxnSpPr>
        <p:spPr>
          <a:xfrm rot="10800000">
            <a:off x="500079" y="5345823"/>
            <a:ext cx="176330" cy="6401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7" name="直接连接符 1226"/>
          <p:cNvCxnSpPr/>
          <p:nvPr/>
        </p:nvCxnSpPr>
        <p:spPr>
          <a:xfrm rot="10800000">
            <a:off x="1036925" y="5091954"/>
            <a:ext cx="1239995" cy="44340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8" name="直接连接符 1227"/>
          <p:cNvCxnSpPr/>
          <p:nvPr/>
        </p:nvCxnSpPr>
        <p:spPr>
          <a:xfrm flipH="1" flipV="1">
            <a:off x="1433953" y="5140966"/>
            <a:ext cx="930138" cy="3356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9" name="直接连接符 1228"/>
          <p:cNvCxnSpPr/>
          <p:nvPr/>
        </p:nvCxnSpPr>
        <p:spPr>
          <a:xfrm flipH="1" flipV="1">
            <a:off x="1250414" y="4651465"/>
            <a:ext cx="181732" cy="48636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9" name="直接连接符 1248"/>
          <p:cNvCxnSpPr/>
          <p:nvPr/>
        </p:nvCxnSpPr>
        <p:spPr>
          <a:xfrm>
            <a:off x="-74399" y="4624834"/>
            <a:ext cx="443645" cy="17891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0" name="直接连接符 1249"/>
          <p:cNvCxnSpPr/>
          <p:nvPr/>
        </p:nvCxnSpPr>
        <p:spPr>
          <a:xfrm rot="16200000" flipH="1">
            <a:off x="840290" y="3818975"/>
            <a:ext cx="134661" cy="536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1" name="直接连接符 1250"/>
          <p:cNvCxnSpPr/>
          <p:nvPr/>
        </p:nvCxnSpPr>
        <p:spPr>
          <a:xfrm flipV="1">
            <a:off x="660321" y="3778461"/>
            <a:ext cx="220042" cy="8327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2" name="直接连接符 1251"/>
          <p:cNvCxnSpPr/>
          <p:nvPr/>
        </p:nvCxnSpPr>
        <p:spPr>
          <a:xfrm rot="16200000" flipH="1">
            <a:off x="854448" y="3516523"/>
            <a:ext cx="243720" cy="9266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3" name="直接连接符 1252"/>
          <p:cNvCxnSpPr/>
          <p:nvPr/>
        </p:nvCxnSpPr>
        <p:spPr>
          <a:xfrm flipV="1">
            <a:off x="-1371137" y="3531996"/>
            <a:ext cx="885802" cy="33242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4" name="直接连接符 1253"/>
          <p:cNvCxnSpPr/>
          <p:nvPr/>
        </p:nvCxnSpPr>
        <p:spPr>
          <a:xfrm flipV="1">
            <a:off x="-1399385" y="3427702"/>
            <a:ext cx="904905" cy="3356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5" name="直接连接符 1254"/>
          <p:cNvCxnSpPr/>
          <p:nvPr/>
        </p:nvCxnSpPr>
        <p:spPr>
          <a:xfrm flipV="1">
            <a:off x="-1422198" y="3423241"/>
            <a:ext cx="647777" cy="24090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6" name="直接连接符 1255"/>
          <p:cNvCxnSpPr/>
          <p:nvPr/>
        </p:nvCxnSpPr>
        <p:spPr>
          <a:xfrm rot="16200000">
            <a:off x="-1164585" y="3521435"/>
            <a:ext cx="271486" cy="7357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7" name="直接连接符 1256"/>
          <p:cNvCxnSpPr/>
          <p:nvPr/>
        </p:nvCxnSpPr>
        <p:spPr>
          <a:xfrm flipV="1">
            <a:off x="-1398991" y="3972723"/>
            <a:ext cx="666527" cy="2355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8" name="直接连接符 1257"/>
          <p:cNvCxnSpPr/>
          <p:nvPr/>
        </p:nvCxnSpPr>
        <p:spPr>
          <a:xfrm rot="16200000">
            <a:off x="-1139675" y="4844200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9" name="直接连接符 1258"/>
          <p:cNvCxnSpPr/>
          <p:nvPr/>
        </p:nvCxnSpPr>
        <p:spPr>
          <a:xfrm rot="16200000">
            <a:off x="-1262150" y="4266169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0" name="直接连接符 1259"/>
          <p:cNvCxnSpPr/>
          <p:nvPr/>
        </p:nvCxnSpPr>
        <p:spPr>
          <a:xfrm rot="16200000">
            <a:off x="-990593" y="3977857"/>
            <a:ext cx="442339" cy="11847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1" name="直接连接符 1260"/>
          <p:cNvCxnSpPr/>
          <p:nvPr/>
        </p:nvCxnSpPr>
        <p:spPr>
          <a:xfrm flipV="1">
            <a:off x="-1403702" y="4445829"/>
            <a:ext cx="1243233" cy="4606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2" name="直接连接符 1261"/>
          <p:cNvCxnSpPr/>
          <p:nvPr/>
        </p:nvCxnSpPr>
        <p:spPr>
          <a:xfrm flipV="1">
            <a:off x="-229341" y="3360978"/>
            <a:ext cx="446008" cy="162259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3" name="直接连接符 1262"/>
          <p:cNvCxnSpPr/>
          <p:nvPr/>
        </p:nvCxnSpPr>
        <p:spPr>
          <a:xfrm flipV="1">
            <a:off x="-802927" y="4992606"/>
            <a:ext cx="569889" cy="2122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4" name="直接连接符 1263"/>
          <p:cNvCxnSpPr/>
          <p:nvPr/>
        </p:nvCxnSpPr>
        <p:spPr>
          <a:xfrm rot="16200000">
            <a:off x="-518454" y="3460436"/>
            <a:ext cx="105802" cy="314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5" name="直接连接符 1264"/>
          <p:cNvCxnSpPr/>
          <p:nvPr/>
        </p:nvCxnSpPr>
        <p:spPr>
          <a:xfrm>
            <a:off x="-725943" y="3972723"/>
            <a:ext cx="510925" cy="2750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6" name="直接连接符 1265"/>
          <p:cNvCxnSpPr/>
          <p:nvPr/>
        </p:nvCxnSpPr>
        <p:spPr>
          <a:xfrm flipV="1">
            <a:off x="-208952" y="3398964"/>
            <a:ext cx="238831" cy="8487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7" name="直接连接符 1266"/>
          <p:cNvCxnSpPr/>
          <p:nvPr/>
        </p:nvCxnSpPr>
        <p:spPr>
          <a:xfrm rot="16200000">
            <a:off x="-521021" y="3742363"/>
            <a:ext cx="952073" cy="2657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8" name="直接连接符 1267"/>
          <p:cNvCxnSpPr/>
          <p:nvPr/>
        </p:nvCxnSpPr>
        <p:spPr>
          <a:xfrm rot="16200000">
            <a:off x="-543935" y="3736079"/>
            <a:ext cx="1105352" cy="3070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9" name="直接连接符 1268"/>
          <p:cNvCxnSpPr/>
          <p:nvPr/>
        </p:nvCxnSpPr>
        <p:spPr>
          <a:xfrm flipV="1">
            <a:off x="-74795" y="3386788"/>
            <a:ext cx="345998" cy="12366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4" name="直接连接符 1483"/>
          <p:cNvCxnSpPr/>
          <p:nvPr/>
        </p:nvCxnSpPr>
        <p:spPr>
          <a:xfrm flipH="1">
            <a:off x="2221730" y="4445829"/>
            <a:ext cx="697271" cy="26145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5" name="直接连接符 1484"/>
          <p:cNvCxnSpPr/>
          <p:nvPr/>
        </p:nvCxnSpPr>
        <p:spPr>
          <a:xfrm flipH="1" flipV="1">
            <a:off x="2919001" y="4455876"/>
            <a:ext cx="276291" cy="7382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6" name="直接连接符 1485"/>
          <p:cNvCxnSpPr/>
          <p:nvPr/>
        </p:nvCxnSpPr>
        <p:spPr>
          <a:xfrm rot="5400000" flipH="1">
            <a:off x="3286957" y="3623080"/>
            <a:ext cx="1215916" cy="85441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7" name="直接连接符 1486"/>
          <p:cNvCxnSpPr/>
          <p:nvPr/>
        </p:nvCxnSpPr>
        <p:spPr>
          <a:xfrm flipH="1" flipV="1">
            <a:off x="3587135" y="3322188"/>
            <a:ext cx="476065" cy="14736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8" name="直接连接符 1487"/>
          <p:cNvCxnSpPr/>
          <p:nvPr/>
        </p:nvCxnSpPr>
        <p:spPr>
          <a:xfrm flipH="1" flipV="1">
            <a:off x="4067434" y="3472331"/>
            <a:ext cx="320054" cy="8694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9" name="直接连接符 1488"/>
          <p:cNvCxnSpPr/>
          <p:nvPr/>
        </p:nvCxnSpPr>
        <p:spPr>
          <a:xfrm rot="5400000" flipH="1">
            <a:off x="3706928" y="2978210"/>
            <a:ext cx="143374" cy="4575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0" name="直接连接符 1489"/>
          <p:cNvCxnSpPr/>
          <p:nvPr/>
        </p:nvCxnSpPr>
        <p:spPr>
          <a:xfrm rot="5400000" flipH="1">
            <a:off x="3237690" y="3831058"/>
            <a:ext cx="1418342" cy="9788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1" name="直接连接符 1490"/>
          <p:cNvCxnSpPr/>
          <p:nvPr/>
        </p:nvCxnSpPr>
        <p:spPr>
          <a:xfrm flipH="1" flipV="1">
            <a:off x="3475929" y="3871178"/>
            <a:ext cx="528920" cy="79624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2" name="直接连接符 1491"/>
          <p:cNvCxnSpPr/>
          <p:nvPr/>
        </p:nvCxnSpPr>
        <p:spPr>
          <a:xfrm rot="5400000" flipH="1">
            <a:off x="3138972" y="4267165"/>
            <a:ext cx="697271" cy="26145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3" name="直接连接符 1492"/>
          <p:cNvCxnSpPr/>
          <p:nvPr/>
        </p:nvCxnSpPr>
        <p:spPr>
          <a:xfrm flipV="1">
            <a:off x="2683045" y="4050287"/>
            <a:ext cx="662660" cy="2407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4" name="直接连接符 1493"/>
          <p:cNvCxnSpPr/>
          <p:nvPr/>
        </p:nvCxnSpPr>
        <p:spPr>
          <a:xfrm rot="5400000" flipH="1" flipV="1">
            <a:off x="2947960" y="3625843"/>
            <a:ext cx="279974" cy="7706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5" name="直接连接符 1494"/>
          <p:cNvCxnSpPr/>
          <p:nvPr/>
        </p:nvCxnSpPr>
        <p:spPr>
          <a:xfrm rot="5400000" flipH="1" flipV="1">
            <a:off x="3012820" y="3403494"/>
            <a:ext cx="237249" cy="65073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6" name="直接连接符 1495"/>
          <p:cNvCxnSpPr/>
          <p:nvPr/>
        </p:nvCxnSpPr>
        <p:spPr>
          <a:xfrm flipV="1">
            <a:off x="2561839" y="3442332"/>
            <a:ext cx="901464" cy="33323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7" name="直接连接符 1496"/>
          <p:cNvCxnSpPr/>
          <p:nvPr/>
        </p:nvCxnSpPr>
        <p:spPr>
          <a:xfrm flipH="1" flipV="1">
            <a:off x="2565392" y="3793768"/>
            <a:ext cx="129965" cy="35738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8" name="直接连接符 1497"/>
          <p:cNvCxnSpPr/>
          <p:nvPr/>
        </p:nvCxnSpPr>
        <p:spPr>
          <a:xfrm flipV="1">
            <a:off x="2486405" y="3319330"/>
            <a:ext cx="1095528" cy="40527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9" name="直接连接符 1498"/>
          <p:cNvCxnSpPr/>
          <p:nvPr/>
        </p:nvCxnSpPr>
        <p:spPr>
          <a:xfrm rot="5400000" flipH="1">
            <a:off x="2302125" y="3910452"/>
            <a:ext cx="557867" cy="1909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0" name="直接连接符 1499"/>
          <p:cNvCxnSpPr/>
          <p:nvPr/>
        </p:nvCxnSpPr>
        <p:spPr>
          <a:xfrm flipV="1">
            <a:off x="2449125" y="3136747"/>
            <a:ext cx="1088209" cy="4025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1" name="直接连接符 1500"/>
          <p:cNvCxnSpPr/>
          <p:nvPr/>
        </p:nvCxnSpPr>
        <p:spPr>
          <a:xfrm rot="5400000" flipH="1">
            <a:off x="2113251" y="3206283"/>
            <a:ext cx="482496" cy="1766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0" name="组合 279"/>
          <p:cNvGrpSpPr/>
          <p:nvPr/>
        </p:nvGrpSpPr>
        <p:grpSpPr>
          <a:xfrm>
            <a:off x="7874245" y="596476"/>
            <a:ext cx="5212388" cy="6006360"/>
            <a:chOff x="9828971" y="-352581"/>
            <a:chExt cx="5938908" cy="6843548"/>
          </a:xfrm>
        </p:grpSpPr>
        <p:sp>
          <p:nvSpPr>
            <p:cNvPr id="165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任意多边形 278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86" name="Freeform 697"/>
          <p:cNvSpPr>
            <a:spLocks/>
          </p:cNvSpPr>
          <p:nvPr/>
        </p:nvSpPr>
        <p:spPr bwMode="auto">
          <a:xfrm>
            <a:off x="2053211" y="2869167"/>
            <a:ext cx="503168" cy="501576"/>
          </a:xfrm>
          <a:custGeom>
            <a:avLst/>
            <a:gdLst>
              <a:gd name="T0" fmla="*/ 200 w 401"/>
              <a:gd name="T1" fmla="*/ 0 h 400"/>
              <a:gd name="T2" fmla="*/ 131 w 401"/>
              <a:gd name="T3" fmla="*/ 13 h 400"/>
              <a:gd name="T4" fmla="*/ 0 w 401"/>
              <a:gd name="T5" fmla="*/ 201 h 400"/>
              <a:gd name="T6" fmla="*/ 13 w 401"/>
              <a:gd name="T7" fmla="*/ 270 h 400"/>
              <a:gd name="T8" fmla="*/ 201 w 401"/>
              <a:gd name="T9" fmla="*/ 400 h 400"/>
              <a:gd name="T10" fmla="*/ 270 w 401"/>
              <a:gd name="T11" fmla="*/ 388 h 400"/>
              <a:gd name="T12" fmla="*/ 400 w 401"/>
              <a:gd name="T13" fmla="*/ 200 h 400"/>
              <a:gd name="T14" fmla="*/ 388 w 401"/>
              <a:gd name="T15" fmla="*/ 130 h 400"/>
              <a:gd name="T16" fmla="*/ 200 w 401"/>
              <a:gd name="T17" fmla="*/ 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1" h="400">
                <a:moveTo>
                  <a:pt x="200" y="0"/>
                </a:moveTo>
                <a:cubicBezTo>
                  <a:pt x="177" y="0"/>
                  <a:pt x="154" y="4"/>
                  <a:pt x="131" y="13"/>
                </a:cubicBezTo>
                <a:cubicBezTo>
                  <a:pt x="53" y="42"/>
                  <a:pt x="0" y="117"/>
                  <a:pt x="0" y="201"/>
                </a:cubicBezTo>
                <a:cubicBezTo>
                  <a:pt x="0" y="224"/>
                  <a:pt x="5" y="247"/>
                  <a:pt x="13" y="270"/>
                </a:cubicBezTo>
                <a:cubicBezTo>
                  <a:pt x="43" y="350"/>
                  <a:pt x="119" y="400"/>
                  <a:pt x="201" y="400"/>
                </a:cubicBezTo>
                <a:cubicBezTo>
                  <a:pt x="224" y="400"/>
                  <a:pt x="247" y="396"/>
                  <a:pt x="270" y="388"/>
                </a:cubicBezTo>
                <a:cubicBezTo>
                  <a:pt x="348" y="358"/>
                  <a:pt x="401" y="283"/>
                  <a:pt x="400" y="200"/>
                </a:cubicBezTo>
                <a:cubicBezTo>
                  <a:pt x="400" y="176"/>
                  <a:pt x="396" y="153"/>
                  <a:pt x="388" y="130"/>
                </a:cubicBezTo>
                <a:cubicBezTo>
                  <a:pt x="358" y="50"/>
                  <a:pt x="281" y="0"/>
                  <a:pt x="200" y="0"/>
                </a:cubicBezTo>
              </a:path>
            </a:pathLst>
          </a:custGeom>
          <a:gradFill>
            <a:gsLst>
              <a:gs pos="100000">
                <a:schemeClr val="bg1">
                  <a:alpha val="0"/>
                </a:schemeClr>
              </a:gs>
              <a:gs pos="0">
                <a:srgbClr val="F4F52E"/>
              </a:gs>
            </a:gsLst>
            <a:path path="circle">
              <a:fillToRect l="50000" t="50000" r="50000" b="50000"/>
            </a:path>
          </a:gradFill>
          <a:ln>
            <a:noFill/>
          </a:ln>
          <a:effectLst>
            <a:softEdge rad="1016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702"/>
          <p:cNvSpPr>
            <a:spLocks/>
          </p:cNvSpPr>
          <p:nvPr/>
        </p:nvSpPr>
        <p:spPr bwMode="auto">
          <a:xfrm flipH="1">
            <a:off x="2139392" y="2954551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88" name="组合 287"/>
          <p:cNvGrpSpPr/>
          <p:nvPr/>
        </p:nvGrpSpPr>
        <p:grpSpPr>
          <a:xfrm>
            <a:off x="8381827" y="1361914"/>
            <a:ext cx="799094" cy="796564"/>
            <a:chOff x="2068663" y="2644797"/>
            <a:chExt cx="1043970" cy="1040666"/>
          </a:xfrm>
        </p:grpSpPr>
        <p:sp>
          <p:nvSpPr>
            <p:cNvPr id="289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1" name="组合 290"/>
          <p:cNvGrpSpPr/>
          <p:nvPr/>
        </p:nvGrpSpPr>
        <p:grpSpPr>
          <a:xfrm>
            <a:off x="9292633" y="1097694"/>
            <a:ext cx="381600" cy="380392"/>
            <a:chOff x="2068663" y="2644797"/>
            <a:chExt cx="1043970" cy="1040666"/>
          </a:xfrm>
        </p:grpSpPr>
        <p:sp>
          <p:nvSpPr>
            <p:cNvPr id="292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4" name="组合 293"/>
          <p:cNvGrpSpPr/>
          <p:nvPr/>
        </p:nvGrpSpPr>
        <p:grpSpPr>
          <a:xfrm>
            <a:off x="9176284" y="494640"/>
            <a:ext cx="697746" cy="695536"/>
            <a:chOff x="2068663" y="2644797"/>
            <a:chExt cx="1043970" cy="1040666"/>
          </a:xfrm>
        </p:grpSpPr>
        <p:sp>
          <p:nvSpPr>
            <p:cNvPr id="295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7" name="组合 296"/>
          <p:cNvGrpSpPr/>
          <p:nvPr/>
        </p:nvGrpSpPr>
        <p:grpSpPr>
          <a:xfrm>
            <a:off x="9898475" y="560091"/>
            <a:ext cx="646214" cy="644168"/>
            <a:chOff x="2068663" y="2644797"/>
            <a:chExt cx="1043970" cy="1040666"/>
          </a:xfrm>
        </p:grpSpPr>
        <p:sp>
          <p:nvSpPr>
            <p:cNvPr id="298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>
            <a:off x="11300414" y="1124972"/>
            <a:ext cx="501456" cy="499868"/>
            <a:chOff x="2068663" y="2644797"/>
            <a:chExt cx="1043970" cy="1040666"/>
          </a:xfrm>
        </p:grpSpPr>
        <p:sp>
          <p:nvSpPr>
            <p:cNvPr id="301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3" name="组合 302"/>
          <p:cNvGrpSpPr/>
          <p:nvPr/>
        </p:nvGrpSpPr>
        <p:grpSpPr>
          <a:xfrm>
            <a:off x="11494829" y="-340465"/>
            <a:ext cx="209364" cy="208700"/>
            <a:chOff x="2068663" y="2644797"/>
            <a:chExt cx="1043970" cy="1040666"/>
          </a:xfrm>
        </p:grpSpPr>
        <p:sp>
          <p:nvSpPr>
            <p:cNvPr id="304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6" name="组合 305"/>
          <p:cNvGrpSpPr/>
          <p:nvPr/>
        </p:nvGrpSpPr>
        <p:grpSpPr>
          <a:xfrm>
            <a:off x="7732648" y="2369299"/>
            <a:ext cx="501456" cy="499868"/>
            <a:chOff x="2068663" y="2644797"/>
            <a:chExt cx="1043970" cy="1040666"/>
          </a:xfrm>
        </p:grpSpPr>
        <p:sp>
          <p:nvSpPr>
            <p:cNvPr id="307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>
            <a:off x="7661372" y="3600485"/>
            <a:ext cx="573890" cy="551917"/>
            <a:chOff x="2068663" y="2644797"/>
            <a:chExt cx="1043970" cy="1040666"/>
          </a:xfrm>
        </p:grpSpPr>
        <p:sp>
          <p:nvSpPr>
            <p:cNvPr id="310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2" name="组合 311"/>
          <p:cNvGrpSpPr/>
          <p:nvPr/>
        </p:nvGrpSpPr>
        <p:grpSpPr>
          <a:xfrm>
            <a:off x="8597180" y="5258291"/>
            <a:ext cx="501456" cy="499868"/>
            <a:chOff x="2068663" y="2644797"/>
            <a:chExt cx="1043970" cy="1040666"/>
          </a:xfrm>
        </p:grpSpPr>
        <p:sp>
          <p:nvSpPr>
            <p:cNvPr id="313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>
            <a:off x="8705633" y="5815820"/>
            <a:ext cx="227418" cy="226698"/>
            <a:chOff x="2068663" y="2644797"/>
            <a:chExt cx="1043970" cy="1040666"/>
          </a:xfrm>
        </p:grpSpPr>
        <p:sp>
          <p:nvSpPr>
            <p:cNvPr id="316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>
            <a:off x="9102973" y="5966203"/>
            <a:ext cx="501456" cy="499868"/>
            <a:chOff x="2068663" y="2644797"/>
            <a:chExt cx="1043970" cy="1040666"/>
          </a:xfrm>
        </p:grpSpPr>
        <p:sp>
          <p:nvSpPr>
            <p:cNvPr id="319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1" name="组合 320"/>
          <p:cNvGrpSpPr/>
          <p:nvPr/>
        </p:nvGrpSpPr>
        <p:grpSpPr>
          <a:xfrm>
            <a:off x="9781093" y="6384409"/>
            <a:ext cx="386290" cy="385066"/>
            <a:chOff x="2068663" y="2644797"/>
            <a:chExt cx="1043970" cy="1040666"/>
          </a:xfrm>
        </p:grpSpPr>
        <p:sp>
          <p:nvSpPr>
            <p:cNvPr id="322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>
            <a:off x="10470259" y="6341262"/>
            <a:ext cx="188448" cy="187852"/>
            <a:chOff x="2068663" y="2644797"/>
            <a:chExt cx="1043970" cy="1040666"/>
          </a:xfrm>
        </p:grpSpPr>
        <p:sp>
          <p:nvSpPr>
            <p:cNvPr id="325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11020266" y="5940091"/>
            <a:ext cx="328734" cy="327692"/>
            <a:chOff x="2068663" y="2644797"/>
            <a:chExt cx="1043970" cy="1040666"/>
          </a:xfrm>
        </p:grpSpPr>
        <p:sp>
          <p:nvSpPr>
            <p:cNvPr id="328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0" name="组合 329"/>
          <p:cNvGrpSpPr/>
          <p:nvPr/>
        </p:nvGrpSpPr>
        <p:grpSpPr>
          <a:xfrm>
            <a:off x="11279748" y="5410108"/>
            <a:ext cx="839098" cy="836440"/>
            <a:chOff x="2068663" y="2644797"/>
            <a:chExt cx="1043970" cy="1040666"/>
          </a:xfrm>
        </p:grpSpPr>
        <p:sp>
          <p:nvSpPr>
            <p:cNvPr id="331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10636516" y="6491793"/>
            <a:ext cx="448888" cy="447466"/>
            <a:chOff x="2068663" y="2644797"/>
            <a:chExt cx="1043970" cy="1040666"/>
          </a:xfrm>
        </p:grpSpPr>
        <p:sp>
          <p:nvSpPr>
            <p:cNvPr id="334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6" name="组合 335"/>
          <p:cNvGrpSpPr/>
          <p:nvPr/>
        </p:nvGrpSpPr>
        <p:grpSpPr>
          <a:xfrm>
            <a:off x="11415790" y="-218880"/>
            <a:ext cx="501456" cy="499868"/>
            <a:chOff x="2068663" y="2644797"/>
            <a:chExt cx="1043970" cy="1040666"/>
          </a:xfrm>
        </p:grpSpPr>
        <p:sp>
          <p:nvSpPr>
            <p:cNvPr id="337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9" name="组合 338"/>
          <p:cNvGrpSpPr/>
          <p:nvPr/>
        </p:nvGrpSpPr>
        <p:grpSpPr>
          <a:xfrm>
            <a:off x="7224527" y="3266048"/>
            <a:ext cx="510450" cy="508834"/>
            <a:chOff x="2068663" y="2644797"/>
            <a:chExt cx="1043970" cy="1040666"/>
          </a:xfrm>
        </p:grpSpPr>
        <p:sp>
          <p:nvSpPr>
            <p:cNvPr id="340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2" name="组合 341"/>
          <p:cNvGrpSpPr/>
          <p:nvPr/>
        </p:nvGrpSpPr>
        <p:grpSpPr>
          <a:xfrm>
            <a:off x="8114625" y="144725"/>
            <a:ext cx="501456" cy="499868"/>
            <a:chOff x="2068663" y="2644797"/>
            <a:chExt cx="1043970" cy="1040666"/>
          </a:xfrm>
        </p:grpSpPr>
        <p:sp>
          <p:nvSpPr>
            <p:cNvPr id="343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5" name="组合 344"/>
          <p:cNvGrpSpPr/>
          <p:nvPr/>
        </p:nvGrpSpPr>
        <p:grpSpPr>
          <a:xfrm>
            <a:off x="8082315" y="-606598"/>
            <a:ext cx="501456" cy="499868"/>
            <a:chOff x="2068663" y="2644797"/>
            <a:chExt cx="1043970" cy="1040666"/>
          </a:xfrm>
        </p:grpSpPr>
        <p:sp>
          <p:nvSpPr>
            <p:cNvPr id="346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7849256" y="-368346"/>
            <a:ext cx="218692" cy="218000"/>
            <a:chOff x="2068663" y="2644797"/>
            <a:chExt cx="1043970" cy="1040666"/>
          </a:xfrm>
        </p:grpSpPr>
        <p:sp>
          <p:nvSpPr>
            <p:cNvPr id="349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1" name="组合 350"/>
          <p:cNvGrpSpPr/>
          <p:nvPr/>
        </p:nvGrpSpPr>
        <p:grpSpPr>
          <a:xfrm>
            <a:off x="9226226" y="-100701"/>
            <a:ext cx="501456" cy="499868"/>
            <a:chOff x="2068663" y="2644797"/>
            <a:chExt cx="1043970" cy="1040666"/>
          </a:xfrm>
        </p:grpSpPr>
        <p:sp>
          <p:nvSpPr>
            <p:cNvPr id="352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4" name="Freeform 702"/>
          <p:cNvSpPr>
            <a:spLocks/>
          </p:cNvSpPr>
          <p:nvPr/>
        </p:nvSpPr>
        <p:spPr bwMode="auto">
          <a:xfrm flipH="1">
            <a:off x="3853363" y="3100065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702"/>
          <p:cNvSpPr>
            <a:spLocks/>
          </p:cNvSpPr>
          <p:nvPr/>
        </p:nvSpPr>
        <p:spPr bwMode="auto">
          <a:xfrm flipH="1">
            <a:off x="4234784" y="4569748"/>
            <a:ext cx="139812" cy="13981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702"/>
          <p:cNvSpPr>
            <a:spLocks/>
          </p:cNvSpPr>
          <p:nvPr/>
        </p:nvSpPr>
        <p:spPr bwMode="auto">
          <a:xfrm flipH="1">
            <a:off x="4286219" y="4870745"/>
            <a:ext cx="213590" cy="21359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702"/>
          <p:cNvSpPr>
            <a:spLocks/>
          </p:cNvSpPr>
          <p:nvPr/>
        </p:nvSpPr>
        <p:spPr bwMode="auto">
          <a:xfrm flipH="1">
            <a:off x="3875213" y="4529121"/>
            <a:ext cx="232418" cy="2324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702"/>
          <p:cNvSpPr>
            <a:spLocks/>
          </p:cNvSpPr>
          <p:nvPr/>
        </p:nvSpPr>
        <p:spPr bwMode="auto">
          <a:xfrm flipH="1">
            <a:off x="3461967" y="4601281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702"/>
          <p:cNvSpPr>
            <a:spLocks/>
          </p:cNvSpPr>
          <p:nvPr/>
        </p:nvSpPr>
        <p:spPr bwMode="auto">
          <a:xfrm flipH="1">
            <a:off x="3037194" y="4977541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702"/>
          <p:cNvSpPr>
            <a:spLocks/>
          </p:cNvSpPr>
          <p:nvPr/>
        </p:nvSpPr>
        <p:spPr bwMode="auto">
          <a:xfrm flipH="1">
            <a:off x="1996239" y="4487626"/>
            <a:ext cx="429326" cy="42932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702"/>
          <p:cNvSpPr>
            <a:spLocks/>
          </p:cNvSpPr>
          <p:nvPr/>
        </p:nvSpPr>
        <p:spPr bwMode="auto">
          <a:xfrm flipH="1">
            <a:off x="831438" y="3311793"/>
            <a:ext cx="171310" cy="17131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702"/>
          <p:cNvSpPr>
            <a:spLocks/>
          </p:cNvSpPr>
          <p:nvPr/>
        </p:nvSpPr>
        <p:spPr bwMode="auto">
          <a:xfrm flipH="1">
            <a:off x="908995" y="3570292"/>
            <a:ext cx="211006" cy="2110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702"/>
          <p:cNvSpPr>
            <a:spLocks/>
          </p:cNvSpPr>
          <p:nvPr/>
        </p:nvSpPr>
        <p:spPr bwMode="auto">
          <a:xfrm flipH="1">
            <a:off x="842712" y="3833424"/>
            <a:ext cx="182360" cy="18236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702"/>
          <p:cNvSpPr>
            <a:spLocks/>
          </p:cNvSpPr>
          <p:nvPr/>
        </p:nvSpPr>
        <p:spPr bwMode="auto">
          <a:xfrm flipH="1">
            <a:off x="502269" y="3751670"/>
            <a:ext cx="241620" cy="24162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702"/>
          <p:cNvSpPr>
            <a:spLocks/>
          </p:cNvSpPr>
          <p:nvPr/>
        </p:nvSpPr>
        <p:spPr bwMode="auto">
          <a:xfrm flipH="1">
            <a:off x="221266" y="3333425"/>
            <a:ext cx="97448" cy="9744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702"/>
          <p:cNvSpPr>
            <a:spLocks/>
          </p:cNvSpPr>
          <p:nvPr/>
        </p:nvSpPr>
        <p:spPr bwMode="auto">
          <a:xfrm>
            <a:off x="49947" y="3347894"/>
            <a:ext cx="88410" cy="884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702"/>
          <p:cNvSpPr>
            <a:spLocks/>
          </p:cNvSpPr>
          <p:nvPr/>
        </p:nvSpPr>
        <p:spPr bwMode="auto">
          <a:xfrm flipH="1">
            <a:off x="-55019" y="3332759"/>
            <a:ext cx="149620" cy="1496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702"/>
          <p:cNvSpPr>
            <a:spLocks/>
          </p:cNvSpPr>
          <p:nvPr/>
        </p:nvSpPr>
        <p:spPr bwMode="auto">
          <a:xfrm flipH="1">
            <a:off x="930703" y="163404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702"/>
          <p:cNvSpPr>
            <a:spLocks/>
          </p:cNvSpPr>
          <p:nvPr/>
        </p:nvSpPr>
        <p:spPr bwMode="auto">
          <a:xfrm flipH="1">
            <a:off x="455906" y="1804706"/>
            <a:ext cx="252504" cy="25250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702"/>
          <p:cNvSpPr>
            <a:spLocks/>
          </p:cNvSpPr>
          <p:nvPr/>
        </p:nvSpPr>
        <p:spPr bwMode="auto">
          <a:xfrm flipH="1">
            <a:off x="-71320" y="1886547"/>
            <a:ext cx="290562" cy="29056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702"/>
          <p:cNvSpPr>
            <a:spLocks/>
          </p:cNvSpPr>
          <p:nvPr/>
        </p:nvSpPr>
        <p:spPr bwMode="auto">
          <a:xfrm flipH="1">
            <a:off x="-665464" y="2668675"/>
            <a:ext cx="644510" cy="6445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702"/>
          <p:cNvSpPr>
            <a:spLocks/>
          </p:cNvSpPr>
          <p:nvPr/>
        </p:nvSpPr>
        <p:spPr bwMode="auto">
          <a:xfrm flipH="1">
            <a:off x="3547651" y="1508460"/>
            <a:ext cx="221596" cy="22159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702"/>
          <p:cNvSpPr>
            <a:spLocks/>
          </p:cNvSpPr>
          <p:nvPr/>
        </p:nvSpPr>
        <p:spPr bwMode="auto">
          <a:xfrm flipH="1">
            <a:off x="3068529" y="81621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Freeform 702"/>
          <p:cNvSpPr>
            <a:spLocks/>
          </p:cNvSpPr>
          <p:nvPr/>
        </p:nvSpPr>
        <p:spPr bwMode="auto">
          <a:xfrm flipH="1">
            <a:off x="2666894" y="1311648"/>
            <a:ext cx="448546" cy="44854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Freeform 702"/>
          <p:cNvSpPr>
            <a:spLocks/>
          </p:cNvSpPr>
          <p:nvPr/>
        </p:nvSpPr>
        <p:spPr bwMode="auto">
          <a:xfrm flipH="1">
            <a:off x="1450262" y="1793217"/>
            <a:ext cx="235468" cy="23547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702"/>
          <p:cNvSpPr>
            <a:spLocks/>
          </p:cNvSpPr>
          <p:nvPr/>
        </p:nvSpPr>
        <p:spPr bwMode="auto">
          <a:xfrm flipH="1">
            <a:off x="3983073" y="2418357"/>
            <a:ext cx="140312" cy="1403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702"/>
          <p:cNvSpPr>
            <a:spLocks/>
          </p:cNvSpPr>
          <p:nvPr/>
        </p:nvSpPr>
        <p:spPr bwMode="auto">
          <a:xfrm flipH="1">
            <a:off x="4091847" y="2277407"/>
            <a:ext cx="84354" cy="8435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702"/>
          <p:cNvSpPr>
            <a:spLocks/>
          </p:cNvSpPr>
          <p:nvPr/>
        </p:nvSpPr>
        <p:spPr bwMode="auto">
          <a:xfrm flipH="1">
            <a:off x="4162563" y="2350886"/>
            <a:ext cx="118572" cy="11857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702"/>
          <p:cNvSpPr>
            <a:spLocks/>
          </p:cNvSpPr>
          <p:nvPr/>
        </p:nvSpPr>
        <p:spPr bwMode="auto">
          <a:xfrm flipH="1">
            <a:off x="4539638" y="2498763"/>
            <a:ext cx="199400" cy="19940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702"/>
          <p:cNvSpPr>
            <a:spLocks/>
          </p:cNvSpPr>
          <p:nvPr/>
        </p:nvSpPr>
        <p:spPr bwMode="auto">
          <a:xfrm flipH="1">
            <a:off x="4596299" y="2264612"/>
            <a:ext cx="157224" cy="15722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702"/>
          <p:cNvSpPr>
            <a:spLocks/>
          </p:cNvSpPr>
          <p:nvPr/>
        </p:nvSpPr>
        <p:spPr bwMode="auto">
          <a:xfrm flipH="1">
            <a:off x="4589994" y="2041823"/>
            <a:ext cx="198232" cy="19823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702"/>
          <p:cNvSpPr>
            <a:spLocks/>
          </p:cNvSpPr>
          <p:nvPr/>
        </p:nvSpPr>
        <p:spPr bwMode="auto">
          <a:xfrm flipH="1">
            <a:off x="5574975" y="1427699"/>
            <a:ext cx="179772" cy="17977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" name="Freeform 702"/>
          <p:cNvSpPr>
            <a:spLocks/>
          </p:cNvSpPr>
          <p:nvPr/>
        </p:nvSpPr>
        <p:spPr bwMode="auto">
          <a:xfrm flipH="1">
            <a:off x="4671687" y="177723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Freeform 702"/>
          <p:cNvSpPr>
            <a:spLocks/>
          </p:cNvSpPr>
          <p:nvPr/>
        </p:nvSpPr>
        <p:spPr bwMode="auto">
          <a:xfrm flipH="1">
            <a:off x="6143472" y="1646647"/>
            <a:ext cx="396534" cy="39103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Freeform 702"/>
          <p:cNvSpPr>
            <a:spLocks/>
          </p:cNvSpPr>
          <p:nvPr/>
        </p:nvSpPr>
        <p:spPr bwMode="auto">
          <a:xfrm flipH="1">
            <a:off x="6933460" y="1703565"/>
            <a:ext cx="134264" cy="13426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Freeform 702"/>
          <p:cNvSpPr>
            <a:spLocks/>
          </p:cNvSpPr>
          <p:nvPr/>
        </p:nvSpPr>
        <p:spPr bwMode="auto">
          <a:xfrm flipH="1">
            <a:off x="7073231" y="106079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Freeform 702"/>
          <p:cNvSpPr>
            <a:spLocks/>
          </p:cNvSpPr>
          <p:nvPr/>
        </p:nvSpPr>
        <p:spPr bwMode="auto">
          <a:xfrm flipH="1">
            <a:off x="7252594" y="1958984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" name="Freeform 702"/>
          <p:cNvSpPr>
            <a:spLocks/>
          </p:cNvSpPr>
          <p:nvPr/>
        </p:nvSpPr>
        <p:spPr bwMode="auto">
          <a:xfrm flipH="1">
            <a:off x="6762666" y="2302035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" name="Freeform 702"/>
          <p:cNvSpPr>
            <a:spLocks/>
          </p:cNvSpPr>
          <p:nvPr/>
        </p:nvSpPr>
        <p:spPr bwMode="auto">
          <a:xfrm flipH="1">
            <a:off x="8572470" y="-99093"/>
            <a:ext cx="247262" cy="24726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Freeform 702"/>
          <p:cNvSpPr>
            <a:spLocks/>
          </p:cNvSpPr>
          <p:nvPr/>
        </p:nvSpPr>
        <p:spPr bwMode="auto">
          <a:xfrm flipH="1">
            <a:off x="8656425" y="-586426"/>
            <a:ext cx="144268" cy="14427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Freeform 702"/>
          <p:cNvSpPr>
            <a:spLocks/>
          </p:cNvSpPr>
          <p:nvPr/>
        </p:nvSpPr>
        <p:spPr bwMode="auto">
          <a:xfrm flipH="1">
            <a:off x="9767984" y="-333750"/>
            <a:ext cx="97476" cy="974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" name="Freeform 702"/>
          <p:cNvSpPr>
            <a:spLocks/>
          </p:cNvSpPr>
          <p:nvPr/>
        </p:nvSpPr>
        <p:spPr bwMode="auto">
          <a:xfrm flipH="1">
            <a:off x="9998007" y="-423363"/>
            <a:ext cx="103104" cy="10310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Freeform 702"/>
          <p:cNvSpPr>
            <a:spLocks/>
          </p:cNvSpPr>
          <p:nvPr/>
        </p:nvSpPr>
        <p:spPr bwMode="auto">
          <a:xfrm flipH="1">
            <a:off x="10427210" y="-714182"/>
            <a:ext cx="429336" cy="42933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Freeform 702"/>
          <p:cNvSpPr>
            <a:spLocks/>
          </p:cNvSpPr>
          <p:nvPr/>
        </p:nvSpPr>
        <p:spPr bwMode="auto">
          <a:xfrm flipH="1">
            <a:off x="11109160" y="-252862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Freeform 702"/>
          <p:cNvSpPr>
            <a:spLocks/>
          </p:cNvSpPr>
          <p:nvPr/>
        </p:nvSpPr>
        <p:spPr bwMode="auto">
          <a:xfrm flipH="1">
            <a:off x="6661005" y="3819222"/>
            <a:ext cx="233504" cy="23350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Freeform 702"/>
          <p:cNvSpPr>
            <a:spLocks/>
          </p:cNvSpPr>
          <p:nvPr/>
        </p:nvSpPr>
        <p:spPr bwMode="auto">
          <a:xfrm flipH="1">
            <a:off x="5504158" y="3198384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" name="Freeform 702"/>
          <p:cNvSpPr>
            <a:spLocks/>
          </p:cNvSpPr>
          <p:nvPr/>
        </p:nvSpPr>
        <p:spPr bwMode="auto">
          <a:xfrm flipH="1">
            <a:off x="5325493" y="2186130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Freeform 702"/>
          <p:cNvSpPr>
            <a:spLocks/>
          </p:cNvSpPr>
          <p:nvPr/>
        </p:nvSpPr>
        <p:spPr bwMode="auto">
          <a:xfrm flipH="1">
            <a:off x="5909904" y="2202856"/>
            <a:ext cx="248834" cy="248835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Freeform 702"/>
          <p:cNvSpPr>
            <a:spLocks/>
          </p:cNvSpPr>
          <p:nvPr/>
        </p:nvSpPr>
        <p:spPr bwMode="auto">
          <a:xfrm flipH="1">
            <a:off x="6695869" y="4456434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" name="Freeform 702"/>
          <p:cNvSpPr>
            <a:spLocks/>
          </p:cNvSpPr>
          <p:nvPr/>
        </p:nvSpPr>
        <p:spPr bwMode="auto">
          <a:xfrm flipH="1">
            <a:off x="7642321" y="6360450"/>
            <a:ext cx="269594" cy="26959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Freeform 702"/>
          <p:cNvSpPr>
            <a:spLocks/>
          </p:cNvSpPr>
          <p:nvPr/>
        </p:nvSpPr>
        <p:spPr bwMode="auto">
          <a:xfrm flipH="1">
            <a:off x="8034471" y="6684982"/>
            <a:ext cx="180258" cy="18026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Freeform 702"/>
          <p:cNvSpPr>
            <a:spLocks/>
          </p:cNvSpPr>
          <p:nvPr/>
        </p:nvSpPr>
        <p:spPr bwMode="auto">
          <a:xfrm flipH="1">
            <a:off x="8389719" y="6589531"/>
            <a:ext cx="434722" cy="43472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" name="Freeform 702"/>
          <p:cNvSpPr>
            <a:spLocks/>
          </p:cNvSpPr>
          <p:nvPr/>
        </p:nvSpPr>
        <p:spPr bwMode="auto">
          <a:xfrm flipH="1">
            <a:off x="9430642" y="6613426"/>
            <a:ext cx="229974" cy="2299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Freeform 702"/>
          <p:cNvSpPr>
            <a:spLocks/>
          </p:cNvSpPr>
          <p:nvPr/>
        </p:nvSpPr>
        <p:spPr bwMode="auto">
          <a:xfrm flipH="1">
            <a:off x="12039520" y="6423196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" name="Freeform 702"/>
          <p:cNvSpPr>
            <a:spLocks/>
          </p:cNvSpPr>
          <p:nvPr/>
        </p:nvSpPr>
        <p:spPr bwMode="auto">
          <a:xfrm flipH="1">
            <a:off x="8303349" y="7539591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" name="Freeform 702"/>
          <p:cNvSpPr>
            <a:spLocks/>
          </p:cNvSpPr>
          <p:nvPr/>
        </p:nvSpPr>
        <p:spPr bwMode="auto">
          <a:xfrm flipH="1">
            <a:off x="6840823" y="5728986"/>
            <a:ext cx="240122" cy="24012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" name="Freeform 702"/>
          <p:cNvSpPr>
            <a:spLocks/>
          </p:cNvSpPr>
          <p:nvPr/>
        </p:nvSpPr>
        <p:spPr bwMode="auto">
          <a:xfrm flipH="1">
            <a:off x="6041220" y="601028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" name="Freeform 702"/>
          <p:cNvSpPr>
            <a:spLocks/>
          </p:cNvSpPr>
          <p:nvPr/>
        </p:nvSpPr>
        <p:spPr bwMode="auto">
          <a:xfrm flipH="1">
            <a:off x="5850064" y="6357119"/>
            <a:ext cx="138554" cy="13855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Freeform 702"/>
          <p:cNvSpPr>
            <a:spLocks/>
          </p:cNvSpPr>
          <p:nvPr/>
        </p:nvSpPr>
        <p:spPr bwMode="auto">
          <a:xfrm flipH="1">
            <a:off x="5142428" y="6425778"/>
            <a:ext cx="285580" cy="28558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" name="Freeform 702"/>
          <p:cNvSpPr>
            <a:spLocks/>
          </p:cNvSpPr>
          <p:nvPr/>
        </p:nvSpPr>
        <p:spPr bwMode="auto">
          <a:xfrm flipH="1">
            <a:off x="5375931" y="5328866"/>
            <a:ext cx="159644" cy="15964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Freeform 702"/>
          <p:cNvSpPr>
            <a:spLocks/>
          </p:cNvSpPr>
          <p:nvPr/>
        </p:nvSpPr>
        <p:spPr bwMode="auto">
          <a:xfrm flipH="1">
            <a:off x="4337147" y="5500334"/>
            <a:ext cx="440780" cy="44078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" name="Freeform 702"/>
          <p:cNvSpPr>
            <a:spLocks/>
          </p:cNvSpPr>
          <p:nvPr/>
        </p:nvSpPr>
        <p:spPr bwMode="auto">
          <a:xfrm flipH="1">
            <a:off x="2627566" y="5849644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Freeform 702"/>
          <p:cNvSpPr>
            <a:spLocks/>
          </p:cNvSpPr>
          <p:nvPr/>
        </p:nvSpPr>
        <p:spPr bwMode="auto">
          <a:xfrm flipH="1">
            <a:off x="2472436" y="4911172"/>
            <a:ext cx="248978" cy="2489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Freeform 702"/>
          <p:cNvSpPr>
            <a:spLocks/>
          </p:cNvSpPr>
          <p:nvPr/>
        </p:nvSpPr>
        <p:spPr bwMode="auto">
          <a:xfrm flipH="1">
            <a:off x="2683697" y="3729438"/>
            <a:ext cx="237598" cy="23760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Freeform 702"/>
          <p:cNvSpPr>
            <a:spLocks/>
          </p:cNvSpPr>
          <p:nvPr/>
        </p:nvSpPr>
        <p:spPr bwMode="auto">
          <a:xfrm flipH="1">
            <a:off x="4380415" y="2708907"/>
            <a:ext cx="239318" cy="23931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Freeform 702"/>
          <p:cNvSpPr>
            <a:spLocks/>
          </p:cNvSpPr>
          <p:nvPr/>
        </p:nvSpPr>
        <p:spPr bwMode="auto">
          <a:xfrm flipH="1">
            <a:off x="4268693" y="3381936"/>
            <a:ext cx="147536" cy="14753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9" name="Freeform 702"/>
          <p:cNvSpPr>
            <a:spLocks/>
          </p:cNvSpPr>
          <p:nvPr/>
        </p:nvSpPr>
        <p:spPr bwMode="auto">
          <a:xfrm flipH="1">
            <a:off x="4387134" y="3366019"/>
            <a:ext cx="89684" cy="8968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0" name="Freeform 702"/>
          <p:cNvSpPr>
            <a:spLocks/>
          </p:cNvSpPr>
          <p:nvPr/>
        </p:nvSpPr>
        <p:spPr bwMode="auto">
          <a:xfrm flipH="1">
            <a:off x="4435194" y="3278057"/>
            <a:ext cx="168238" cy="16823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1" name="Freeform 702"/>
          <p:cNvSpPr>
            <a:spLocks/>
          </p:cNvSpPr>
          <p:nvPr/>
        </p:nvSpPr>
        <p:spPr bwMode="auto">
          <a:xfrm flipH="1">
            <a:off x="1089201" y="4481012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2" name="Freeform 702"/>
          <p:cNvSpPr>
            <a:spLocks/>
          </p:cNvSpPr>
          <p:nvPr/>
        </p:nvSpPr>
        <p:spPr bwMode="auto">
          <a:xfrm flipH="1">
            <a:off x="147095" y="4591221"/>
            <a:ext cx="405230" cy="4052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3" name="Freeform 702"/>
          <p:cNvSpPr>
            <a:spLocks/>
          </p:cNvSpPr>
          <p:nvPr/>
        </p:nvSpPr>
        <p:spPr bwMode="auto">
          <a:xfrm flipH="1">
            <a:off x="833363" y="438851"/>
            <a:ext cx="251524" cy="25152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Freeform 702"/>
          <p:cNvSpPr>
            <a:spLocks/>
          </p:cNvSpPr>
          <p:nvPr/>
        </p:nvSpPr>
        <p:spPr bwMode="auto">
          <a:xfrm flipH="1">
            <a:off x="-327264" y="443571"/>
            <a:ext cx="403404" cy="40340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5" name="Freeform 702"/>
          <p:cNvSpPr>
            <a:spLocks/>
          </p:cNvSpPr>
          <p:nvPr/>
        </p:nvSpPr>
        <p:spPr bwMode="auto">
          <a:xfrm flipH="1">
            <a:off x="12214541" y="248405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6" name="Freeform 702"/>
          <p:cNvSpPr>
            <a:spLocks/>
          </p:cNvSpPr>
          <p:nvPr/>
        </p:nvSpPr>
        <p:spPr bwMode="auto">
          <a:xfrm flipH="1">
            <a:off x="-341530" y="1725851"/>
            <a:ext cx="118072" cy="11807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7" name="Freeform 702"/>
          <p:cNvSpPr>
            <a:spLocks/>
          </p:cNvSpPr>
          <p:nvPr/>
        </p:nvSpPr>
        <p:spPr bwMode="auto">
          <a:xfrm flipH="1">
            <a:off x="-298055" y="1797376"/>
            <a:ext cx="160158" cy="16015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8" name="Freeform 702"/>
          <p:cNvSpPr>
            <a:spLocks/>
          </p:cNvSpPr>
          <p:nvPr/>
        </p:nvSpPr>
        <p:spPr bwMode="auto">
          <a:xfrm flipH="1">
            <a:off x="-488323" y="3376016"/>
            <a:ext cx="72200" cy="7220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9" name="Freeform 702"/>
          <p:cNvSpPr>
            <a:spLocks/>
          </p:cNvSpPr>
          <p:nvPr/>
        </p:nvSpPr>
        <p:spPr bwMode="auto">
          <a:xfrm flipH="1">
            <a:off x="-827722" y="3333342"/>
            <a:ext cx="146780" cy="1467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0" name="Freeform 702"/>
          <p:cNvSpPr>
            <a:spLocks/>
          </p:cNvSpPr>
          <p:nvPr/>
        </p:nvSpPr>
        <p:spPr bwMode="auto">
          <a:xfrm flipH="1">
            <a:off x="-715453" y="3681046"/>
            <a:ext cx="122194" cy="12219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1" name="Freeform 702"/>
          <p:cNvSpPr>
            <a:spLocks/>
          </p:cNvSpPr>
          <p:nvPr/>
        </p:nvSpPr>
        <p:spPr bwMode="auto">
          <a:xfrm flipH="1">
            <a:off x="-1078363" y="4245463"/>
            <a:ext cx="218142" cy="21814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Freeform 702"/>
          <p:cNvSpPr>
            <a:spLocks/>
          </p:cNvSpPr>
          <p:nvPr/>
        </p:nvSpPr>
        <p:spPr bwMode="auto">
          <a:xfrm flipH="1">
            <a:off x="-968920" y="4843947"/>
            <a:ext cx="196464" cy="19646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Freeform 702"/>
          <p:cNvSpPr>
            <a:spLocks/>
          </p:cNvSpPr>
          <p:nvPr/>
        </p:nvSpPr>
        <p:spPr bwMode="auto">
          <a:xfrm flipH="1">
            <a:off x="-926296" y="5020371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4" name="Freeform 702"/>
          <p:cNvSpPr>
            <a:spLocks/>
          </p:cNvSpPr>
          <p:nvPr/>
        </p:nvSpPr>
        <p:spPr bwMode="auto">
          <a:xfrm flipH="1">
            <a:off x="-92616" y="5245813"/>
            <a:ext cx="205496" cy="20549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Freeform 702"/>
          <p:cNvSpPr>
            <a:spLocks/>
          </p:cNvSpPr>
          <p:nvPr/>
        </p:nvSpPr>
        <p:spPr bwMode="auto">
          <a:xfrm flipH="1">
            <a:off x="365735" y="5200165"/>
            <a:ext cx="267812" cy="2678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Freeform 702"/>
          <p:cNvSpPr>
            <a:spLocks/>
          </p:cNvSpPr>
          <p:nvPr/>
        </p:nvSpPr>
        <p:spPr bwMode="auto">
          <a:xfrm flipH="1">
            <a:off x="897364" y="5080616"/>
            <a:ext cx="137176" cy="1371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7" name="Freeform 702"/>
          <p:cNvSpPr>
            <a:spLocks/>
          </p:cNvSpPr>
          <p:nvPr/>
        </p:nvSpPr>
        <p:spPr bwMode="auto">
          <a:xfrm flipH="1">
            <a:off x="980015" y="5042907"/>
            <a:ext cx="81334" cy="8133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Freeform 702"/>
          <p:cNvSpPr>
            <a:spLocks/>
          </p:cNvSpPr>
          <p:nvPr/>
        </p:nvSpPr>
        <p:spPr bwMode="auto">
          <a:xfrm flipH="1">
            <a:off x="1591653" y="5524717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Freeform 702"/>
          <p:cNvSpPr>
            <a:spLocks/>
          </p:cNvSpPr>
          <p:nvPr/>
        </p:nvSpPr>
        <p:spPr bwMode="auto">
          <a:xfrm flipH="1">
            <a:off x="2182076" y="6378980"/>
            <a:ext cx="180632" cy="18063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Freeform 702"/>
          <p:cNvSpPr>
            <a:spLocks/>
          </p:cNvSpPr>
          <p:nvPr/>
        </p:nvSpPr>
        <p:spPr bwMode="auto">
          <a:xfrm flipH="1">
            <a:off x="1700575" y="6377825"/>
            <a:ext cx="396322" cy="39632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Freeform 702"/>
          <p:cNvSpPr>
            <a:spLocks/>
          </p:cNvSpPr>
          <p:nvPr/>
        </p:nvSpPr>
        <p:spPr bwMode="auto">
          <a:xfrm flipH="1">
            <a:off x="1483427" y="6251791"/>
            <a:ext cx="210554" cy="21055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Freeform 702"/>
          <p:cNvSpPr>
            <a:spLocks/>
          </p:cNvSpPr>
          <p:nvPr/>
        </p:nvSpPr>
        <p:spPr bwMode="auto">
          <a:xfrm flipH="1">
            <a:off x="1283881" y="6499908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Freeform 702"/>
          <p:cNvSpPr>
            <a:spLocks/>
          </p:cNvSpPr>
          <p:nvPr/>
        </p:nvSpPr>
        <p:spPr bwMode="auto">
          <a:xfrm flipH="1">
            <a:off x="667168" y="5832329"/>
            <a:ext cx="112882" cy="11288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4" name="Freeform 702"/>
          <p:cNvSpPr>
            <a:spLocks/>
          </p:cNvSpPr>
          <p:nvPr/>
        </p:nvSpPr>
        <p:spPr bwMode="auto">
          <a:xfrm flipH="1">
            <a:off x="-39453" y="563392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5" name="Freeform 702"/>
          <p:cNvSpPr>
            <a:spLocks/>
          </p:cNvSpPr>
          <p:nvPr/>
        </p:nvSpPr>
        <p:spPr bwMode="auto">
          <a:xfrm flipH="1">
            <a:off x="5634" y="639509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Freeform 702"/>
          <p:cNvSpPr>
            <a:spLocks/>
          </p:cNvSpPr>
          <p:nvPr/>
        </p:nvSpPr>
        <p:spPr bwMode="auto">
          <a:xfrm flipH="1">
            <a:off x="-292535" y="5726454"/>
            <a:ext cx="214660" cy="21466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Freeform 702"/>
          <p:cNvSpPr>
            <a:spLocks/>
          </p:cNvSpPr>
          <p:nvPr/>
        </p:nvSpPr>
        <p:spPr bwMode="auto">
          <a:xfrm flipH="1">
            <a:off x="-694737" y="5838716"/>
            <a:ext cx="198518" cy="1985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" name="Freeform 702"/>
          <p:cNvSpPr>
            <a:spLocks/>
          </p:cNvSpPr>
          <p:nvPr/>
        </p:nvSpPr>
        <p:spPr bwMode="auto">
          <a:xfrm flipH="1">
            <a:off x="-555892" y="5727593"/>
            <a:ext cx="151020" cy="1510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" name="Freeform 702"/>
          <p:cNvSpPr>
            <a:spLocks/>
          </p:cNvSpPr>
          <p:nvPr/>
        </p:nvSpPr>
        <p:spPr bwMode="auto">
          <a:xfrm flipH="1">
            <a:off x="-450200" y="5686289"/>
            <a:ext cx="116814" cy="1168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" name="Freeform 702"/>
          <p:cNvSpPr>
            <a:spLocks/>
          </p:cNvSpPr>
          <p:nvPr/>
        </p:nvSpPr>
        <p:spPr bwMode="auto">
          <a:xfrm flipH="1">
            <a:off x="4528125" y="4465276"/>
            <a:ext cx="119078" cy="1190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" name="Freeform 702"/>
          <p:cNvSpPr>
            <a:spLocks/>
          </p:cNvSpPr>
          <p:nvPr/>
        </p:nvSpPr>
        <p:spPr bwMode="auto">
          <a:xfrm flipH="1">
            <a:off x="7076976" y="6766504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60" name="组合 459"/>
          <p:cNvGrpSpPr/>
          <p:nvPr/>
        </p:nvGrpSpPr>
        <p:grpSpPr>
          <a:xfrm rot="2974681">
            <a:off x="8529504" y="6715487"/>
            <a:ext cx="1403239" cy="660419"/>
            <a:chOff x="1404478" y="4840188"/>
            <a:chExt cx="1685984" cy="793489"/>
          </a:xfrm>
        </p:grpSpPr>
        <p:sp>
          <p:nvSpPr>
            <p:cNvPr id="461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4" name="组合 463"/>
          <p:cNvGrpSpPr/>
          <p:nvPr/>
        </p:nvGrpSpPr>
        <p:grpSpPr>
          <a:xfrm rot="19100978">
            <a:off x="7574144" y="5582209"/>
            <a:ext cx="928006" cy="456922"/>
            <a:chOff x="1404478" y="4840188"/>
            <a:chExt cx="1685984" cy="793489"/>
          </a:xfrm>
        </p:grpSpPr>
        <p:sp>
          <p:nvSpPr>
            <p:cNvPr id="46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8" name="组合 467"/>
          <p:cNvGrpSpPr/>
          <p:nvPr/>
        </p:nvGrpSpPr>
        <p:grpSpPr>
          <a:xfrm rot="19092580">
            <a:off x="6915197" y="3065389"/>
            <a:ext cx="809939" cy="381189"/>
            <a:chOff x="1404478" y="4840188"/>
            <a:chExt cx="1685984" cy="793489"/>
          </a:xfrm>
        </p:grpSpPr>
        <p:sp>
          <p:nvSpPr>
            <p:cNvPr id="46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2" name="组合 471"/>
          <p:cNvGrpSpPr/>
          <p:nvPr/>
        </p:nvGrpSpPr>
        <p:grpSpPr>
          <a:xfrm rot="3016810">
            <a:off x="9641971" y="-522588"/>
            <a:ext cx="1431562" cy="673748"/>
            <a:chOff x="1404478" y="4840188"/>
            <a:chExt cx="1685984" cy="793489"/>
          </a:xfrm>
        </p:grpSpPr>
        <p:sp>
          <p:nvSpPr>
            <p:cNvPr id="47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6" name="组合 475"/>
          <p:cNvGrpSpPr/>
          <p:nvPr/>
        </p:nvGrpSpPr>
        <p:grpSpPr>
          <a:xfrm rot="21298688">
            <a:off x="11382141" y="604571"/>
            <a:ext cx="1067985" cy="502635"/>
            <a:chOff x="1404478" y="4840188"/>
            <a:chExt cx="1685984" cy="793489"/>
          </a:xfrm>
        </p:grpSpPr>
        <p:sp>
          <p:nvSpPr>
            <p:cNvPr id="47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0" name="组合 479"/>
          <p:cNvGrpSpPr/>
          <p:nvPr/>
        </p:nvGrpSpPr>
        <p:grpSpPr>
          <a:xfrm rot="2900780">
            <a:off x="8258009" y="271035"/>
            <a:ext cx="1268334" cy="596928"/>
            <a:chOff x="1404478" y="4840188"/>
            <a:chExt cx="1685984" cy="793489"/>
          </a:xfrm>
        </p:grpSpPr>
        <p:sp>
          <p:nvSpPr>
            <p:cNvPr id="481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4" name="组合 483"/>
          <p:cNvGrpSpPr/>
          <p:nvPr/>
        </p:nvGrpSpPr>
        <p:grpSpPr>
          <a:xfrm rot="3020016">
            <a:off x="6938774" y="1164788"/>
            <a:ext cx="1403239" cy="660419"/>
            <a:chOff x="1404478" y="4840188"/>
            <a:chExt cx="1685984" cy="793489"/>
          </a:xfrm>
        </p:grpSpPr>
        <p:sp>
          <p:nvSpPr>
            <p:cNvPr id="48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8" name="组合 487"/>
          <p:cNvGrpSpPr/>
          <p:nvPr/>
        </p:nvGrpSpPr>
        <p:grpSpPr>
          <a:xfrm rot="2900370">
            <a:off x="5556385" y="3435869"/>
            <a:ext cx="1403239" cy="660419"/>
            <a:chOff x="1404478" y="4840188"/>
            <a:chExt cx="1685984" cy="793489"/>
          </a:xfrm>
        </p:grpSpPr>
        <p:sp>
          <p:nvSpPr>
            <p:cNvPr id="48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2" name="组合 491"/>
          <p:cNvGrpSpPr/>
          <p:nvPr/>
        </p:nvGrpSpPr>
        <p:grpSpPr>
          <a:xfrm rot="2912846">
            <a:off x="5875718" y="5438532"/>
            <a:ext cx="1403239" cy="660419"/>
            <a:chOff x="1404478" y="4840188"/>
            <a:chExt cx="1685984" cy="793489"/>
          </a:xfrm>
        </p:grpSpPr>
        <p:sp>
          <p:nvSpPr>
            <p:cNvPr id="49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6" name="组合 495"/>
          <p:cNvGrpSpPr/>
          <p:nvPr/>
        </p:nvGrpSpPr>
        <p:grpSpPr>
          <a:xfrm rot="3103950">
            <a:off x="711760" y="5441540"/>
            <a:ext cx="1256272" cy="524192"/>
            <a:chOff x="1404478" y="4840188"/>
            <a:chExt cx="1685984" cy="793489"/>
          </a:xfrm>
        </p:grpSpPr>
        <p:sp>
          <p:nvSpPr>
            <p:cNvPr id="49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0" name="组合 499"/>
          <p:cNvGrpSpPr/>
          <p:nvPr/>
        </p:nvGrpSpPr>
        <p:grpSpPr>
          <a:xfrm rot="2398708">
            <a:off x="768774" y="2115277"/>
            <a:ext cx="1403239" cy="660419"/>
            <a:chOff x="1404478" y="4840188"/>
            <a:chExt cx="1685984" cy="793489"/>
          </a:xfrm>
        </p:grpSpPr>
        <p:sp>
          <p:nvSpPr>
            <p:cNvPr id="501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4" name="组合 503"/>
          <p:cNvGrpSpPr/>
          <p:nvPr/>
        </p:nvGrpSpPr>
        <p:grpSpPr>
          <a:xfrm rot="20127784">
            <a:off x="542062" y="10432"/>
            <a:ext cx="1403239" cy="660419"/>
            <a:chOff x="1404478" y="4840188"/>
            <a:chExt cx="1685984" cy="793489"/>
          </a:xfrm>
        </p:grpSpPr>
        <p:sp>
          <p:nvSpPr>
            <p:cNvPr id="50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8" name="组合 507"/>
          <p:cNvGrpSpPr/>
          <p:nvPr/>
        </p:nvGrpSpPr>
        <p:grpSpPr>
          <a:xfrm rot="19019001">
            <a:off x="11878544" y="-282685"/>
            <a:ext cx="1147106" cy="539872"/>
            <a:chOff x="1404478" y="4840188"/>
            <a:chExt cx="1685984" cy="793489"/>
          </a:xfrm>
        </p:grpSpPr>
        <p:sp>
          <p:nvSpPr>
            <p:cNvPr id="50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2" name="组合 511"/>
          <p:cNvGrpSpPr/>
          <p:nvPr/>
        </p:nvGrpSpPr>
        <p:grpSpPr>
          <a:xfrm rot="19108974">
            <a:off x="3075236" y="5146960"/>
            <a:ext cx="1147106" cy="539872"/>
            <a:chOff x="1404478" y="4840188"/>
            <a:chExt cx="1685984" cy="793489"/>
          </a:xfrm>
        </p:grpSpPr>
        <p:sp>
          <p:nvSpPr>
            <p:cNvPr id="51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6" name="组合 515"/>
          <p:cNvGrpSpPr/>
          <p:nvPr/>
        </p:nvGrpSpPr>
        <p:grpSpPr>
          <a:xfrm rot="5060704">
            <a:off x="-648639" y="3763656"/>
            <a:ext cx="1232818" cy="580212"/>
            <a:chOff x="1404478" y="4840188"/>
            <a:chExt cx="1685984" cy="793489"/>
          </a:xfrm>
        </p:grpSpPr>
        <p:sp>
          <p:nvSpPr>
            <p:cNvPr id="51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20" name="组合 519"/>
          <p:cNvGrpSpPr/>
          <p:nvPr/>
        </p:nvGrpSpPr>
        <p:grpSpPr>
          <a:xfrm rot="18988590">
            <a:off x="2529335" y="3216205"/>
            <a:ext cx="1147106" cy="539872"/>
            <a:chOff x="1404478" y="4840188"/>
            <a:chExt cx="1685984" cy="793489"/>
          </a:xfrm>
        </p:grpSpPr>
        <p:sp>
          <p:nvSpPr>
            <p:cNvPr id="521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41" name="Freeform 702"/>
          <p:cNvSpPr>
            <a:spLocks/>
          </p:cNvSpPr>
          <p:nvPr/>
        </p:nvSpPr>
        <p:spPr bwMode="auto">
          <a:xfrm flipH="1">
            <a:off x="4052097" y="2372599"/>
            <a:ext cx="84354" cy="8435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64" name="组合 563"/>
          <p:cNvGrpSpPr/>
          <p:nvPr/>
        </p:nvGrpSpPr>
        <p:grpSpPr>
          <a:xfrm>
            <a:off x="9183467" y="990280"/>
            <a:ext cx="195422" cy="194802"/>
            <a:chOff x="2068663" y="2644797"/>
            <a:chExt cx="1043970" cy="1040666"/>
          </a:xfrm>
        </p:grpSpPr>
        <p:sp>
          <p:nvSpPr>
            <p:cNvPr id="565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67" name="组合 566"/>
          <p:cNvGrpSpPr/>
          <p:nvPr/>
        </p:nvGrpSpPr>
        <p:grpSpPr>
          <a:xfrm>
            <a:off x="11869260" y="5166094"/>
            <a:ext cx="708982" cy="706736"/>
            <a:chOff x="2068663" y="2644797"/>
            <a:chExt cx="1043970" cy="1040666"/>
          </a:xfrm>
        </p:grpSpPr>
        <p:sp>
          <p:nvSpPr>
            <p:cNvPr id="568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2" name="组合 571"/>
          <p:cNvGrpSpPr/>
          <p:nvPr/>
        </p:nvGrpSpPr>
        <p:grpSpPr>
          <a:xfrm>
            <a:off x="10146781" y="6259499"/>
            <a:ext cx="501456" cy="499868"/>
            <a:chOff x="2068663" y="2644797"/>
            <a:chExt cx="1043970" cy="1040666"/>
          </a:xfrm>
        </p:grpSpPr>
        <p:sp>
          <p:nvSpPr>
            <p:cNvPr id="573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5" name="组合 574"/>
          <p:cNvGrpSpPr/>
          <p:nvPr/>
        </p:nvGrpSpPr>
        <p:grpSpPr>
          <a:xfrm>
            <a:off x="9962954" y="6450296"/>
            <a:ext cx="390862" cy="389624"/>
            <a:chOff x="2068663" y="2644797"/>
            <a:chExt cx="1043970" cy="1040666"/>
          </a:xfrm>
        </p:grpSpPr>
        <p:sp>
          <p:nvSpPr>
            <p:cNvPr id="576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73" name="Freeform 702"/>
          <p:cNvSpPr>
            <a:spLocks/>
          </p:cNvSpPr>
          <p:nvPr/>
        </p:nvSpPr>
        <p:spPr bwMode="auto">
          <a:xfrm flipH="1">
            <a:off x="-535891" y="3329202"/>
            <a:ext cx="146780" cy="1467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4" name="Freeform 702"/>
          <p:cNvSpPr>
            <a:spLocks/>
          </p:cNvSpPr>
          <p:nvPr/>
        </p:nvSpPr>
        <p:spPr bwMode="auto">
          <a:xfrm flipH="1">
            <a:off x="186559" y="3311340"/>
            <a:ext cx="64676" cy="646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5" name="Freeform 702"/>
          <p:cNvSpPr>
            <a:spLocks/>
          </p:cNvSpPr>
          <p:nvPr/>
        </p:nvSpPr>
        <p:spPr bwMode="auto">
          <a:xfrm flipH="1">
            <a:off x="122004" y="3279872"/>
            <a:ext cx="85692" cy="8569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6" name="Freeform 702"/>
          <p:cNvSpPr>
            <a:spLocks/>
          </p:cNvSpPr>
          <p:nvPr/>
        </p:nvSpPr>
        <p:spPr bwMode="auto">
          <a:xfrm flipH="1">
            <a:off x="-429815" y="1850073"/>
            <a:ext cx="118072" cy="11807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7739457" y="1910909"/>
            <a:ext cx="4995372" cy="2400657"/>
            <a:chOff x="7773323" y="1548217"/>
            <a:chExt cx="4995372" cy="2400657"/>
          </a:xfrm>
        </p:grpSpPr>
        <p:sp>
          <p:nvSpPr>
            <p:cNvPr id="2" name="文本框 1"/>
            <p:cNvSpPr txBox="1"/>
            <p:nvPr/>
          </p:nvSpPr>
          <p:spPr>
            <a:xfrm>
              <a:off x="7773323" y="1548217"/>
              <a:ext cx="4786991" cy="240065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zh-CN" altLang="en-US" sz="15000" dirty="0">
                  <a:solidFill>
                    <a:schemeClr val="bg1"/>
                  </a:solidFill>
                  <a:latin typeface="站酷高端黑" panose="02010600030101010101" pitchFamily="2" charset="-122"/>
                  <a:ea typeface="站酷高端黑" panose="02010600030101010101" pitchFamily="2" charset="-122"/>
                </a:rPr>
                <a:t>绚烂</a:t>
              </a:r>
            </a:p>
          </p:txBody>
        </p:sp>
        <p:sp>
          <p:nvSpPr>
            <p:cNvPr id="3" name="文本框 2"/>
            <p:cNvSpPr txBox="1"/>
            <p:nvPr/>
          </p:nvSpPr>
          <p:spPr>
            <a:xfrm>
              <a:off x="11998362" y="2057212"/>
              <a:ext cx="770333" cy="16312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zh-CN" altLang="en-US" sz="5000" dirty="0" smtClean="0">
                  <a:solidFill>
                    <a:schemeClr val="bg1"/>
                  </a:solidFill>
                  <a:latin typeface="站酷高端黑" panose="02010600030101010101" pitchFamily="2" charset="-122"/>
                  <a:ea typeface="站酷高端黑" panose="02010600030101010101" pitchFamily="2" charset="-122"/>
                </a:rPr>
                <a:t>人生</a:t>
              </a:r>
              <a:endParaRPr lang="zh-CN" altLang="en-US" sz="5000" dirty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endParaRPr>
            </a:p>
          </p:txBody>
        </p:sp>
      </p:grpSp>
      <p:cxnSp>
        <p:nvCxnSpPr>
          <p:cNvPr id="1477" name="直接连接符 1476"/>
          <p:cNvCxnSpPr/>
          <p:nvPr/>
        </p:nvCxnSpPr>
        <p:spPr>
          <a:xfrm flipH="1">
            <a:off x="8363313" y="4147718"/>
            <a:ext cx="4285088" cy="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/>
        </p:nvSpPr>
        <p:spPr>
          <a:xfrm>
            <a:off x="8828640" y="4297954"/>
            <a:ext cx="32384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32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从挑战开始</a:t>
            </a:r>
            <a:endParaRPr lang="zh-CN" altLang="en-US" sz="32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grpSp>
        <p:nvGrpSpPr>
          <p:cNvPr id="456" name="组合 455"/>
          <p:cNvGrpSpPr/>
          <p:nvPr/>
        </p:nvGrpSpPr>
        <p:grpSpPr>
          <a:xfrm rot="20956362">
            <a:off x="9457629" y="3884447"/>
            <a:ext cx="2163526" cy="518562"/>
            <a:chOff x="1404478" y="4840188"/>
            <a:chExt cx="1685984" cy="793489"/>
          </a:xfrm>
        </p:grpSpPr>
        <p:sp>
          <p:nvSpPr>
            <p:cNvPr id="45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0404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椭圆 159"/>
          <p:cNvSpPr/>
          <p:nvPr/>
        </p:nvSpPr>
        <p:spPr>
          <a:xfrm>
            <a:off x="-1436764" y="-6394567"/>
            <a:ext cx="20084068" cy="20084068"/>
          </a:xfrm>
          <a:prstGeom prst="ellipse">
            <a:avLst/>
          </a:prstGeom>
          <a:gradFill flip="none" rotWithShape="1">
            <a:gsLst>
              <a:gs pos="0">
                <a:srgbClr val="B0B301"/>
              </a:gs>
              <a:gs pos="73000">
                <a:srgbClr val="2E3004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431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1" name="椭圆 160"/>
          <p:cNvSpPr/>
          <p:nvPr/>
        </p:nvSpPr>
        <p:spPr>
          <a:xfrm>
            <a:off x="-1179060" y="-6136861"/>
            <a:ext cx="19568660" cy="19568658"/>
          </a:xfrm>
          <a:prstGeom prst="ellipse">
            <a:avLst/>
          </a:prstGeom>
          <a:gradFill flip="none" rotWithShape="1">
            <a:gsLst>
              <a:gs pos="0">
                <a:srgbClr val="B0B301"/>
              </a:gs>
              <a:gs pos="73000">
                <a:srgbClr val="2E3004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431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51" name="组合 1150"/>
          <p:cNvGrpSpPr/>
          <p:nvPr/>
        </p:nvGrpSpPr>
        <p:grpSpPr>
          <a:xfrm>
            <a:off x="-974867" y="12004"/>
            <a:ext cx="14418659" cy="7197339"/>
            <a:chOff x="-1571475" y="14775"/>
            <a:chExt cx="14418659" cy="7197339"/>
          </a:xfrm>
          <a:solidFill>
            <a:schemeClr val="bg1">
              <a:lumMod val="50000"/>
              <a:alpha val="57000"/>
            </a:schemeClr>
          </a:solidFill>
        </p:grpSpPr>
        <p:grpSp>
          <p:nvGrpSpPr>
            <p:cNvPr id="1152" name="组合 1151"/>
            <p:cNvGrpSpPr/>
            <p:nvPr/>
          </p:nvGrpSpPr>
          <p:grpSpPr>
            <a:xfrm>
              <a:off x="5609543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580" name="组合 1579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751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8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1" name="组合 1580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582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53" name="组合 1152"/>
            <p:cNvGrpSpPr/>
            <p:nvPr/>
          </p:nvGrpSpPr>
          <p:grpSpPr>
            <a:xfrm flipH="1">
              <a:off x="-1571475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154" name="组合 1153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394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5" name="组合 1154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156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cxnSp>
        <p:nvCxnSpPr>
          <p:cNvPr id="994" name="直接连接符 993"/>
          <p:cNvCxnSpPr/>
          <p:nvPr/>
        </p:nvCxnSpPr>
        <p:spPr>
          <a:xfrm flipV="1">
            <a:off x="7856427" y="6281480"/>
            <a:ext cx="395404" cy="10747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1" name="直接连接符 990"/>
          <p:cNvCxnSpPr/>
          <p:nvPr/>
        </p:nvCxnSpPr>
        <p:spPr>
          <a:xfrm flipV="1">
            <a:off x="7348608" y="6513207"/>
            <a:ext cx="180626" cy="4985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0" name="直接连接符 929"/>
          <p:cNvCxnSpPr/>
          <p:nvPr/>
        </p:nvCxnSpPr>
        <p:spPr>
          <a:xfrm>
            <a:off x="6930694" y="3982719"/>
            <a:ext cx="421775" cy="15836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6" name="直接连接符 955"/>
          <p:cNvCxnSpPr/>
          <p:nvPr/>
        </p:nvCxnSpPr>
        <p:spPr>
          <a:xfrm flipV="1">
            <a:off x="7351886" y="5029746"/>
            <a:ext cx="767688" cy="38601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8" name="直接连接符 957"/>
          <p:cNvCxnSpPr/>
          <p:nvPr/>
        </p:nvCxnSpPr>
        <p:spPr>
          <a:xfrm flipV="1">
            <a:off x="7309986" y="5313995"/>
            <a:ext cx="909325" cy="4567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0" name="直接连接符 979"/>
          <p:cNvCxnSpPr/>
          <p:nvPr/>
        </p:nvCxnSpPr>
        <p:spPr>
          <a:xfrm>
            <a:off x="7080835" y="5881818"/>
            <a:ext cx="957225" cy="35549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3" name="直接连接符 942"/>
          <p:cNvCxnSpPr/>
          <p:nvPr/>
        </p:nvCxnSpPr>
        <p:spPr>
          <a:xfrm flipV="1">
            <a:off x="5874693" y="4209375"/>
            <a:ext cx="1665088" cy="78501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4" name="直接连接符 943"/>
          <p:cNvCxnSpPr/>
          <p:nvPr/>
        </p:nvCxnSpPr>
        <p:spPr>
          <a:xfrm flipV="1">
            <a:off x="5969124" y="4252892"/>
            <a:ext cx="1657490" cy="7773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5" name="直接连接符 944"/>
          <p:cNvCxnSpPr/>
          <p:nvPr/>
        </p:nvCxnSpPr>
        <p:spPr>
          <a:xfrm flipV="1">
            <a:off x="6267752" y="4353772"/>
            <a:ext cx="1639985" cy="7676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6" name="直接连接符 945"/>
          <p:cNvCxnSpPr/>
          <p:nvPr/>
        </p:nvCxnSpPr>
        <p:spPr>
          <a:xfrm flipV="1">
            <a:off x="6325181" y="4383565"/>
            <a:ext cx="1677583" cy="7880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7" name="直接连接符 946"/>
          <p:cNvCxnSpPr/>
          <p:nvPr/>
        </p:nvCxnSpPr>
        <p:spPr>
          <a:xfrm flipV="1">
            <a:off x="6431220" y="4423274"/>
            <a:ext cx="1655153" cy="77717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8" name="直接连接符 947"/>
          <p:cNvCxnSpPr/>
          <p:nvPr/>
        </p:nvCxnSpPr>
        <p:spPr>
          <a:xfrm flipV="1">
            <a:off x="6513660" y="4346073"/>
            <a:ext cx="1889893" cy="89552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9" name="直接连接符 948"/>
          <p:cNvCxnSpPr/>
          <p:nvPr/>
        </p:nvCxnSpPr>
        <p:spPr>
          <a:xfrm flipV="1">
            <a:off x="6607853" y="4519939"/>
            <a:ext cx="1605689" cy="7518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2" name="直接连接符 1011"/>
          <p:cNvCxnSpPr/>
          <p:nvPr/>
        </p:nvCxnSpPr>
        <p:spPr>
          <a:xfrm flipV="1">
            <a:off x="5628644" y="7076823"/>
            <a:ext cx="134305" cy="35912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3" name="直接连接符 1052"/>
          <p:cNvCxnSpPr/>
          <p:nvPr/>
        </p:nvCxnSpPr>
        <p:spPr>
          <a:xfrm flipV="1">
            <a:off x="4157760" y="7704995"/>
            <a:ext cx="156115" cy="4072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7" name="直接连接符 896"/>
          <p:cNvCxnSpPr/>
          <p:nvPr/>
        </p:nvCxnSpPr>
        <p:spPr>
          <a:xfrm flipV="1">
            <a:off x="5038096" y="3554151"/>
            <a:ext cx="265582" cy="7096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7" name="直接连接符 1016"/>
          <p:cNvCxnSpPr/>
          <p:nvPr/>
        </p:nvCxnSpPr>
        <p:spPr>
          <a:xfrm flipV="1">
            <a:off x="5377616" y="4598683"/>
            <a:ext cx="537077" cy="145158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" name="直接连接符 1033"/>
          <p:cNvCxnSpPr/>
          <p:nvPr/>
        </p:nvCxnSpPr>
        <p:spPr>
          <a:xfrm>
            <a:off x="3950521" y="5509684"/>
            <a:ext cx="1271373" cy="46963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6" name="直接连接符 1055"/>
          <p:cNvCxnSpPr/>
          <p:nvPr/>
        </p:nvCxnSpPr>
        <p:spPr>
          <a:xfrm flipV="1">
            <a:off x="3865814" y="6805826"/>
            <a:ext cx="331567" cy="95228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9" name="直接连接符 1098"/>
          <p:cNvCxnSpPr/>
          <p:nvPr/>
        </p:nvCxnSpPr>
        <p:spPr>
          <a:xfrm>
            <a:off x="155234" y="6433405"/>
            <a:ext cx="363980" cy="13742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0" name="直接连接符 1059"/>
          <p:cNvCxnSpPr/>
          <p:nvPr/>
        </p:nvCxnSpPr>
        <p:spPr>
          <a:xfrm flipV="1">
            <a:off x="3260490" y="6171523"/>
            <a:ext cx="212516" cy="554398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3" name="直接连接符 1072"/>
          <p:cNvCxnSpPr/>
          <p:nvPr/>
        </p:nvCxnSpPr>
        <p:spPr>
          <a:xfrm>
            <a:off x="2783848" y="6582060"/>
            <a:ext cx="309783" cy="5692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5" name="直接连接符 1074"/>
          <p:cNvCxnSpPr/>
          <p:nvPr/>
        </p:nvCxnSpPr>
        <p:spPr>
          <a:xfrm>
            <a:off x="2596471" y="6603482"/>
            <a:ext cx="419196" cy="7620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7" name="直接连接符 1076"/>
          <p:cNvCxnSpPr/>
          <p:nvPr/>
        </p:nvCxnSpPr>
        <p:spPr>
          <a:xfrm>
            <a:off x="2483767" y="6540827"/>
            <a:ext cx="440202" cy="8002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8" name="直接连接符 1077"/>
          <p:cNvCxnSpPr/>
          <p:nvPr/>
        </p:nvCxnSpPr>
        <p:spPr>
          <a:xfrm>
            <a:off x="2374311" y="6478491"/>
            <a:ext cx="451592" cy="82093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9" name="直接连接符 1078"/>
          <p:cNvCxnSpPr/>
          <p:nvPr/>
        </p:nvCxnSpPr>
        <p:spPr>
          <a:xfrm>
            <a:off x="2216668" y="6332521"/>
            <a:ext cx="157974" cy="7457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1" name="直接连接符 1080"/>
          <p:cNvCxnSpPr/>
          <p:nvPr/>
        </p:nvCxnSpPr>
        <p:spPr>
          <a:xfrm>
            <a:off x="1630112" y="6148111"/>
            <a:ext cx="250123" cy="4801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3" name="直接连接符 1092"/>
          <p:cNvCxnSpPr/>
          <p:nvPr/>
        </p:nvCxnSpPr>
        <p:spPr>
          <a:xfrm>
            <a:off x="1050147" y="5812474"/>
            <a:ext cx="1337935" cy="26319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6" name="直接连接符 1095"/>
          <p:cNvCxnSpPr/>
          <p:nvPr/>
        </p:nvCxnSpPr>
        <p:spPr>
          <a:xfrm>
            <a:off x="441903" y="5271739"/>
            <a:ext cx="1706072" cy="33309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5" name="直接连接符 1044"/>
          <p:cNvCxnSpPr/>
          <p:nvPr/>
        </p:nvCxnSpPr>
        <p:spPr>
          <a:xfrm flipH="1">
            <a:off x="3539057" y="1012932"/>
            <a:ext cx="199251" cy="7057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1" name="直接连接符 1040"/>
          <p:cNvCxnSpPr/>
          <p:nvPr/>
        </p:nvCxnSpPr>
        <p:spPr>
          <a:xfrm flipH="1">
            <a:off x="3740028" y="21782"/>
            <a:ext cx="366620" cy="99115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直接连接符 810"/>
          <p:cNvCxnSpPr/>
          <p:nvPr/>
        </p:nvCxnSpPr>
        <p:spPr>
          <a:xfrm>
            <a:off x="2414306" y="425084"/>
            <a:ext cx="180291" cy="4470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直接连接符 818"/>
          <p:cNvCxnSpPr/>
          <p:nvPr/>
        </p:nvCxnSpPr>
        <p:spPr>
          <a:xfrm>
            <a:off x="1569315" y="1378513"/>
            <a:ext cx="134661" cy="536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4" name="直接连接符 813"/>
          <p:cNvCxnSpPr/>
          <p:nvPr/>
        </p:nvCxnSpPr>
        <p:spPr>
          <a:xfrm flipH="1">
            <a:off x="1569315" y="1158030"/>
            <a:ext cx="83278" cy="22004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2" name="直接连接符 821"/>
          <p:cNvCxnSpPr/>
          <p:nvPr/>
        </p:nvCxnSpPr>
        <p:spPr>
          <a:xfrm>
            <a:off x="1231848" y="1427686"/>
            <a:ext cx="243720" cy="9266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直接连接符 772"/>
          <p:cNvCxnSpPr/>
          <p:nvPr/>
        </p:nvCxnSpPr>
        <p:spPr>
          <a:xfrm flipH="1">
            <a:off x="1315380" y="-820852"/>
            <a:ext cx="311607" cy="83033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" name="直接连接符 773"/>
          <p:cNvCxnSpPr/>
          <p:nvPr/>
        </p:nvCxnSpPr>
        <p:spPr>
          <a:xfrm flipH="1">
            <a:off x="1218555" y="-766521"/>
            <a:ext cx="285509" cy="7697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5" name="直接连接符 774"/>
          <p:cNvCxnSpPr/>
          <p:nvPr/>
        </p:nvCxnSpPr>
        <p:spPr>
          <a:xfrm flipH="1">
            <a:off x="1214095" y="-749286"/>
            <a:ext cx="175748" cy="47257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直接连接符 771"/>
          <p:cNvCxnSpPr/>
          <p:nvPr/>
        </p:nvCxnSpPr>
        <p:spPr>
          <a:xfrm flipH="1">
            <a:off x="1510380" y="-823128"/>
            <a:ext cx="271486" cy="7357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直接连接符 770"/>
          <p:cNvCxnSpPr/>
          <p:nvPr/>
        </p:nvCxnSpPr>
        <p:spPr>
          <a:xfrm flipH="1">
            <a:off x="1764953" y="-732354"/>
            <a:ext cx="168454" cy="47661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直接连接符 766"/>
          <p:cNvCxnSpPr/>
          <p:nvPr/>
        </p:nvCxnSpPr>
        <p:spPr>
          <a:xfrm flipH="1">
            <a:off x="2755976" y="-762888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" name="直接连接符 769"/>
          <p:cNvCxnSpPr/>
          <p:nvPr/>
        </p:nvCxnSpPr>
        <p:spPr>
          <a:xfrm flipH="1">
            <a:off x="2177945" y="-885363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直接连接符 768"/>
          <p:cNvCxnSpPr/>
          <p:nvPr/>
        </p:nvCxnSpPr>
        <p:spPr>
          <a:xfrm flipH="1">
            <a:off x="2135687" y="-783288"/>
            <a:ext cx="410795" cy="110026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8" name="直接连接符 767"/>
          <p:cNvCxnSpPr/>
          <p:nvPr/>
        </p:nvCxnSpPr>
        <p:spPr>
          <a:xfrm flipH="1">
            <a:off x="2233404" y="-783149"/>
            <a:ext cx="417428" cy="112664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3" name="直接连接符 792"/>
          <p:cNvCxnSpPr/>
          <p:nvPr/>
        </p:nvCxnSpPr>
        <p:spPr>
          <a:xfrm flipH="1">
            <a:off x="-681433" y="266407"/>
            <a:ext cx="3451112" cy="94861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2" name="直接连接符 761"/>
          <p:cNvCxnSpPr/>
          <p:nvPr/>
        </p:nvCxnSpPr>
        <p:spPr>
          <a:xfrm flipH="1">
            <a:off x="3332889" y="-413387"/>
            <a:ext cx="206247" cy="5624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直接连接符 760"/>
          <p:cNvCxnSpPr/>
          <p:nvPr/>
        </p:nvCxnSpPr>
        <p:spPr>
          <a:xfrm flipH="1">
            <a:off x="3264981" y="-954297"/>
            <a:ext cx="638015" cy="17426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" name="直接连接符 759"/>
          <p:cNvCxnSpPr/>
          <p:nvPr/>
        </p:nvCxnSpPr>
        <p:spPr>
          <a:xfrm flipH="1">
            <a:off x="4080553" y="-907253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直接连接符 754"/>
          <p:cNvCxnSpPr/>
          <p:nvPr/>
        </p:nvCxnSpPr>
        <p:spPr>
          <a:xfrm flipH="1">
            <a:off x="4478502" y="-753199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" name="直接连接符 755"/>
          <p:cNvCxnSpPr/>
          <p:nvPr/>
        </p:nvCxnSpPr>
        <p:spPr>
          <a:xfrm flipH="1">
            <a:off x="4849706" y="-608360"/>
            <a:ext cx="137283" cy="36513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4" name="直接连接符 753"/>
          <p:cNvCxnSpPr/>
          <p:nvPr/>
        </p:nvCxnSpPr>
        <p:spPr>
          <a:xfrm flipH="1">
            <a:off x="4940336" y="-832402"/>
            <a:ext cx="373474" cy="10194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2" name="直接连接符 751"/>
          <p:cNvCxnSpPr/>
          <p:nvPr/>
        </p:nvCxnSpPr>
        <p:spPr>
          <a:xfrm flipH="1">
            <a:off x="4858826" y="-818825"/>
            <a:ext cx="556387" cy="14988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7" name="直接连接符 746"/>
          <p:cNvCxnSpPr/>
          <p:nvPr/>
        </p:nvCxnSpPr>
        <p:spPr>
          <a:xfrm flipH="1">
            <a:off x="4957457" y="-810237"/>
            <a:ext cx="559159" cy="151331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6" name="直接连接符 745"/>
          <p:cNvCxnSpPr/>
          <p:nvPr/>
        </p:nvCxnSpPr>
        <p:spPr>
          <a:xfrm flipH="1">
            <a:off x="4846232" y="-89040"/>
            <a:ext cx="889589" cy="239939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6" name="直接连接符 875"/>
          <p:cNvCxnSpPr/>
          <p:nvPr/>
        </p:nvCxnSpPr>
        <p:spPr>
          <a:xfrm>
            <a:off x="5233296" y="2434602"/>
            <a:ext cx="1204984" cy="84673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8" name="直接连接符 877"/>
          <p:cNvCxnSpPr/>
          <p:nvPr/>
        </p:nvCxnSpPr>
        <p:spPr>
          <a:xfrm>
            <a:off x="6417005" y="2683628"/>
            <a:ext cx="139580" cy="47328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0" name="直接连接符 869"/>
          <p:cNvCxnSpPr/>
          <p:nvPr/>
        </p:nvCxnSpPr>
        <p:spPr>
          <a:xfrm flipH="1">
            <a:off x="6611234" y="2341160"/>
            <a:ext cx="148552" cy="4074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1" name="直接连接符 840"/>
          <p:cNvCxnSpPr/>
          <p:nvPr/>
        </p:nvCxnSpPr>
        <p:spPr>
          <a:xfrm>
            <a:off x="7128169" y="1519652"/>
            <a:ext cx="639954" cy="57010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8" name="直接连接符 827"/>
          <p:cNvCxnSpPr/>
          <p:nvPr/>
        </p:nvCxnSpPr>
        <p:spPr>
          <a:xfrm flipH="1">
            <a:off x="6661917" y="1018118"/>
            <a:ext cx="426158" cy="2561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直接连接符 824"/>
          <p:cNvCxnSpPr/>
          <p:nvPr/>
        </p:nvCxnSpPr>
        <p:spPr>
          <a:xfrm flipH="1">
            <a:off x="6112242" y="577443"/>
            <a:ext cx="552955" cy="148786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直接连接符 744"/>
          <p:cNvCxnSpPr/>
          <p:nvPr/>
        </p:nvCxnSpPr>
        <p:spPr>
          <a:xfrm flipH="1">
            <a:off x="5890691" y="-96919"/>
            <a:ext cx="395583" cy="106939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4" name="直接连接符 743"/>
          <p:cNvCxnSpPr/>
          <p:nvPr/>
        </p:nvCxnSpPr>
        <p:spPr>
          <a:xfrm flipH="1">
            <a:off x="6283797" y="-200840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3" name="直接连接符 742"/>
          <p:cNvCxnSpPr/>
          <p:nvPr/>
        </p:nvCxnSpPr>
        <p:spPr>
          <a:xfrm flipH="1">
            <a:off x="6375544" y="-170161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直接连接符 738"/>
          <p:cNvCxnSpPr/>
          <p:nvPr/>
        </p:nvCxnSpPr>
        <p:spPr>
          <a:xfrm flipH="1">
            <a:off x="6655870" y="-63701"/>
            <a:ext cx="135623" cy="37746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8" name="直接连接符 737"/>
          <p:cNvCxnSpPr/>
          <p:nvPr/>
        </p:nvCxnSpPr>
        <p:spPr>
          <a:xfrm flipH="1">
            <a:off x="6757877" y="-56897"/>
            <a:ext cx="150275" cy="4084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直接连接符 736"/>
          <p:cNvCxnSpPr/>
          <p:nvPr/>
        </p:nvCxnSpPr>
        <p:spPr>
          <a:xfrm flipH="1">
            <a:off x="6840012" y="-51129"/>
            <a:ext cx="161685" cy="43091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直接连接符 733"/>
          <p:cNvCxnSpPr/>
          <p:nvPr/>
        </p:nvCxnSpPr>
        <p:spPr>
          <a:xfrm flipH="1">
            <a:off x="6937704" y="-41340"/>
            <a:ext cx="161306" cy="44873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5" name="直接连接符 704"/>
          <p:cNvCxnSpPr/>
          <p:nvPr/>
        </p:nvCxnSpPr>
        <p:spPr>
          <a:xfrm flipH="1">
            <a:off x="7948860" y="-6911"/>
            <a:ext cx="124785" cy="3322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1" name="直接连接符 710"/>
          <p:cNvCxnSpPr/>
          <p:nvPr/>
        </p:nvCxnSpPr>
        <p:spPr>
          <a:xfrm flipH="1">
            <a:off x="7462174" y="-201706"/>
            <a:ext cx="120376" cy="3205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直接连接符 712"/>
          <p:cNvCxnSpPr/>
          <p:nvPr/>
        </p:nvCxnSpPr>
        <p:spPr>
          <a:xfrm flipH="1">
            <a:off x="7039618" y="125237"/>
            <a:ext cx="419643" cy="32736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6" name="直接连接符 715"/>
          <p:cNvCxnSpPr/>
          <p:nvPr/>
        </p:nvCxnSpPr>
        <p:spPr>
          <a:xfrm>
            <a:off x="7033433" y="455526"/>
            <a:ext cx="1171337" cy="108071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0" name="直接连接符 719"/>
          <p:cNvCxnSpPr/>
          <p:nvPr/>
        </p:nvCxnSpPr>
        <p:spPr>
          <a:xfrm>
            <a:off x="6937704" y="418458"/>
            <a:ext cx="1298718" cy="11984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1" name="直接连接符 720"/>
          <p:cNvCxnSpPr/>
          <p:nvPr/>
        </p:nvCxnSpPr>
        <p:spPr>
          <a:xfrm>
            <a:off x="6842379" y="384049"/>
            <a:ext cx="1428355" cy="131508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2" name="直接连接符 721"/>
          <p:cNvCxnSpPr/>
          <p:nvPr/>
        </p:nvCxnSpPr>
        <p:spPr>
          <a:xfrm>
            <a:off x="6757165" y="353381"/>
            <a:ext cx="1571943" cy="145698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直接连接符 722"/>
          <p:cNvCxnSpPr/>
          <p:nvPr/>
        </p:nvCxnSpPr>
        <p:spPr>
          <a:xfrm>
            <a:off x="6660216" y="316290"/>
            <a:ext cx="1727692" cy="1598785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直接连接符 723"/>
          <p:cNvCxnSpPr/>
          <p:nvPr/>
        </p:nvCxnSpPr>
        <p:spPr>
          <a:xfrm>
            <a:off x="6380290" y="208627"/>
            <a:ext cx="2276431" cy="210309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5" name="直接连接符 724"/>
          <p:cNvCxnSpPr/>
          <p:nvPr/>
        </p:nvCxnSpPr>
        <p:spPr>
          <a:xfrm>
            <a:off x="6287874" y="178824"/>
            <a:ext cx="2413275" cy="22267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6" name="直接连接符 725"/>
          <p:cNvCxnSpPr/>
          <p:nvPr/>
        </p:nvCxnSpPr>
        <p:spPr>
          <a:xfrm>
            <a:off x="6664260" y="577406"/>
            <a:ext cx="2055460" cy="18961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直接连接符 726"/>
          <p:cNvCxnSpPr/>
          <p:nvPr/>
        </p:nvCxnSpPr>
        <p:spPr>
          <a:xfrm>
            <a:off x="7088807" y="1017044"/>
            <a:ext cx="1482949" cy="13734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" name="直接连接符 757"/>
          <p:cNvCxnSpPr/>
          <p:nvPr/>
        </p:nvCxnSpPr>
        <p:spPr>
          <a:xfrm>
            <a:off x="4947316" y="-753199"/>
            <a:ext cx="37922" cy="1391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3" name="直接连接符 762"/>
          <p:cNvCxnSpPr/>
          <p:nvPr/>
        </p:nvCxnSpPr>
        <p:spPr>
          <a:xfrm>
            <a:off x="3404521" y="-755227"/>
            <a:ext cx="139418" cy="33601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6" name="直接连接符 765"/>
          <p:cNvCxnSpPr/>
          <p:nvPr/>
        </p:nvCxnSpPr>
        <p:spPr>
          <a:xfrm flipH="1">
            <a:off x="2778159" y="-300985"/>
            <a:ext cx="209088" cy="56139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直接连接符 785"/>
          <p:cNvCxnSpPr/>
          <p:nvPr/>
        </p:nvCxnSpPr>
        <p:spPr>
          <a:xfrm flipH="1">
            <a:off x="1214095" y="11260"/>
            <a:ext cx="101285" cy="3007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直接连接符 787"/>
          <p:cNvCxnSpPr/>
          <p:nvPr/>
        </p:nvCxnSpPr>
        <p:spPr>
          <a:xfrm>
            <a:off x="1764953" y="-251309"/>
            <a:ext cx="286271" cy="5363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直接连接符 788"/>
          <p:cNvCxnSpPr/>
          <p:nvPr/>
        </p:nvCxnSpPr>
        <p:spPr>
          <a:xfrm flipH="1">
            <a:off x="-629706" y="287050"/>
            <a:ext cx="2674381" cy="75251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1" name="直接连接符 790"/>
          <p:cNvCxnSpPr/>
          <p:nvPr/>
        </p:nvCxnSpPr>
        <p:spPr>
          <a:xfrm flipH="1">
            <a:off x="-659330" y="324010"/>
            <a:ext cx="2786545" cy="7778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2" name="直接连接符 791"/>
          <p:cNvCxnSpPr/>
          <p:nvPr/>
        </p:nvCxnSpPr>
        <p:spPr>
          <a:xfrm flipH="1">
            <a:off x="-669983" y="352915"/>
            <a:ext cx="2903128" cy="80650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直接连接符 793"/>
          <p:cNvCxnSpPr/>
          <p:nvPr/>
        </p:nvCxnSpPr>
        <p:spPr>
          <a:xfrm flipH="1">
            <a:off x="-683859" y="423376"/>
            <a:ext cx="3096504" cy="8663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6" name="直接连接符 825"/>
          <p:cNvCxnSpPr/>
          <p:nvPr/>
        </p:nvCxnSpPr>
        <p:spPr>
          <a:xfrm flipH="1">
            <a:off x="6453263" y="1277026"/>
            <a:ext cx="202500" cy="55590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直接连接符 832"/>
          <p:cNvCxnSpPr/>
          <p:nvPr/>
        </p:nvCxnSpPr>
        <p:spPr>
          <a:xfrm flipH="1">
            <a:off x="5799237" y="1380554"/>
            <a:ext cx="146445" cy="3958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4" name="直接连接符 833"/>
          <p:cNvCxnSpPr/>
          <p:nvPr/>
        </p:nvCxnSpPr>
        <p:spPr>
          <a:xfrm flipH="1">
            <a:off x="5304694" y="1207118"/>
            <a:ext cx="259146" cy="6950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直接连接符 836"/>
          <p:cNvCxnSpPr/>
          <p:nvPr/>
        </p:nvCxnSpPr>
        <p:spPr>
          <a:xfrm>
            <a:off x="5888843" y="977493"/>
            <a:ext cx="56684" cy="40705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直接连接符 838"/>
          <p:cNvCxnSpPr/>
          <p:nvPr/>
        </p:nvCxnSpPr>
        <p:spPr>
          <a:xfrm>
            <a:off x="7141882" y="1896575"/>
            <a:ext cx="151145" cy="43058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直接连接符 842"/>
          <p:cNvCxnSpPr/>
          <p:nvPr/>
        </p:nvCxnSpPr>
        <p:spPr>
          <a:xfrm flipV="1">
            <a:off x="7474039" y="2099624"/>
            <a:ext cx="299937" cy="8157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7" name="直接连接符 846"/>
          <p:cNvCxnSpPr/>
          <p:nvPr/>
        </p:nvCxnSpPr>
        <p:spPr>
          <a:xfrm>
            <a:off x="6889965" y="2702494"/>
            <a:ext cx="578533" cy="21720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8" name="直接连接符 847"/>
          <p:cNvCxnSpPr/>
          <p:nvPr/>
        </p:nvCxnSpPr>
        <p:spPr>
          <a:xfrm flipV="1">
            <a:off x="6882952" y="2119281"/>
            <a:ext cx="213812" cy="5815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1" name="直接连接符 850"/>
          <p:cNvCxnSpPr/>
          <p:nvPr/>
        </p:nvCxnSpPr>
        <p:spPr>
          <a:xfrm>
            <a:off x="6790983" y="2008040"/>
            <a:ext cx="305513" cy="11285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4" name="直接连接符 853"/>
          <p:cNvCxnSpPr/>
          <p:nvPr/>
        </p:nvCxnSpPr>
        <p:spPr>
          <a:xfrm>
            <a:off x="6831627" y="1780518"/>
            <a:ext cx="307863" cy="11372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5" name="直接连接符 854"/>
          <p:cNvCxnSpPr/>
          <p:nvPr/>
        </p:nvCxnSpPr>
        <p:spPr>
          <a:xfrm flipH="1">
            <a:off x="6562884" y="1779524"/>
            <a:ext cx="264672" cy="45572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" name="直接连接符 857"/>
          <p:cNvCxnSpPr/>
          <p:nvPr/>
        </p:nvCxnSpPr>
        <p:spPr>
          <a:xfrm>
            <a:off x="6112242" y="2073119"/>
            <a:ext cx="441133" cy="16135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" name="直接连接符 859"/>
          <p:cNvCxnSpPr/>
          <p:nvPr/>
        </p:nvCxnSpPr>
        <p:spPr>
          <a:xfrm flipH="1">
            <a:off x="6576160" y="2006171"/>
            <a:ext cx="211621" cy="36437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" name="直接连接符 860"/>
          <p:cNvCxnSpPr/>
          <p:nvPr/>
        </p:nvCxnSpPr>
        <p:spPr>
          <a:xfrm>
            <a:off x="5303680" y="1908955"/>
            <a:ext cx="1271912" cy="46523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" name="直接连接符 864"/>
          <p:cNvCxnSpPr/>
          <p:nvPr/>
        </p:nvCxnSpPr>
        <p:spPr>
          <a:xfrm flipH="1">
            <a:off x="4411505" y="193011"/>
            <a:ext cx="524266" cy="24727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2" name="直接连接符 871"/>
          <p:cNvCxnSpPr/>
          <p:nvPr/>
        </p:nvCxnSpPr>
        <p:spPr>
          <a:xfrm>
            <a:off x="5850840" y="2471220"/>
            <a:ext cx="558561" cy="20560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4" name="直接连接符 873"/>
          <p:cNvCxnSpPr/>
          <p:nvPr/>
        </p:nvCxnSpPr>
        <p:spPr>
          <a:xfrm flipH="1">
            <a:off x="5223884" y="2128103"/>
            <a:ext cx="108648" cy="298031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1" name="直接连接符 880"/>
          <p:cNvCxnSpPr/>
          <p:nvPr/>
        </p:nvCxnSpPr>
        <p:spPr>
          <a:xfrm>
            <a:off x="6610883" y="2753607"/>
            <a:ext cx="139630" cy="4455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3" name="直接连接符 882"/>
          <p:cNvCxnSpPr/>
          <p:nvPr/>
        </p:nvCxnSpPr>
        <p:spPr>
          <a:xfrm>
            <a:off x="4834028" y="2312762"/>
            <a:ext cx="1418342" cy="978838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5" name="直接连接符 884"/>
          <p:cNvCxnSpPr/>
          <p:nvPr/>
        </p:nvCxnSpPr>
        <p:spPr>
          <a:xfrm>
            <a:off x="4858198" y="2619824"/>
            <a:ext cx="348753" cy="12837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6" name="直接连接符 885"/>
          <p:cNvCxnSpPr/>
          <p:nvPr/>
        </p:nvCxnSpPr>
        <p:spPr>
          <a:xfrm>
            <a:off x="5213186" y="2744194"/>
            <a:ext cx="799931" cy="53136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9" name="直接连接符 888"/>
          <p:cNvCxnSpPr/>
          <p:nvPr/>
        </p:nvCxnSpPr>
        <p:spPr>
          <a:xfrm>
            <a:off x="5134084" y="3130710"/>
            <a:ext cx="697271" cy="26145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2" name="直接连接符 891"/>
          <p:cNvCxnSpPr/>
          <p:nvPr/>
        </p:nvCxnSpPr>
        <p:spPr>
          <a:xfrm flipV="1">
            <a:off x="4835665" y="3140757"/>
            <a:ext cx="276291" cy="7382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8" name="直接连接符 897"/>
          <p:cNvCxnSpPr/>
          <p:nvPr/>
        </p:nvCxnSpPr>
        <p:spPr>
          <a:xfrm flipV="1">
            <a:off x="5589580" y="3392372"/>
            <a:ext cx="244727" cy="6736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0" name="直接连接符 899"/>
          <p:cNvCxnSpPr/>
          <p:nvPr/>
        </p:nvCxnSpPr>
        <p:spPr>
          <a:xfrm flipV="1">
            <a:off x="5729457" y="3275773"/>
            <a:ext cx="279974" cy="77064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1" name="直接连接符 900"/>
          <p:cNvCxnSpPr/>
          <p:nvPr/>
        </p:nvCxnSpPr>
        <p:spPr>
          <a:xfrm flipV="1">
            <a:off x="6033123" y="3305833"/>
            <a:ext cx="230397" cy="63193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3" name="直接连接符 902"/>
          <p:cNvCxnSpPr/>
          <p:nvPr/>
        </p:nvCxnSpPr>
        <p:spPr>
          <a:xfrm flipV="1">
            <a:off x="6105567" y="3285739"/>
            <a:ext cx="332712" cy="90004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5" name="直接连接符 904"/>
          <p:cNvCxnSpPr/>
          <p:nvPr/>
        </p:nvCxnSpPr>
        <p:spPr>
          <a:xfrm>
            <a:off x="5729457" y="4053687"/>
            <a:ext cx="375705" cy="13662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7" name="直接连接符 906"/>
          <p:cNvCxnSpPr/>
          <p:nvPr/>
        </p:nvCxnSpPr>
        <p:spPr>
          <a:xfrm flipV="1">
            <a:off x="6152093" y="3162125"/>
            <a:ext cx="405836" cy="109704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9" name="直接连接符 908"/>
          <p:cNvCxnSpPr/>
          <p:nvPr/>
        </p:nvCxnSpPr>
        <p:spPr>
          <a:xfrm>
            <a:off x="5595759" y="4072519"/>
            <a:ext cx="557867" cy="1909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" name="直接连接符 911"/>
          <p:cNvCxnSpPr/>
          <p:nvPr/>
        </p:nvCxnSpPr>
        <p:spPr>
          <a:xfrm flipV="1">
            <a:off x="6345466" y="3195683"/>
            <a:ext cx="404326" cy="10929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3" name="直接连接符 912"/>
          <p:cNvCxnSpPr/>
          <p:nvPr/>
        </p:nvCxnSpPr>
        <p:spPr>
          <a:xfrm flipV="1">
            <a:off x="6928364" y="3375040"/>
            <a:ext cx="221937" cy="60556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3" name="直接连接符 922"/>
          <p:cNvCxnSpPr/>
          <p:nvPr/>
        </p:nvCxnSpPr>
        <p:spPr>
          <a:xfrm flipV="1">
            <a:off x="7361935" y="2087806"/>
            <a:ext cx="758006" cy="20483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4" name="直接连接符 923"/>
          <p:cNvCxnSpPr/>
          <p:nvPr/>
        </p:nvCxnSpPr>
        <p:spPr>
          <a:xfrm flipV="1">
            <a:off x="7441990" y="2367901"/>
            <a:ext cx="675451" cy="18185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5" name="直接连接符 924"/>
          <p:cNvCxnSpPr/>
          <p:nvPr/>
        </p:nvCxnSpPr>
        <p:spPr>
          <a:xfrm flipV="1">
            <a:off x="7540590" y="2575897"/>
            <a:ext cx="606129" cy="163240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6" name="直接连接符 925"/>
          <p:cNvCxnSpPr/>
          <p:nvPr/>
        </p:nvCxnSpPr>
        <p:spPr>
          <a:xfrm flipV="1">
            <a:off x="7966075" y="2818060"/>
            <a:ext cx="337823" cy="91880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7" name="直接连接符 926"/>
          <p:cNvCxnSpPr/>
          <p:nvPr/>
        </p:nvCxnSpPr>
        <p:spPr>
          <a:xfrm flipV="1">
            <a:off x="7907029" y="3367025"/>
            <a:ext cx="366273" cy="98384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8" name="直接连接符 927"/>
          <p:cNvCxnSpPr/>
          <p:nvPr/>
        </p:nvCxnSpPr>
        <p:spPr>
          <a:xfrm flipV="1">
            <a:off x="8002744" y="3422317"/>
            <a:ext cx="358501" cy="9579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7" name="直接连接符 936"/>
          <p:cNvCxnSpPr/>
          <p:nvPr/>
        </p:nvCxnSpPr>
        <p:spPr>
          <a:xfrm flipV="1">
            <a:off x="8092390" y="3470273"/>
            <a:ext cx="354028" cy="945951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8" name="直接连接符 937"/>
          <p:cNvCxnSpPr/>
          <p:nvPr/>
        </p:nvCxnSpPr>
        <p:spPr>
          <a:xfrm>
            <a:off x="6344778" y="4295853"/>
            <a:ext cx="482496" cy="1766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0" name="直接连接符 939"/>
          <p:cNvCxnSpPr/>
          <p:nvPr/>
        </p:nvCxnSpPr>
        <p:spPr>
          <a:xfrm flipV="1">
            <a:off x="6823334" y="4191701"/>
            <a:ext cx="608680" cy="2789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2" name="直接连接符 951"/>
          <p:cNvCxnSpPr/>
          <p:nvPr/>
        </p:nvCxnSpPr>
        <p:spPr>
          <a:xfrm flipV="1">
            <a:off x="7619822" y="3743107"/>
            <a:ext cx="343287" cy="5157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3" name="直接连接符 952"/>
          <p:cNvCxnSpPr/>
          <p:nvPr/>
        </p:nvCxnSpPr>
        <p:spPr>
          <a:xfrm flipV="1">
            <a:off x="9123054" y="977926"/>
            <a:ext cx="443726" cy="6204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5" name="直接连接符 964"/>
          <p:cNvCxnSpPr/>
          <p:nvPr/>
        </p:nvCxnSpPr>
        <p:spPr>
          <a:xfrm flipV="1">
            <a:off x="6003382" y="5121412"/>
            <a:ext cx="261026" cy="26657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7" name="直接连接符 966"/>
          <p:cNvCxnSpPr/>
          <p:nvPr/>
        </p:nvCxnSpPr>
        <p:spPr>
          <a:xfrm flipV="1">
            <a:off x="5846405" y="5390946"/>
            <a:ext cx="154593" cy="43144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1" name="直接连接符 970"/>
          <p:cNvCxnSpPr/>
          <p:nvPr/>
        </p:nvCxnSpPr>
        <p:spPr>
          <a:xfrm flipV="1">
            <a:off x="5934204" y="5165752"/>
            <a:ext cx="403101" cy="10898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4" name="直接连接符 973"/>
          <p:cNvCxnSpPr/>
          <p:nvPr/>
        </p:nvCxnSpPr>
        <p:spPr>
          <a:xfrm flipV="1">
            <a:off x="6023576" y="5193314"/>
            <a:ext cx="407401" cy="110147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5" name="直接连接符 974"/>
          <p:cNvCxnSpPr/>
          <p:nvPr/>
        </p:nvCxnSpPr>
        <p:spPr>
          <a:xfrm flipV="1">
            <a:off x="6114847" y="5245873"/>
            <a:ext cx="401511" cy="10855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6" name="直接连接符 975"/>
          <p:cNvCxnSpPr/>
          <p:nvPr/>
        </p:nvCxnSpPr>
        <p:spPr>
          <a:xfrm flipV="1">
            <a:off x="6207864" y="5263402"/>
            <a:ext cx="407727" cy="110235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2" name="直接连接符 981"/>
          <p:cNvCxnSpPr/>
          <p:nvPr/>
        </p:nvCxnSpPr>
        <p:spPr>
          <a:xfrm>
            <a:off x="6808275" y="5580513"/>
            <a:ext cx="503447" cy="1888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3" name="直接连接符 982"/>
          <p:cNvCxnSpPr/>
          <p:nvPr/>
        </p:nvCxnSpPr>
        <p:spPr>
          <a:xfrm flipV="1">
            <a:off x="6589553" y="5580270"/>
            <a:ext cx="217971" cy="5924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9" name="直接连接符 988"/>
          <p:cNvCxnSpPr/>
          <p:nvPr/>
        </p:nvCxnSpPr>
        <p:spPr>
          <a:xfrm flipV="1">
            <a:off x="6882988" y="5884781"/>
            <a:ext cx="196026" cy="54109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2" name="直接连接符 991"/>
          <p:cNvCxnSpPr/>
          <p:nvPr/>
        </p:nvCxnSpPr>
        <p:spPr>
          <a:xfrm flipV="1">
            <a:off x="7632106" y="6244416"/>
            <a:ext cx="403344" cy="10971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6" name="直接连接符 995"/>
          <p:cNvCxnSpPr/>
          <p:nvPr/>
        </p:nvCxnSpPr>
        <p:spPr>
          <a:xfrm flipV="1">
            <a:off x="6646186" y="7011795"/>
            <a:ext cx="699913" cy="2434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9" name="直接连接符 998"/>
          <p:cNvCxnSpPr/>
          <p:nvPr/>
        </p:nvCxnSpPr>
        <p:spPr>
          <a:xfrm flipV="1">
            <a:off x="5262666" y="5999533"/>
            <a:ext cx="26389" cy="15730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1" name="直接连接符 1000"/>
          <p:cNvCxnSpPr/>
          <p:nvPr/>
        </p:nvCxnSpPr>
        <p:spPr>
          <a:xfrm flipH="1" flipV="1">
            <a:off x="5377466" y="6056006"/>
            <a:ext cx="197685" cy="49830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3" name="直接连接符 1002"/>
          <p:cNvCxnSpPr/>
          <p:nvPr/>
        </p:nvCxnSpPr>
        <p:spPr>
          <a:xfrm flipH="1" flipV="1">
            <a:off x="5464754" y="6093874"/>
            <a:ext cx="490980" cy="125144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5" name="直接连接符 1004"/>
          <p:cNvCxnSpPr/>
          <p:nvPr/>
        </p:nvCxnSpPr>
        <p:spPr>
          <a:xfrm flipH="1" flipV="1">
            <a:off x="5558708" y="6131743"/>
            <a:ext cx="490980" cy="125144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6" name="直接连接符 1005"/>
          <p:cNvCxnSpPr/>
          <p:nvPr/>
        </p:nvCxnSpPr>
        <p:spPr>
          <a:xfrm flipH="1" flipV="1">
            <a:off x="5928642" y="6269501"/>
            <a:ext cx="494565" cy="12605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7" name="直接连接符 1006"/>
          <p:cNvCxnSpPr/>
          <p:nvPr/>
        </p:nvCxnSpPr>
        <p:spPr>
          <a:xfrm flipH="1" flipV="1">
            <a:off x="6024344" y="6297796"/>
            <a:ext cx="498590" cy="127084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8" name="直接连接符 1007"/>
          <p:cNvCxnSpPr/>
          <p:nvPr/>
        </p:nvCxnSpPr>
        <p:spPr>
          <a:xfrm flipH="1" flipV="1">
            <a:off x="6115406" y="6335374"/>
            <a:ext cx="502798" cy="12815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9" name="直接连接符 1008"/>
          <p:cNvCxnSpPr/>
          <p:nvPr/>
        </p:nvCxnSpPr>
        <p:spPr>
          <a:xfrm flipH="1" flipV="1">
            <a:off x="6210803" y="6366869"/>
            <a:ext cx="494367" cy="12600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0" name="直接连接符 1009"/>
          <p:cNvCxnSpPr/>
          <p:nvPr/>
        </p:nvCxnSpPr>
        <p:spPr>
          <a:xfrm flipH="1" flipV="1">
            <a:off x="5768167" y="7064883"/>
            <a:ext cx="111254" cy="2804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5" name="直接连接符 1014"/>
          <p:cNvCxnSpPr/>
          <p:nvPr/>
        </p:nvCxnSpPr>
        <p:spPr>
          <a:xfrm flipV="1">
            <a:off x="5559043" y="5030208"/>
            <a:ext cx="407101" cy="11006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6" name="直接连接符 1015"/>
          <p:cNvCxnSpPr/>
          <p:nvPr/>
        </p:nvCxnSpPr>
        <p:spPr>
          <a:xfrm flipV="1">
            <a:off x="5465302" y="4996059"/>
            <a:ext cx="406048" cy="109781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0" name="直接连接符 1019"/>
          <p:cNvCxnSpPr/>
          <p:nvPr/>
        </p:nvCxnSpPr>
        <p:spPr>
          <a:xfrm flipV="1">
            <a:off x="5288926" y="4932207"/>
            <a:ext cx="396202" cy="107082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1" name="直接连接符 1020"/>
          <p:cNvCxnSpPr/>
          <p:nvPr/>
        </p:nvCxnSpPr>
        <p:spPr>
          <a:xfrm flipH="1" flipV="1">
            <a:off x="5574738" y="6551280"/>
            <a:ext cx="0" cy="40252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4" name="直接连接符 1023"/>
          <p:cNvCxnSpPr/>
          <p:nvPr/>
        </p:nvCxnSpPr>
        <p:spPr>
          <a:xfrm>
            <a:off x="5037056" y="4280433"/>
            <a:ext cx="649829" cy="6373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8" name="直接连接符 1027"/>
          <p:cNvCxnSpPr/>
          <p:nvPr/>
        </p:nvCxnSpPr>
        <p:spPr>
          <a:xfrm flipV="1">
            <a:off x="5059112" y="5991946"/>
            <a:ext cx="175117" cy="45683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0" name="直接连接符 1029"/>
          <p:cNvCxnSpPr/>
          <p:nvPr/>
        </p:nvCxnSpPr>
        <p:spPr>
          <a:xfrm flipV="1">
            <a:off x="4449717" y="6791334"/>
            <a:ext cx="209579" cy="5467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3" name="直接连接符 1042"/>
          <p:cNvCxnSpPr/>
          <p:nvPr/>
        </p:nvCxnSpPr>
        <p:spPr>
          <a:xfrm flipH="1">
            <a:off x="3165470" y="792852"/>
            <a:ext cx="97754" cy="354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7" name="直接连接符 1046"/>
          <p:cNvCxnSpPr/>
          <p:nvPr/>
        </p:nvCxnSpPr>
        <p:spPr>
          <a:xfrm flipH="1">
            <a:off x="3347896" y="681946"/>
            <a:ext cx="1509975" cy="58169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9" name="直接连接符 1048"/>
          <p:cNvCxnSpPr/>
          <p:nvPr/>
        </p:nvCxnSpPr>
        <p:spPr>
          <a:xfrm flipH="1">
            <a:off x="4311845" y="711128"/>
            <a:ext cx="640663" cy="2495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1" name="直接连接符 1050"/>
          <p:cNvCxnSpPr/>
          <p:nvPr/>
        </p:nvCxnSpPr>
        <p:spPr>
          <a:xfrm flipH="1">
            <a:off x="4021567" y="958405"/>
            <a:ext cx="292821" cy="7836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4" name="直接连接符 1053"/>
          <p:cNvCxnSpPr/>
          <p:nvPr/>
        </p:nvCxnSpPr>
        <p:spPr>
          <a:xfrm flipV="1">
            <a:off x="3962773" y="7262871"/>
            <a:ext cx="276090" cy="7461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8" name="直接连接符 1057"/>
          <p:cNvCxnSpPr/>
          <p:nvPr/>
        </p:nvCxnSpPr>
        <p:spPr>
          <a:xfrm flipV="1">
            <a:off x="3242812" y="5909654"/>
            <a:ext cx="738861" cy="19895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1" name="直接连接符 1060"/>
          <p:cNvCxnSpPr/>
          <p:nvPr/>
        </p:nvCxnSpPr>
        <p:spPr>
          <a:xfrm flipV="1">
            <a:off x="2777825" y="7348837"/>
            <a:ext cx="142445" cy="37160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2" name="直接连接符 1061"/>
          <p:cNvCxnSpPr/>
          <p:nvPr/>
        </p:nvCxnSpPr>
        <p:spPr>
          <a:xfrm flipV="1">
            <a:off x="2165141" y="7085583"/>
            <a:ext cx="209603" cy="5468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3" name="直接连接符 1062"/>
          <p:cNvCxnSpPr/>
          <p:nvPr/>
        </p:nvCxnSpPr>
        <p:spPr>
          <a:xfrm flipV="1">
            <a:off x="2455414" y="7307861"/>
            <a:ext cx="370055" cy="99844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5" name="直接连接符 1064"/>
          <p:cNvCxnSpPr/>
          <p:nvPr/>
        </p:nvCxnSpPr>
        <p:spPr>
          <a:xfrm flipV="1">
            <a:off x="3015667" y="7163136"/>
            <a:ext cx="74670" cy="2061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9" name="直接连接符 1068"/>
          <p:cNvCxnSpPr/>
          <p:nvPr/>
        </p:nvCxnSpPr>
        <p:spPr>
          <a:xfrm>
            <a:off x="4241610" y="7265034"/>
            <a:ext cx="200543" cy="712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3" name="直接连接符 1082"/>
          <p:cNvCxnSpPr/>
          <p:nvPr/>
        </p:nvCxnSpPr>
        <p:spPr>
          <a:xfrm>
            <a:off x="2776755" y="7721262"/>
            <a:ext cx="462645" cy="1771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5" name="直接连接符 1084"/>
          <p:cNvCxnSpPr/>
          <p:nvPr/>
        </p:nvCxnSpPr>
        <p:spPr>
          <a:xfrm flipV="1">
            <a:off x="2531387" y="7762593"/>
            <a:ext cx="1330992" cy="638188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7" name="直接连接符 1086"/>
          <p:cNvCxnSpPr/>
          <p:nvPr/>
        </p:nvCxnSpPr>
        <p:spPr>
          <a:xfrm flipV="1">
            <a:off x="-656752" y="1396235"/>
            <a:ext cx="906286" cy="40422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1" name="直接连接符 1090"/>
          <p:cNvCxnSpPr/>
          <p:nvPr/>
        </p:nvCxnSpPr>
        <p:spPr>
          <a:xfrm flipH="1">
            <a:off x="250442" y="1372470"/>
            <a:ext cx="994206" cy="2635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8" name="直接连接符 1097"/>
          <p:cNvCxnSpPr/>
          <p:nvPr/>
        </p:nvCxnSpPr>
        <p:spPr>
          <a:xfrm flipH="1">
            <a:off x="1045914" y="5755053"/>
            <a:ext cx="18293" cy="501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4" name="直接连接符 1103"/>
          <p:cNvCxnSpPr/>
          <p:nvPr/>
        </p:nvCxnSpPr>
        <p:spPr>
          <a:xfrm flipH="1">
            <a:off x="-35208" y="6434786"/>
            <a:ext cx="185622" cy="1748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8" name="直接连接符 1117"/>
          <p:cNvCxnSpPr/>
          <p:nvPr/>
        </p:nvCxnSpPr>
        <p:spPr>
          <a:xfrm flipH="1" flipV="1">
            <a:off x="8254418" y="6279626"/>
            <a:ext cx="540982" cy="62473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1" name="直接连接符 1120"/>
          <p:cNvCxnSpPr/>
          <p:nvPr/>
        </p:nvCxnSpPr>
        <p:spPr>
          <a:xfrm flipV="1">
            <a:off x="8798295" y="5688358"/>
            <a:ext cx="1082" cy="121339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4" name="直接连接符 1123"/>
          <p:cNvCxnSpPr/>
          <p:nvPr/>
        </p:nvCxnSpPr>
        <p:spPr>
          <a:xfrm flipV="1">
            <a:off x="8293679" y="5686532"/>
            <a:ext cx="503890" cy="665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6" name="直接连接符 1125"/>
          <p:cNvCxnSpPr/>
          <p:nvPr/>
        </p:nvCxnSpPr>
        <p:spPr>
          <a:xfrm>
            <a:off x="8115425" y="5029649"/>
            <a:ext cx="1819257" cy="6749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7" name="直接连接符 1126"/>
          <p:cNvCxnSpPr/>
          <p:nvPr/>
        </p:nvCxnSpPr>
        <p:spPr>
          <a:xfrm>
            <a:off x="8221926" y="5313672"/>
            <a:ext cx="1738907" cy="6459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1" name="直接连接符 1130"/>
          <p:cNvCxnSpPr/>
          <p:nvPr/>
        </p:nvCxnSpPr>
        <p:spPr>
          <a:xfrm flipV="1">
            <a:off x="8206688" y="347143"/>
            <a:ext cx="385743" cy="118683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9" name="直接连接符 1138"/>
          <p:cNvCxnSpPr/>
          <p:nvPr/>
        </p:nvCxnSpPr>
        <p:spPr>
          <a:xfrm flipV="1">
            <a:off x="8239109" y="438851"/>
            <a:ext cx="381002" cy="11722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0" name="直接连接符 1139"/>
          <p:cNvCxnSpPr/>
          <p:nvPr/>
        </p:nvCxnSpPr>
        <p:spPr>
          <a:xfrm flipV="1">
            <a:off x="8277311" y="521183"/>
            <a:ext cx="384364" cy="118258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1" name="直接连接符 1140"/>
          <p:cNvCxnSpPr/>
          <p:nvPr/>
        </p:nvCxnSpPr>
        <p:spPr>
          <a:xfrm flipV="1">
            <a:off x="8337922" y="630764"/>
            <a:ext cx="384488" cy="11829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2" name="直接连接符 1141"/>
          <p:cNvCxnSpPr/>
          <p:nvPr/>
        </p:nvCxnSpPr>
        <p:spPr>
          <a:xfrm flipV="1">
            <a:off x="8388302" y="721815"/>
            <a:ext cx="385743" cy="118683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3" name="直接连接符 1142"/>
          <p:cNvCxnSpPr/>
          <p:nvPr/>
        </p:nvCxnSpPr>
        <p:spPr>
          <a:xfrm>
            <a:off x="8592430" y="347800"/>
            <a:ext cx="5598112" cy="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7" name="直接连接符 1146"/>
          <p:cNvCxnSpPr/>
          <p:nvPr/>
        </p:nvCxnSpPr>
        <p:spPr>
          <a:xfrm>
            <a:off x="8624852" y="425363"/>
            <a:ext cx="1928143" cy="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8" name="直接连接符 1147"/>
          <p:cNvCxnSpPr/>
          <p:nvPr/>
        </p:nvCxnSpPr>
        <p:spPr>
          <a:xfrm>
            <a:off x="8663055" y="519165"/>
            <a:ext cx="1645298" cy="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9" name="直接连接符 1148"/>
          <p:cNvCxnSpPr/>
          <p:nvPr/>
        </p:nvCxnSpPr>
        <p:spPr>
          <a:xfrm>
            <a:off x="8722412" y="630764"/>
            <a:ext cx="1340171" cy="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0" name="直接连接符 1149"/>
          <p:cNvCxnSpPr/>
          <p:nvPr/>
        </p:nvCxnSpPr>
        <p:spPr>
          <a:xfrm>
            <a:off x="8774044" y="722216"/>
            <a:ext cx="1093151" cy="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9" name="直接连接符 1158"/>
          <p:cNvCxnSpPr/>
          <p:nvPr/>
        </p:nvCxnSpPr>
        <p:spPr>
          <a:xfrm>
            <a:off x="10550206" y="425363"/>
            <a:ext cx="585321" cy="64642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1" name="直接连接符 1160"/>
          <p:cNvCxnSpPr/>
          <p:nvPr/>
        </p:nvCxnSpPr>
        <p:spPr>
          <a:xfrm>
            <a:off x="10311553" y="519165"/>
            <a:ext cx="892202" cy="98533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2" name="直接连接符 1161"/>
          <p:cNvCxnSpPr/>
          <p:nvPr/>
        </p:nvCxnSpPr>
        <p:spPr>
          <a:xfrm>
            <a:off x="10060977" y="630764"/>
            <a:ext cx="1145547" cy="126512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3" name="直接连接符 1162"/>
          <p:cNvCxnSpPr/>
          <p:nvPr/>
        </p:nvCxnSpPr>
        <p:spPr>
          <a:xfrm>
            <a:off x="9863164" y="722291"/>
            <a:ext cx="586375" cy="64758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4" name="直接连接符 1163"/>
          <p:cNvCxnSpPr/>
          <p:nvPr/>
        </p:nvCxnSpPr>
        <p:spPr>
          <a:xfrm flipH="1">
            <a:off x="10194999" y="1373559"/>
            <a:ext cx="254418" cy="45686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7" name="直接连接符 1166"/>
          <p:cNvCxnSpPr/>
          <p:nvPr/>
        </p:nvCxnSpPr>
        <p:spPr>
          <a:xfrm>
            <a:off x="9905226" y="1574875"/>
            <a:ext cx="282671" cy="24730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1" name="直接连接符 1170"/>
          <p:cNvCxnSpPr/>
          <p:nvPr/>
        </p:nvCxnSpPr>
        <p:spPr>
          <a:xfrm flipH="1">
            <a:off x="11135527" y="712171"/>
            <a:ext cx="181913" cy="3624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4" name="直接连接符 1173"/>
          <p:cNvCxnSpPr/>
          <p:nvPr/>
        </p:nvCxnSpPr>
        <p:spPr>
          <a:xfrm flipH="1">
            <a:off x="11200615" y="935151"/>
            <a:ext cx="285554" cy="56888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6" name="直接连接符 1175"/>
          <p:cNvCxnSpPr/>
          <p:nvPr/>
        </p:nvCxnSpPr>
        <p:spPr>
          <a:xfrm flipH="1">
            <a:off x="11321754" y="564614"/>
            <a:ext cx="479726" cy="1455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8" name="直接连接符 1177"/>
          <p:cNvCxnSpPr/>
          <p:nvPr/>
        </p:nvCxnSpPr>
        <p:spPr>
          <a:xfrm flipH="1" flipV="1">
            <a:off x="11485266" y="934689"/>
            <a:ext cx="1031017" cy="39540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0" name="直接连接符 1179"/>
          <p:cNvCxnSpPr/>
          <p:nvPr/>
        </p:nvCxnSpPr>
        <p:spPr>
          <a:xfrm flipH="1">
            <a:off x="12237514" y="1331855"/>
            <a:ext cx="278769" cy="5553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3" name="直接连接符 1182"/>
          <p:cNvCxnSpPr/>
          <p:nvPr/>
        </p:nvCxnSpPr>
        <p:spPr>
          <a:xfrm flipH="1" flipV="1">
            <a:off x="-213038" y="-228718"/>
            <a:ext cx="1055146" cy="4046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4" name="直接连接符 1183"/>
          <p:cNvCxnSpPr/>
          <p:nvPr/>
        </p:nvCxnSpPr>
        <p:spPr>
          <a:xfrm flipH="1" flipV="1">
            <a:off x="12907107" y="623807"/>
            <a:ext cx="305182" cy="46981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6" name="直接连接符 1185"/>
          <p:cNvCxnSpPr/>
          <p:nvPr/>
        </p:nvCxnSpPr>
        <p:spPr>
          <a:xfrm flipV="1">
            <a:off x="437779" y="182226"/>
            <a:ext cx="410193" cy="2210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9" name="直接连接符 1188"/>
          <p:cNvCxnSpPr/>
          <p:nvPr/>
        </p:nvCxnSpPr>
        <p:spPr>
          <a:xfrm>
            <a:off x="13094713" y="1794693"/>
            <a:ext cx="1265891" cy="9193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1" name="直接连接符 1190"/>
          <p:cNvCxnSpPr/>
          <p:nvPr/>
        </p:nvCxnSpPr>
        <p:spPr>
          <a:xfrm>
            <a:off x="13175044" y="1916569"/>
            <a:ext cx="1265891" cy="9193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2" name="直接连接符 1191"/>
          <p:cNvCxnSpPr/>
          <p:nvPr/>
        </p:nvCxnSpPr>
        <p:spPr>
          <a:xfrm>
            <a:off x="13024595" y="1878656"/>
            <a:ext cx="1265891" cy="9193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4" name="直接连接符 1193"/>
          <p:cNvCxnSpPr/>
          <p:nvPr/>
        </p:nvCxnSpPr>
        <p:spPr>
          <a:xfrm>
            <a:off x="9123054" y="1596741"/>
            <a:ext cx="1893351" cy="141700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6" name="直接连接符 1195"/>
          <p:cNvCxnSpPr/>
          <p:nvPr/>
        </p:nvCxnSpPr>
        <p:spPr>
          <a:xfrm flipH="1">
            <a:off x="11017563" y="1819185"/>
            <a:ext cx="662930" cy="11904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8" name="直接连接符 1197"/>
          <p:cNvCxnSpPr/>
          <p:nvPr/>
        </p:nvCxnSpPr>
        <p:spPr>
          <a:xfrm>
            <a:off x="12712899" y="2030037"/>
            <a:ext cx="640302" cy="45279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9" name="直接连接符 1198"/>
          <p:cNvCxnSpPr/>
          <p:nvPr/>
        </p:nvCxnSpPr>
        <p:spPr>
          <a:xfrm flipV="1">
            <a:off x="13140383" y="2483182"/>
            <a:ext cx="212516" cy="554398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2" name="直接连接符 1201"/>
          <p:cNvCxnSpPr/>
          <p:nvPr/>
        </p:nvCxnSpPr>
        <p:spPr>
          <a:xfrm rot="10800000" flipH="1">
            <a:off x="11638433" y="5133793"/>
            <a:ext cx="199251" cy="7057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3" name="直接连接符 1202"/>
          <p:cNvCxnSpPr/>
          <p:nvPr/>
        </p:nvCxnSpPr>
        <p:spPr>
          <a:xfrm rot="10800000" flipH="1">
            <a:off x="11221264" y="5206663"/>
            <a:ext cx="416454" cy="112587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4" name="直接连接符 1203"/>
          <p:cNvCxnSpPr/>
          <p:nvPr/>
        </p:nvCxnSpPr>
        <p:spPr>
          <a:xfrm rot="10800000">
            <a:off x="12782143" y="5353611"/>
            <a:ext cx="194893" cy="48327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5" name="直接连接符 1204"/>
          <p:cNvCxnSpPr/>
          <p:nvPr/>
        </p:nvCxnSpPr>
        <p:spPr>
          <a:xfrm flipV="1">
            <a:off x="13351476" y="6404300"/>
            <a:ext cx="290594" cy="8221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6" name="直接连接符 1205"/>
          <p:cNvCxnSpPr/>
          <p:nvPr/>
        </p:nvCxnSpPr>
        <p:spPr>
          <a:xfrm rot="10800000" flipH="1">
            <a:off x="12485142" y="6602721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7" name="直接连接符 1206"/>
          <p:cNvCxnSpPr/>
          <p:nvPr/>
        </p:nvCxnSpPr>
        <p:spPr>
          <a:xfrm rot="10800000" flipH="1">
            <a:off x="13063173" y="6725196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8" name="直接连接符 1207"/>
          <p:cNvCxnSpPr/>
          <p:nvPr/>
        </p:nvCxnSpPr>
        <p:spPr>
          <a:xfrm rot="10800000" flipH="1">
            <a:off x="12830259" y="5815841"/>
            <a:ext cx="442339" cy="11847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9" name="直接连接符 1208"/>
          <p:cNvCxnSpPr/>
          <p:nvPr/>
        </p:nvCxnSpPr>
        <p:spPr>
          <a:xfrm flipV="1">
            <a:off x="12635037" y="5764576"/>
            <a:ext cx="549864" cy="14840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0" name="直接连接符 1209"/>
          <p:cNvCxnSpPr/>
          <p:nvPr/>
        </p:nvCxnSpPr>
        <p:spPr>
          <a:xfrm rot="10800000" flipH="1">
            <a:off x="11811548" y="5891932"/>
            <a:ext cx="253281" cy="6907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1" name="直接连接符 1210"/>
          <p:cNvCxnSpPr/>
          <p:nvPr/>
        </p:nvCxnSpPr>
        <p:spPr>
          <a:xfrm flipV="1">
            <a:off x="11453652" y="5411155"/>
            <a:ext cx="664607" cy="181532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2" name="直接连接符 1211"/>
          <p:cNvCxnSpPr/>
          <p:nvPr/>
        </p:nvCxnSpPr>
        <p:spPr>
          <a:xfrm flipV="1">
            <a:off x="11131624" y="6747087"/>
            <a:ext cx="164563" cy="45801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3" name="直接连接符 1212"/>
          <p:cNvCxnSpPr/>
          <p:nvPr/>
        </p:nvCxnSpPr>
        <p:spPr>
          <a:xfrm flipV="1">
            <a:off x="10678324" y="6593033"/>
            <a:ext cx="219914" cy="6120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4" name="直接连接符 1213"/>
          <p:cNvCxnSpPr/>
          <p:nvPr/>
        </p:nvCxnSpPr>
        <p:spPr>
          <a:xfrm rot="10800000" flipH="1">
            <a:off x="10379577" y="6460529"/>
            <a:ext cx="153990" cy="4095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5" name="直接连接符 1214"/>
          <p:cNvCxnSpPr/>
          <p:nvPr/>
        </p:nvCxnSpPr>
        <p:spPr>
          <a:xfrm flipV="1">
            <a:off x="9998169" y="5934426"/>
            <a:ext cx="473341" cy="129205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6" name="直接连接符 1215"/>
          <p:cNvCxnSpPr/>
          <p:nvPr/>
        </p:nvCxnSpPr>
        <p:spPr>
          <a:xfrm flipV="1">
            <a:off x="9890863" y="5542370"/>
            <a:ext cx="625174" cy="1684111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7" name="直接连接符 1216"/>
          <p:cNvCxnSpPr/>
          <p:nvPr/>
        </p:nvCxnSpPr>
        <p:spPr>
          <a:xfrm flipV="1">
            <a:off x="9786617" y="5476651"/>
            <a:ext cx="646549" cy="17498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0" name="直接连接符 1219"/>
          <p:cNvCxnSpPr/>
          <p:nvPr/>
        </p:nvCxnSpPr>
        <p:spPr>
          <a:xfrm flipH="1" flipV="1">
            <a:off x="10379577" y="6874345"/>
            <a:ext cx="125560" cy="4607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1" name="直接连接符 1220"/>
          <p:cNvCxnSpPr/>
          <p:nvPr/>
        </p:nvCxnSpPr>
        <p:spPr>
          <a:xfrm flipH="1" flipV="1">
            <a:off x="11811548" y="6582992"/>
            <a:ext cx="276205" cy="66568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2" name="直接连接符 1221"/>
          <p:cNvCxnSpPr/>
          <p:nvPr/>
        </p:nvCxnSpPr>
        <p:spPr>
          <a:xfrm rot="10800000" flipH="1">
            <a:off x="12389494" y="5816175"/>
            <a:ext cx="261498" cy="70211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3" name="直接连接符 1222"/>
          <p:cNvCxnSpPr/>
          <p:nvPr/>
        </p:nvCxnSpPr>
        <p:spPr>
          <a:xfrm flipH="1" flipV="1">
            <a:off x="13383460" y="5919130"/>
            <a:ext cx="258377" cy="48408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4" name="直接连接符 1223"/>
          <p:cNvCxnSpPr/>
          <p:nvPr/>
        </p:nvCxnSpPr>
        <p:spPr>
          <a:xfrm rot="10800000" flipH="1">
            <a:off x="9935340" y="4978278"/>
            <a:ext cx="270450" cy="7253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5" name="直接连接符 1224"/>
          <p:cNvCxnSpPr/>
          <p:nvPr/>
        </p:nvCxnSpPr>
        <p:spPr>
          <a:xfrm rot="10800000" flipH="1">
            <a:off x="10477442" y="5664286"/>
            <a:ext cx="557861" cy="26312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6" name="直接连接符 1225"/>
          <p:cNvCxnSpPr/>
          <p:nvPr/>
        </p:nvCxnSpPr>
        <p:spPr>
          <a:xfrm rot="10800000" flipH="1">
            <a:off x="12119381" y="5345823"/>
            <a:ext cx="176330" cy="6401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7" name="直接连接符 1226"/>
          <p:cNvCxnSpPr/>
          <p:nvPr/>
        </p:nvCxnSpPr>
        <p:spPr>
          <a:xfrm rot="10800000" flipH="1">
            <a:off x="10518870" y="5091954"/>
            <a:ext cx="1239995" cy="44340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8" name="直接连接符 1227"/>
          <p:cNvCxnSpPr/>
          <p:nvPr/>
        </p:nvCxnSpPr>
        <p:spPr>
          <a:xfrm flipV="1">
            <a:off x="10431699" y="5140966"/>
            <a:ext cx="930138" cy="3356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9" name="直接连接符 1228"/>
          <p:cNvCxnSpPr/>
          <p:nvPr/>
        </p:nvCxnSpPr>
        <p:spPr>
          <a:xfrm flipV="1">
            <a:off x="11363644" y="4651465"/>
            <a:ext cx="181732" cy="48636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9" name="直接连接符 1248"/>
          <p:cNvCxnSpPr/>
          <p:nvPr/>
        </p:nvCxnSpPr>
        <p:spPr>
          <a:xfrm flipH="1">
            <a:off x="12426544" y="4624834"/>
            <a:ext cx="443645" cy="17891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0" name="直接连接符 1249"/>
          <p:cNvCxnSpPr/>
          <p:nvPr/>
        </p:nvCxnSpPr>
        <p:spPr>
          <a:xfrm rot="5400000">
            <a:off x="11820839" y="3818975"/>
            <a:ext cx="134661" cy="536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1" name="直接连接符 1250"/>
          <p:cNvCxnSpPr/>
          <p:nvPr/>
        </p:nvCxnSpPr>
        <p:spPr>
          <a:xfrm flipH="1" flipV="1">
            <a:off x="11915427" y="3778461"/>
            <a:ext cx="220042" cy="8327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2" name="直接连接符 1251"/>
          <p:cNvCxnSpPr/>
          <p:nvPr/>
        </p:nvCxnSpPr>
        <p:spPr>
          <a:xfrm rot="5400000">
            <a:off x="11697622" y="3516523"/>
            <a:ext cx="243720" cy="9266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3" name="直接连接符 1252"/>
          <p:cNvCxnSpPr/>
          <p:nvPr/>
        </p:nvCxnSpPr>
        <p:spPr>
          <a:xfrm flipH="1" flipV="1">
            <a:off x="13281125" y="3531996"/>
            <a:ext cx="885802" cy="33242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4" name="直接连接符 1253"/>
          <p:cNvCxnSpPr/>
          <p:nvPr/>
        </p:nvCxnSpPr>
        <p:spPr>
          <a:xfrm flipH="1" flipV="1">
            <a:off x="13290270" y="3427702"/>
            <a:ext cx="904905" cy="3356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5" name="直接连接符 1254"/>
          <p:cNvCxnSpPr/>
          <p:nvPr/>
        </p:nvCxnSpPr>
        <p:spPr>
          <a:xfrm flipH="1" flipV="1">
            <a:off x="13570211" y="3423241"/>
            <a:ext cx="647777" cy="24090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6" name="直接连接符 1255"/>
          <p:cNvCxnSpPr/>
          <p:nvPr/>
        </p:nvCxnSpPr>
        <p:spPr>
          <a:xfrm rot="5400000" flipH="1">
            <a:off x="13688889" y="3521435"/>
            <a:ext cx="271486" cy="7357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7" name="直接连接符 1256"/>
          <p:cNvCxnSpPr/>
          <p:nvPr/>
        </p:nvCxnSpPr>
        <p:spPr>
          <a:xfrm flipH="1" flipV="1">
            <a:off x="13528254" y="3972723"/>
            <a:ext cx="666527" cy="2355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8" name="直接连接符 1257"/>
          <p:cNvCxnSpPr/>
          <p:nvPr/>
        </p:nvCxnSpPr>
        <p:spPr>
          <a:xfrm rot="5400000" flipH="1">
            <a:off x="13799842" y="4844200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9" name="直接连接符 1258"/>
          <p:cNvCxnSpPr/>
          <p:nvPr/>
        </p:nvCxnSpPr>
        <p:spPr>
          <a:xfrm rot="5400000" flipH="1">
            <a:off x="13922317" y="4266169"/>
            <a:ext cx="135623" cy="3774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0" name="直接连接符 1259"/>
          <p:cNvCxnSpPr/>
          <p:nvPr/>
        </p:nvCxnSpPr>
        <p:spPr>
          <a:xfrm rot="5400000" flipH="1">
            <a:off x="13344044" y="3977857"/>
            <a:ext cx="442339" cy="11847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1" name="直接连接符 1260"/>
          <p:cNvCxnSpPr/>
          <p:nvPr/>
        </p:nvCxnSpPr>
        <p:spPr>
          <a:xfrm flipH="1" flipV="1">
            <a:off x="12956259" y="4445829"/>
            <a:ext cx="1243233" cy="46062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2" name="直接连接符 1261"/>
          <p:cNvCxnSpPr/>
          <p:nvPr/>
        </p:nvCxnSpPr>
        <p:spPr>
          <a:xfrm flipH="1" flipV="1">
            <a:off x="12579123" y="3360978"/>
            <a:ext cx="446008" cy="162259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3" name="直接连接符 1262"/>
          <p:cNvCxnSpPr/>
          <p:nvPr/>
        </p:nvCxnSpPr>
        <p:spPr>
          <a:xfrm flipH="1" flipV="1">
            <a:off x="13028828" y="4992606"/>
            <a:ext cx="569889" cy="2122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4" name="直接连接符 1263"/>
          <p:cNvCxnSpPr/>
          <p:nvPr/>
        </p:nvCxnSpPr>
        <p:spPr>
          <a:xfrm rot="5400000" flipH="1">
            <a:off x="13208442" y="3460436"/>
            <a:ext cx="105802" cy="314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5" name="直接连接符 1264"/>
          <p:cNvCxnSpPr/>
          <p:nvPr/>
        </p:nvCxnSpPr>
        <p:spPr>
          <a:xfrm flipH="1">
            <a:off x="13010808" y="3972723"/>
            <a:ext cx="510925" cy="2750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6" name="直接连接符 1265"/>
          <p:cNvCxnSpPr/>
          <p:nvPr/>
        </p:nvCxnSpPr>
        <p:spPr>
          <a:xfrm flipH="1" flipV="1">
            <a:off x="12765911" y="3398964"/>
            <a:ext cx="238831" cy="8487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7" name="直接连接符 1266"/>
          <p:cNvCxnSpPr/>
          <p:nvPr/>
        </p:nvCxnSpPr>
        <p:spPr>
          <a:xfrm rot="5400000" flipH="1">
            <a:off x="12364738" y="3742363"/>
            <a:ext cx="952073" cy="2657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8" name="直接连接符 1267"/>
          <p:cNvCxnSpPr/>
          <p:nvPr/>
        </p:nvCxnSpPr>
        <p:spPr>
          <a:xfrm rot="5400000" flipH="1">
            <a:off x="12234373" y="3736079"/>
            <a:ext cx="1105352" cy="3070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9" name="直接连接符 1268"/>
          <p:cNvCxnSpPr/>
          <p:nvPr/>
        </p:nvCxnSpPr>
        <p:spPr>
          <a:xfrm flipH="1" flipV="1">
            <a:off x="12524587" y="3386788"/>
            <a:ext cx="345998" cy="12366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4" name="直接连接符 1483"/>
          <p:cNvCxnSpPr/>
          <p:nvPr/>
        </p:nvCxnSpPr>
        <p:spPr>
          <a:xfrm>
            <a:off x="9876789" y="4445829"/>
            <a:ext cx="697271" cy="26145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5" name="直接连接符 1484"/>
          <p:cNvCxnSpPr/>
          <p:nvPr/>
        </p:nvCxnSpPr>
        <p:spPr>
          <a:xfrm flipV="1">
            <a:off x="9600498" y="4455876"/>
            <a:ext cx="276291" cy="7382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6" name="直接连接符 1485"/>
          <p:cNvCxnSpPr/>
          <p:nvPr/>
        </p:nvCxnSpPr>
        <p:spPr>
          <a:xfrm rot="16200000">
            <a:off x="8292917" y="3623080"/>
            <a:ext cx="1215916" cy="85441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7" name="直接连接符 1486"/>
          <p:cNvCxnSpPr/>
          <p:nvPr/>
        </p:nvCxnSpPr>
        <p:spPr>
          <a:xfrm flipV="1">
            <a:off x="8732590" y="3322188"/>
            <a:ext cx="476065" cy="14736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8" name="直接连接符 1487"/>
          <p:cNvCxnSpPr/>
          <p:nvPr/>
        </p:nvCxnSpPr>
        <p:spPr>
          <a:xfrm flipV="1">
            <a:off x="8408302" y="3472331"/>
            <a:ext cx="320054" cy="8694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9" name="直接连接符 1488"/>
          <p:cNvCxnSpPr/>
          <p:nvPr/>
        </p:nvCxnSpPr>
        <p:spPr>
          <a:xfrm rot="16200000">
            <a:off x="8945488" y="2978210"/>
            <a:ext cx="143374" cy="4575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0" name="直接连接符 1489"/>
          <p:cNvCxnSpPr/>
          <p:nvPr/>
        </p:nvCxnSpPr>
        <p:spPr>
          <a:xfrm rot="16200000">
            <a:off x="8139758" y="3831058"/>
            <a:ext cx="1418342" cy="9788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1" name="直接连接符 1490"/>
          <p:cNvCxnSpPr/>
          <p:nvPr/>
        </p:nvCxnSpPr>
        <p:spPr>
          <a:xfrm flipV="1">
            <a:off x="8790941" y="3871178"/>
            <a:ext cx="528920" cy="79624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2" name="直接连接符 1491"/>
          <p:cNvCxnSpPr/>
          <p:nvPr/>
        </p:nvCxnSpPr>
        <p:spPr>
          <a:xfrm rot="16200000">
            <a:off x="8959547" y="4267165"/>
            <a:ext cx="697271" cy="26145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3" name="直接连接符 1492"/>
          <p:cNvCxnSpPr/>
          <p:nvPr/>
        </p:nvCxnSpPr>
        <p:spPr>
          <a:xfrm flipH="1" flipV="1">
            <a:off x="9450085" y="4050287"/>
            <a:ext cx="662660" cy="2407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4" name="直接连接符 1493"/>
          <p:cNvCxnSpPr/>
          <p:nvPr/>
        </p:nvCxnSpPr>
        <p:spPr>
          <a:xfrm rot="16200000" flipV="1">
            <a:off x="9567856" y="3625843"/>
            <a:ext cx="279974" cy="7706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5" name="直接连接符 1494"/>
          <p:cNvCxnSpPr/>
          <p:nvPr/>
        </p:nvCxnSpPr>
        <p:spPr>
          <a:xfrm rot="16200000" flipV="1">
            <a:off x="9545721" y="3403494"/>
            <a:ext cx="237249" cy="65073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6" name="直接连接符 1495"/>
          <p:cNvCxnSpPr/>
          <p:nvPr/>
        </p:nvCxnSpPr>
        <p:spPr>
          <a:xfrm flipH="1" flipV="1">
            <a:off x="9332487" y="3442332"/>
            <a:ext cx="901464" cy="33323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7" name="直接连接符 1496"/>
          <p:cNvCxnSpPr/>
          <p:nvPr/>
        </p:nvCxnSpPr>
        <p:spPr>
          <a:xfrm flipV="1">
            <a:off x="10100433" y="3793768"/>
            <a:ext cx="129965" cy="35738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8" name="直接连接符 1497"/>
          <p:cNvCxnSpPr/>
          <p:nvPr/>
        </p:nvCxnSpPr>
        <p:spPr>
          <a:xfrm flipH="1" flipV="1">
            <a:off x="9213857" y="3319330"/>
            <a:ext cx="1095528" cy="40527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9" name="直接连接符 1498"/>
          <p:cNvCxnSpPr/>
          <p:nvPr/>
        </p:nvCxnSpPr>
        <p:spPr>
          <a:xfrm rot="16200000">
            <a:off x="9935798" y="3910452"/>
            <a:ext cx="557867" cy="1909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0" name="直接连接符 1499"/>
          <p:cNvCxnSpPr/>
          <p:nvPr/>
        </p:nvCxnSpPr>
        <p:spPr>
          <a:xfrm flipH="1" flipV="1">
            <a:off x="9258456" y="3136747"/>
            <a:ext cx="1088209" cy="40256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1" name="直接连接符 1500"/>
          <p:cNvCxnSpPr/>
          <p:nvPr/>
        </p:nvCxnSpPr>
        <p:spPr>
          <a:xfrm rot="16200000">
            <a:off x="10200043" y="3206283"/>
            <a:ext cx="482496" cy="1766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0" name="组合 279"/>
          <p:cNvGrpSpPr/>
          <p:nvPr/>
        </p:nvGrpSpPr>
        <p:grpSpPr>
          <a:xfrm flipH="1">
            <a:off x="-290843" y="596476"/>
            <a:ext cx="5212388" cy="6006360"/>
            <a:chOff x="9828971" y="-352581"/>
            <a:chExt cx="5938908" cy="6843548"/>
          </a:xfrm>
        </p:grpSpPr>
        <p:sp>
          <p:nvSpPr>
            <p:cNvPr id="165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任意多边形 278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86" name="Freeform 697"/>
          <p:cNvSpPr>
            <a:spLocks/>
          </p:cNvSpPr>
          <p:nvPr/>
        </p:nvSpPr>
        <p:spPr bwMode="auto">
          <a:xfrm flipH="1">
            <a:off x="10239411" y="2869167"/>
            <a:ext cx="503168" cy="501576"/>
          </a:xfrm>
          <a:custGeom>
            <a:avLst/>
            <a:gdLst>
              <a:gd name="T0" fmla="*/ 200 w 401"/>
              <a:gd name="T1" fmla="*/ 0 h 400"/>
              <a:gd name="T2" fmla="*/ 131 w 401"/>
              <a:gd name="T3" fmla="*/ 13 h 400"/>
              <a:gd name="T4" fmla="*/ 0 w 401"/>
              <a:gd name="T5" fmla="*/ 201 h 400"/>
              <a:gd name="T6" fmla="*/ 13 w 401"/>
              <a:gd name="T7" fmla="*/ 270 h 400"/>
              <a:gd name="T8" fmla="*/ 201 w 401"/>
              <a:gd name="T9" fmla="*/ 400 h 400"/>
              <a:gd name="T10" fmla="*/ 270 w 401"/>
              <a:gd name="T11" fmla="*/ 388 h 400"/>
              <a:gd name="T12" fmla="*/ 400 w 401"/>
              <a:gd name="T13" fmla="*/ 200 h 400"/>
              <a:gd name="T14" fmla="*/ 388 w 401"/>
              <a:gd name="T15" fmla="*/ 130 h 400"/>
              <a:gd name="T16" fmla="*/ 200 w 401"/>
              <a:gd name="T17" fmla="*/ 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1" h="400">
                <a:moveTo>
                  <a:pt x="200" y="0"/>
                </a:moveTo>
                <a:cubicBezTo>
                  <a:pt x="177" y="0"/>
                  <a:pt x="154" y="4"/>
                  <a:pt x="131" y="13"/>
                </a:cubicBezTo>
                <a:cubicBezTo>
                  <a:pt x="53" y="42"/>
                  <a:pt x="0" y="117"/>
                  <a:pt x="0" y="201"/>
                </a:cubicBezTo>
                <a:cubicBezTo>
                  <a:pt x="0" y="224"/>
                  <a:pt x="5" y="247"/>
                  <a:pt x="13" y="270"/>
                </a:cubicBezTo>
                <a:cubicBezTo>
                  <a:pt x="43" y="350"/>
                  <a:pt x="119" y="400"/>
                  <a:pt x="201" y="400"/>
                </a:cubicBezTo>
                <a:cubicBezTo>
                  <a:pt x="224" y="400"/>
                  <a:pt x="247" y="396"/>
                  <a:pt x="270" y="388"/>
                </a:cubicBezTo>
                <a:cubicBezTo>
                  <a:pt x="348" y="358"/>
                  <a:pt x="401" y="283"/>
                  <a:pt x="400" y="200"/>
                </a:cubicBezTo>
                <a:cubicBezTo>
                  <a:pt x="400" y="176"/>
                  <a:pt x="396" y="153"/>
                  <a:pt x="388" y="130"/>
                </a:cubicBezTo>
                <a:cubicBezTo>
                  <a:pt x="358" y="50"/>
                  <a:pt x="281" y="0"/>
                  <a:pt x="200" y="0"/>
                </a:cubicBezTo>
              </a:path>
            </a:pathLst>
          </a:custGeom>
          <a:gradFill>
            <a:gsLst>
              <a:gs pos="100000">
                <a:schemeClr val="bg1">
                  <a:alpha val="0"/>
                </a:schemeClr>
              </a:gs>
              <a:gs pos="0">
                <a:srgbClr val="F4F52E"/>
              </a:gs>
            </a:gsLst>
            <a:path path="circle">
              <a:fillToRect l="50000" t="50000" r="50000" b="50000"/>
            </a:path>
          </a:gradFill>
          <a:ln>
            <a:noFill/>
          </a:ln>
          <a:effectLst>
            <a:softEdge rad="1016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702"/>
          <p:cNvSpPr>
            <a:spLocks/>
          </p:cNvSpPr>
          <p:nvPr/>
        </p:nvSpPr>
        <p:spPr bwMode="auto">
          <a:xfrm>
            <a:off x="10325591" y="2954551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88" name="组合 287"/>
          <p:cNvGrpSpPr/>
          <p:nvPr/>
        </p:nvGrpSpPr>
        <p:grpSpPr>
          <a:xfrm flipH="1">
            <a:off x="3614869" y="1361914"/>
            <a:ext cx="799094" cy="796564"/>
            <a:chOff x="2068663" y="2644797"/>
            <a:chExt cx="1043970" cy="1040666"/>
          </a:xfrm>
        </p:grpSpPr>
        <p:sp>
          <p:nvSpPr>
            <p:cNvPr id="289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1" name="组合 290"/>
          <p:cNvGrpSpPr/>
          <p:nvPr/>
        </p:nvGrpSpPr>
        <p:grpSpPr>
          <a:xfrm flipH="1">
            <a:off x="3121557" y="1097694"/>
            <a:ext cx="381600" cy="380392"/>
            <a:chOff x="2068663" y="2644797"/>
            <a:chExt cx="1043970" cy="1040666"/>
          </a:xfrm>
        </p:grpSpPr>
        <p:sp>
          <p:nvSpPr>
            <p:cNvPr id="292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4" name="组合 293"/>
          <p:cNvGrpSpPr/>
          <p:nvPr/>
        </p:nvGrpSpPr>
        <p:grpSpPr>
          <a:xfrm flipH="1">
            <a:off x="2921760" y="494640"/>
            <a:ext cx="697746" cy="695536"/>
            <a:chOff x="2068663" y="2644797"/>
            <a:chExt cx="1043970" cy="1040666"/>
          </a:xfrm>
        </p:grpSpPr>
        <p:sp>
          <p:nvSpPr>
            <p:cNvPr id="295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7" name="组合 296"/>
          <p:cNvGrpSpPr/>
          <p:nvPr/>
        </p:nvGrpSpPr>
        <p:grpSpPr>
          <a:xfrm flipH="1">
            <a:off x="2251101" y="560091"/>
            <a:ext cx="646214" cy="644168"/>
            <a:chOff x="2068663" y="2644797"/>
            <a:chExt cx="1043970" cy="1040666"/>
          </a:xfrm>
        </p:grpSpPr>
        <p:sp>
          <p:nvSpPr>
            <p:cNvPr id="298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 flipH="1">
            <a:off x="993920" y="1124972"/>
            <a:ext cx="501456" cy="499868"/>
            <a:chOff x="2068663" y="2644797"/>
            <a:chExt cx="1043970" cy="1040666"/>
          </a:xfrm>
        </p:grpSpPr>
        <p:sp>
          <p:nvSpPr>
            <p:cNvPr id="301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3" name="组合 302"/>
          <p:cNvGrpSpPr/>
          <p:nvPr/>
        </p:nvGrpSpPr>
        <p:grpSpPr>
          <a:xfrm flipH="1">
            <a:off x="1091597" y="-340465"/>
            <a:ext cx="209364" cy="208700"/>
            <a:chOff x="2068663" y="2644797"/>
            <a:chExt cx="1043970" cy="1040666"/>
          </a:xfrm>
        </p:grpSpPr>
        <p:sp>
          <p:nvSpPr>
            <p:cNvPr id="304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6" name="组合 305"/>
          <p:cNvGrpSpPr/>
          <p:nvPr/>
        </p:nvGrpSpPr>
        <p:grpSpPr>
          <a:xfrm flipH="1">
            <a:off x="4561686" y="2369299"/>
            <a:ext cx="501456" cy="499868"/>
            <a:chOff x="2068663" y="2644797"/>
            <a:chExt cx="1043970" cy="1040666"/>
          </a:xfrm>
        </p:grpSpPr>
        <p:sp>
          <p:nvSpPr>
            <p:cNvPr id="307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 flipH="1">
            <a:off x="4560528" y="3600485"/>
            <a:ext cx="573890" cy="551917"/>
            <a:chOff x="2068663" y="2644797"/>
            <a:chExt cx="1043970" cy="1040666"/>
          </a:xfrm>
        </p:grpSpPr>
        <p:sp>
          <p:nvSpPr>
            <p:cNvPr id="310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2" name="组合 311"/>
          <p:cNvGrpSpPr/>
          <p:nvPr/>
        </p:nvGrpSpPr>
        <p:grpSpPr>
          <a:xfrm flipH="1">
            <a:off x="3697154" y="5258291"/>
            <a:ext cx="501456" cy="499868"/>
            <a:chOff x="2068663" y="2644797"/>
            <a:chExt cx="1043970" cy="1040666"/>
          </a:xfrm>
        </p:grpSpPr>
        <p:sp>
          <p:nvSpPr>
            <p:cNvPr id="313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flipH="1">
            <a:off x="3862739" y="5815820"/>
            <a:ext cx="227418" cy="226698"/>
            <a:chOff x="2068663" y="2644797"/>
            <a:chExt cx="1043970" cy="1040666"/>
          </a:xfrm>
        </p:grpSpPr>
        <p:sp>
          <p:nvSpPr>
            <p:cNvPr id="316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 flipH="1">
            <a:off x="3191361" y="5966203"/>
            <a:ext cx="501456" cy="499868"/>
            <a:chOff x="2068663" y="2644797"/>
            <a:chExt cx="1043970" cy="1040666"/>
          </a:xfrm>
        </p:grpSpPr>
        <p:sp>
          <p:nvSpPr>
            <p:cNvPr id="319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1" name="组合 320"/>
          <p:cNvGrpSpPr/>
          <p:nvPr/>
        </p:nvGrpSpPr>
        <p:grpSpPr>
          <a:xfrm flipH="1">
            <a:off x="2628407" y="6384409"/>
            <a:ext cx="386290" cy="385066"/>
            <a:chOff x="2068663" y="2644797"/>
            <a:chExt cx="1043970" cy="1040666"/>
          </a:xfrm>
        </p:grpSpPr>
        <p:sp>
          <p:nvSpPr>
            <p:cNvPr id="322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 flipH="1">
            <a:off x="2137083" y="6341262"/>
            <a:ext cx="188448" cy="187852"/>
            <a:chOff x="2068663" y="2644797"/>
            <a:chExt cx="1043970" cy="1040666"/>
          </a:xfrm>
        </p:grpSpPr>
        <p:sp>
          <p:nvSpPr>
            <p:cNvPr id="325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 flipH="1">
            <a:off x="1446790" y="5940091"/>
            <a:ext cx="328734" cy="327692"/>
            <a:chOff x="2068663" y="2644797"/>
            <a:chExt cx="1043970" cy="1040666"/>
          </a:xfrm>
        </p:grpSpPr>
        <p:sp>
          <p:nvSpPr>
            <p:cNvPr id="328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0" name="组合 329"/>
          <p:cNvGrpSpPr/>
          <p:nvPr/>
        </p:nvGrpSpPr>
        <p:grpSpPr>
          <a:xfrm flipH="1">
            <a:off x="676944" y="5410108"/>
            <a:ext cx="839098" cy="836440"/>
            <a:chOff x="2068663" y="2644797"/>
            <a:chExt cx="1043970" cy="1040666"/>
          </a:xfrm>
        </p:grpSpPr>
        <p:sp>
          <p:nvSpPr>
            <p:cNvPr id="331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3" name="组合 332"/>
          <p:cNvGrpSpPr/>
          <p:nvPr/>
        </p:nvGrpSpPr>
        <p:grpSpPr>
          <a:xfrm flipH="1">
            <a:off x="1710386" y="6491793"/>
            <a:ext cx="448888" cy="447466"/>
            <a:chOff x="2068663" y="2644797"/>
            <a:chExt cx="1043970" cy="1040666"/>
          </a:xfrm>
        </p:grpSpPr>
        <p:sp>
          <p:nvSpPr>
            <p:cNvPr id="334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6" name="组合 335"/>
          <p:cNvGrpSpPr/>
          <p:nvPr/>
        </p:nvGrpSpPr>
        <p:grpSpPr>
          <a:xfrm flipH="1">
            <a:off x="878544" y="-218880"/>
            <a:ext cx="501456" cy="499868"/>
            <a:chOff x="2068663" y="2644797"/>
            <a:chExt cx="1043970" cy="1040666"/>
          </a:xfrm>
        </p:grpSpPr>
        <p:sp>
          <p:nvSpPr>
            <p:cNvPr id="337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9" name="组合 338"/>
          <p:cNvGrpSpPr/>
          <p:nvPr/>
        </p:nvGrpSpPr>
        <p:grpSpPr>
          <a:xfrm flipH="1">
            <a:off x="5060813" y="3266048"/>
            <a:ext cx="510450" cy="508834"/>
            <a:chOff x="2068663" y="2644797"/>
            <a:chExt cx="1043970" cy="1040666"/>
          </a:xfrm>
        </p:grpSpPr>
        <p:sp>
          <p:nvSpPr>
            <p:cNvPr id="340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2" name="组合 341"/>
          <p:cNvGrpSpPr/>
          <p:nvPr/>
        </p:nvGrpSpPr>
        <p:grpSpPr>
          <a:xfrm flipH="1">
            <a:off x="4179709" y="144725"/>
            <a:ext cx="501456" cy="499868"/>
            <a:chOff x="2068663" y="2644797"/>
            <a:chExt cx="1043970" cy="1040666"/>
          </a:xfrm>
        </p:grpSpPr>
        <p:sp>
          <p:nvSpPr>
            <p:cNvPr id="343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5" name="组合 344"/>
          <p:cNvGrpSpPr/>
          <p:nvPr/>
        </p:nvGrpSpPr>
        <p:grpSpPr>
          <a:xfrm flipH="1">
            <a:off x="4212019" y="-606598"/>
            <a:ext cx="501456" cy="499868"/>
            <a:chOff x="2068663" y="2644797"/>
            <a:chExt cx="1043970" cy="1040666"/>
          </a:xfrm>
        </p:grpSpPr>
        <p:sp>
          <p:nvSpPr>
            <p:cNvPr id="346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8" name="组合 347"/>
          <p:cNvGrpSpPr/>
          <p:nvPr/>
        </p:nvGrpSpPr>
        <p:grpSpPr>
          <a:xfrm flipH="1">
            <a:off x="4727842" y="-368346"/>
            <a:ext cx="218692" cy="218000"/>
            <a:chOff x="2068663" y="2644797"/>
            <a:chExt cx="1043970" cy="1040666"/>
          </a:xfrm>
        </p:grpSpPr>
        <p:sp>
          <p:nvSpPr>
            <p:cNvPr id="349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1" name="组合 350"/>
          <p:cNvGrpSpPr/>
          <p:nvPr/>
        </p:nvGrpSpPr>
        <p:grpSpPr>
          <a:xfrm flipH="1">
            <a:off x="3068108" y="-100701"/>
            <a:ext cx="501456" cy="499868"/>
            <a:chOff x="2068663" y="2644797"/>
            <a:chExt cx="1043970" cy="1040666"/>
          </a:xfrm>
        </p:grpSpPr>
        <p:sp>
          <p:nvSpPr>
            <p:cNvPr id="352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4" name="Freeform 702"/>
          <p:cNvSpPr>
            <a:spLocks/>
          </p:cNvSpPr>
          <p:nvPr/>
        </p:nvSpPr>
        <p:spPr bwMode="auto">
          <a:xfrm>
            <a:off x="8611620" y="3100065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702"/>
          <p:cNvSpPr>
            <a:spLocks/>
          </p:cNvSpPr>
          <p:nvPr/>
        </p:nvSpPr>
        <p:spPr bwMode="auto">
          <a:xfrm>
            <a:off x="8421194" y="4569748"/>
            <a:ext cx="139812" cy="13981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702"/>
          <p:cNvSpPr>
            <a:spLocks/>
          </p:cNvSpPr>
          <p:nvPr/>
        </p:nvSpPr>
        <p:spPr bwMode="auto">
          <a:xfrm>
            <a:off x="8295981" y="4870745"/>
            <a:ext cx="213590" cy="21359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702"/>
          <p:cNvSpPr>
            <a:spLocks/>
          </p:cNvSpPr>
          <p:nvPr/>
        </p:nvSpPr>
        <p:spPr bwMode="auto">
          <a:xfrm>
            <a:off x="8688159" y="4529121"/>
            <a:ext cx="232418" cy="2324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702"/>
          <p:cNvSpPr>
            <a:spLocks/>
          </p:cNvSpPr>
          <p:nvPr/>
        </p:nvSpPr>
        <p:spPr bwMode="auto">
          <a:xfrm>
            <a:off x="9003016" y="4601281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702"/>
          <p:cNvSpPr>
            <a:spLocks/>
          </p:cNvSpPr>
          <p:nvPr/>
        </p:nvSpPr>
        <p:spPr bwMode="auto">
          <a:xfrm>
            <a:off x="9427789" y="4977541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702"/>
          <p:cNvSpPr>
            <a:spLocks/>
          </p:cNvSpPr>
          <p:nvPr/>
        </p:nvSpPr>
        <p:spPr bwMode="auto">
          <a:xfrm>
            <a:off x="10370225" y="4487626"/>
            <a:ext cx="429326" cy="42932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702"/>
          <p:cNvSpPr>
            <a:spLocks/>
          </p:cNvSpPr>
          <p:nvPr/>
        </p:nvSpPr>
        <p:spPr bwMode="auto">
          <a:xfrm>
            <a:off x="11793042" y="3311793"/>
            <a:ext cx="171310" cy="17131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702"/>
          <p:cNvSpPr>
            <a:spLocks/>
          </p:cNvSpPr>
          <p:nvPr/>
        </p:nvSpPr>
        <p:spPr bwMode="auto">
          <a:xfrm>
            <a:off x="11675789" y="3570292"/>
            <a:ext cx="211006" cy="2110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702"/>
          <p:cNvSpPr>
            <a:spLocks/>
          </p:cNvSpPr>
          <p:nvPr/>
        </p:nvSpPr>
        <p:spPr bwMode="auto">
          <a:xfrm>
            <a:off x="11770718" y="3833424"/>
            <a:ext cx="182360" cy="18236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702"/>
          <p:cNvSpPr>
            <a:spLocks/>
          </p:cNvSpPr>
          <p:nvPr/>
        </p:nvSpPr>
        <p:spPr bwMode="auto">
          <a:xfrm>
            <a:off x="12051901" y="3751670"/>
            <a:ext cx="241620" cy="24162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702"/>
          <p:cNvSpPr>
            <a:spLocks/>
          </p:cNvSpPr>
          <p:nvPr/>
        </p:nvSpPr>
        <p:spPr bwMode="auto">
          <a:xfrm>
            <a:off x="12477076" y="3333425"/>
            <a:ext cx="97448" cy="9744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702"/>
          <p:cNvSpPr>
            <a:spLocks/>
          </p:cNvSpPr>
          <p:nvPr/>
        </p:nvSpPr>
        <p:spPr bwMode="auto">
          <a:xfrm flipH="1">
            <a:off x="12657433" y="3347894"/>
            <a:ext cx="88410" cy="884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702"/>
          <p:cNvSpPr>
            <a:spLocks/>
          </p:cNvSpPr>
          <p:nvPr/>
        </p:nvSpPr>
        <p:spPr bwMode="auto">
          <a:xfrm>
            <a:off x="12701189" y="3332759"/>
            <a:ext cx="149620" cy="1496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702"/>
          <p:cNvSpPr>
            <a:spLocks/>
          </p:cNvSpPr>
          <p:nvPr/>
        </p:nvSpPr>
        <p:spPr bwMode="auto">
          <a:xfrm>
            <a:off x="11534280" y="163404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702"/>
          <p:cNvSpPr>
            <a:spLocks/>
          </p:cNvSpPr>
          <p:nvPr/>
        </p:nvSpPr>
        <p:spPr bwMode="auto">
          <a:xfrm>
            <a:off x="12087380" y="1804706"/>
            <a:ext cx="252504" cy="25250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702"/>
          <p:cNvSpPr>
            <a:spLocks/>
          </p:cNvSpPr>
          <p:nvPr/>
        </p:nvSpPr>
        <p:spPr bwMode="auto">
          <a:xfrm>
            <a:off x="12576548" y="1886547"/>
            <a:ext cx="290562" cy="29056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702"/>
          <p:cNvSpPr>
            <a:spLocks/>
          </p:cNvSpPr>
          <p:nvPr/>
        </p:nvSpPr>
        <p:spPr bwMode="auto">
          <a:xfrm>
            <a:off x="12816744" y="2668675"/>
            <a:ext cx="644510" cy="6445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702"/>
          <p:cNvSpPr>
            <a:spLocks/>
          </p:cNvSpPr>
          <p:nvPr/>
        </p:nvSpPr>
        <p:spPr bwMode="auto">
          <a:xfrm>
            <a:off x="9026543" y="1508460"/>
            <a:ext cx="221596" cy="22159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702"/>
          <p:cNvSpPr>
            <a:spLocks/>
          </p:cNvSpPr>
          <p:nvPr/>
        </p:nvSpPr>
        <p:spPr bwMode="auto">
          <a:xfrm>
            <a:off x="9396454" y="81621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Freeform 702"/>
          <p:cNvSpPr>
            <a:spLocks/>
          </p:cNvSpPr>
          <p:nvPr/>
        </p:nvSpPr>
        <p:spPr bwMode="auto">
          <a:xfrm>
            <a:off x="9680350" y="1311648"/>
            <a:ext cx="448546" cy="44854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Freeform 702"/>
          <p:cNvSpPr>
            <a:spLocks/>
          </p:cNvSpPr>
          <p:nvPr/>
        </p:nvSpPr>
        <p:spPr bwMode="auto">
          <a:xfrm>
            <a:off x="11110060" y="1793217"/>
            <a:ext cx="235468" cy="23547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702"/>
          <p:cNvSpPr>
            <a:spLocks/>
          </p:cNvSpPr>
          <p:nvPr/>
        </p:nvSpPr>
        <p:spPr bwMode="auto">
          <a:xfrm>
            <a:off x="8672405" y="2418357"/>
            <a:ext cx="140312" cy="1403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702"/>
          <p:cNvSpPr>
            <a:spLocks/>
          </p:cNvSpPr>
          <p:nvPr/>
        </p:nvSpPr>
        <p:spPr bwMode="auto">
          <a:xfrm>
            <a:off x="8619589" y="2277407"/>
            <a:ext cx="84354" cy="8435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702"/>
          <p:cNvSpPr>
            <a:spLocks/>
          </p:cNvSpPr>
          <p:nvPr/>
        </p:nvSpPr>
        <p:spPr bwMode="auto">
          <a:xfrm>
            <a:off x="8514655" y="2350886"/>
            <a:ext cx="118572" cy="11857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702"/>
          <p:cNvSpPr>
            <a:spLocks/>
          </p:cNvSpPr>
          <p:nvPr/>
        </p:nvSpPr>
        <p:spPr bwMode="auto">
          <a:xfrm>
            <a:off x="8056752" y="2498763"/>
            <a:ext cx="199400" cy="19940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702"/>
          <p:cNvSpPr>
            <a:spLocks/>
          </p:cNvSpPr>
          <p:nvPr/>
        </p:nvSpPr>
        <p:spPr bwMode="auto">
          <a:xfrm>
            <a:off x="8042267" y="2264612"/>
            <a:ext cx="157224" cy="15722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702"/>
          <p:cNvSpPr>
            <a:spLocks/>
          </p:cNvSpPr>
          <p:nvPr/>
        </p:nvSpPr>
        <p:spPr bwMode="auto">
          <a:xfrm>
            <a:off x="8007564" y="2041823"/>
            <a:ext cx="198232" cy="19823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702"/>
          <p:cNvSpPr>
            <a:spLocks/>
          </p:cNvSpPr>
          <p:nvPr/>
        </p:nvSpPr>
        <p:spPr bwMode="auto">
          <a:xfrm>
            <a:off x="7041043" y="1427699"/>
            <a:ext cx="179772" cy="17977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" name="Freeform 702"/>
          <p:cNvSpPr>
            <a:spLocks/>
          </p:cNvSpPr>
          <p:nvPr/>
        </p:nvSpPr>
        <p:spPr bwMode="auto">
          <a:xfrm>
            <a:off x="7793296" y="177723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Freeform 702"/>
          <p:cNvSpPr>
            <a:spLocks/>
          </p:cNvSpPr>
          <p:nvPr/>
        </p:nvSpPr>
        <p:spPr bwMode="auto">
          <a:xfrm>
            <a:off x="6255784" y="1646647"/>
            <a:ext cx="396534" cy="39103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Freeform 702"/>
          <p:cNvSpPr>
            <a:spLocks/>
          </p:cNvSpPr>
          <p:nvPr/>
        </p:nvSpPr>
        <p:spPr bwMode="auto">
          <a:xfrm>
            <a:off x="5728066" y="1703565"/>
            <a:ext cx="134264" cy="13426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Freeform 702"/>
          <p:cNvSpPr>
            <a:spLocks/>
          </p:cNvSpPr>
          <p:nvPr/>
        </p:nvSpPr>
        <p:spPr bwMode="auto">
          <a:xfrm>
            <a:off x="5391752" y="106079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Freeform 702"/>
          <p:cNvSpPr>
            <a:spLocks/>
          </p:cNvSpPr>
          <p:nvPr/>
        </p:nvSpPr>
        <p:spPr bwMode="auto">
          <a:xfrm>
            <a:off x="5212389" y="1958984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" name="Freeform 702"/>
          <p:cNvSpPr>
            <a:spLocks/>
          </p:cNvSpPr>
          <p:nvPr/>
        </p:nvSpPr>
        <p:spPr bwMode="auto">
          <a:xfrm>
            <a:off x="5702317" y="2302035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" name="Freeform 702"/>
          <p:cNvSpPr>
            <a:spLocks/>
          </p:cNvSpPr>
          <p:nvPr/>
        </p:nvSpPr>
        <p:spPr bwMode="auto">
          <a:xfrm>
            <a:off x="3976058" y="-99093"/>
            <a:ext cx="247262" cy="24726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Freeform 702"/>
          <p:cNvSpPr>
            <a:spLocks/>
          </p:cNvSpPr>
          <p:nvPr/>
        </p:nvSpPr>
        <p:spPr bwMode="auto">
          <a:xfrm>
            <a:off x="3995097" y="-586426"/>
            <a:ext cx="144268" cy="14427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Freeform 702"/>
          <p:cNvSpPr>
            <a:spLocks/>
          </p:cNvSpPr>
          <p:nvPr/>
        </p:nvSpPr>
        <p:spPr bwMode="auto">
          <a:xfrm>
            <a:off x="2930330" y="-333750"/>
            <a:ext cx="97476" cy="974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" name="Freeform 702"/>
          <p:cNvSpPr>
            <a:spLocks/>
          </p:cNvSpPr>
          <p:nvPr/>
        </p:nvSpPr>
        <p:spPr bwMode="auto">
          <a:xfrm>
            <a:off x="2694679" y="-423363"/>
            <a:ext cx="103104" cy="10310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Freeform 702"/>
          <p:cNvSpPr>
            <a:spLocks/>
          </p:cNvSpPr>
          <p:nvPr/>
        </p:nvSpPr>
        <p:spPr bwMode="auto">
          <a:xfrm>
            <a:off x="1939244" y="-714182"/>
            <a:ext cx="429336" cy="42933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Freeform 702"/>
          <p:cNvSpPr>
            <a:spLocks/>
          </p:cNvSpPr>
          <p:nvPr/>
        </p:nvSpPr>
        <p:spPr bwMode="auto">
          <a:xfrm>
            <a:off x="1355823" y="-252862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Freeform 702"/>
          <p:cNvSpPr>
            <a:spLocks/>
          </p:cNvSpPr>
          <p:nvPr/>
        </p:nvSpPr>
        <p:spPr bwMode="auto">
          <a:xfrm>
            <a:off x="5901281" y="3819222"/>
            <a:ext cx="233504" cy="23350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Freeform 702"/>
          <p:cNvSpPr>
            <a:spLocks/>
          </p:cNvSpPr>
          <p:nvPr/>
        </p:nvSpPr>
        <p:spPr bwMode="auto">
          <a:xfrm>
            <a:off x="6960825" y="3198384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" name="Freeform 702"/>
          <p:cNvSpPr>
            <a:spLocks/>
          </p:cNvSpPr>
          <p:nvPr/>
        </p:nvSpPr>
        <p:spPr bwMode="auto">
          <a:xfrm>
            <a:off x="7139490" y="2186130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Freeform 702"/>
          <p:cNvSpPr>
            <a:spLocks/>
          </p:cNvSpPr>
          <p:nvPr/>
        </p:nvSpPr>
        <p:spPr bwMode="auto">
          <a:xfrm>
            <a:off x="6637052" y="2202856"/>
            <a:ext cx="248834" cy="248835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Freeform 702"/>
          <p:cNvSpPr>
            <a:spLocks/>
          </p:cNvSpPr>
          <p:nvPr/>
        </p:nvSpPr>
        <p:spPr bwMode="auto">
          <a:xfrm>
            <a:off x="5769114" y="4456434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" name="Freeform 702"/>
          <p:cNvSpPr>
            <a:spLocks/>
          </p:cNvSpPr>
          <p:nvPr/>
        </p:nvSpPr>
        <p:spPr bwMode="auto">
          <a:xfrm>
            <a:off x="4883875" y="6360450"/>
            <a:ext cx="269594" cy="26959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Freeform 702"/>
          <p:cNvSpPr>
            <a:spLocks/>
          </p:cNvSpPr>
          <p:nvPr/>
        </p:nvSpPr>
        <p:spPr bwMode="auto">
          <a:xfrm>
            <a:off x="4581061" y="6684982"/>
            <a:ext cx="180258" cy="18026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Freeform 702"/>
          <p:cNvSpPr>
            <a:spLocks/>
          </p:cNvSpPr>
          <p:nvPr/>
        </p:nvSpPr>
        <p:spPr bwMode="auto">
          <a:xfrm>
            <a:off x="3971349" y="6589531"/>
            <a:ext cx="434722" cy="43472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" name="Freeform 702"/>
          <p:cNvSpPr>
            <a:spLocks/>
          </p:cNvSpPr>
          <p:nvPr/>
        </p:nvSpPr>
        <p:spPr bwMode="auto">
          <a:xfrm>
            <a:off x="3135174" y="6613426"/>
            <a:ext cx="229974" cy="2299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Freeform 702"/>
          <p:cNvSpPr>
            <a:spLocks/>
          </p:cNvSpPr>
          <p:nvPr/>
        </p:nvSpPr>
        <p:spPr bwMode="auto">
          <a:xfrm>
            <a:off x="425463" y="6423196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" name="Freeform 702"/>
          <p:cNvSpPr>
            <a:spLocks/>
          </p:cNvSpPr>
          <p:nvPr/>
        </p:nvSpPr>
        <p:spPr bwMode="auto">
          <a:xfrm>
            <a:off x="4161634" y="7539591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" name="Freeform 702"/>
          <p:cNvSpPr>
            <a:spLocks/>
          </p:cNvSpPr>
          <p:nvPr/>
        </p:nvSpPr>
        <p:spPr bwMode="auto">
          <a:xfrm>
            <a:off x="5714845" y="5728986"/>
            <a:ext cx="240122" cy="24012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" name="Freeform 702"/>
          <p:cNvSpPr>
            <a:spLocks/>
          </p:cNvSpPr>
          <p:nvPr/>
        </p:nvSpPr>
        <p:spPr bwMode="auto">
          <a:xfrm>
            <a:off x="6423763" y="601028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" name="Freeform 702"/>
          <p:cNvSpPr>
            <a:spLocks/>
          </p:cNvSpPr>
          <p:nvPr/>
        </p:nvSpPr>
        <p:spPr bwMode="auto">
          <a:xfrm>
            <a:off x="6807172" y="6357119"/>
            <a:ext cx="138554" cy="13855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Freeform 702"/>
          <p:cNvSpPr>
            <a:spLocks/>
          </p:cNvSpPr>
          <p:nvPr/>
        </p:nvSpPr>
        <p:spPr bwMode="auto">
          <a:xfrm>
            <a:off x="7367782" y="6425778"/>
            <a:ext cx="285580" cy="28558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" name="Freeform 702"/>
          <p:cNvSpPr>
            <a:spLocks/>
          </p:cNvSpPr>
          <p:nvPr/>
        </p:nvSpPr>
        <p:spPr bwMode="auto">
          <a:xfrm>
            <a:off x="7260215" y="5328866"/>
            <a:ext cx="159644" cy="15964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Freeform 702"/>
          <p:cNvSpPr>
            <a:spLocks/>
          </p:cNvSpPr>
          <p:nvPr/>
        </p:nvSpPr>
        <p:spPr bwMode="auto">
          <a:xfrm>
            <a:off x="8017863" y="5500334"/>
            <a:ext cx="440780" cy="44078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" name="Freeform 702"/>
          <p:cNvSpPr>
            <a:spLocks/>
          </p:cNvSpPr>
          <p:nvPr/>
        </p:nvSpPr>
        <p:spPr bwMode="auto">
          <a:xfrm>
            <a:off x="9837417" y="5849644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Freeform 702"/>
          <p:cNvSpPr>
            <a:spLocks/>
          </p:cNvSpPr>
          <p:nvPr/>
        </p:nvSpPr>
        <p:spPr bwMode="auto">
          <a:xfrm>
            <a:off x="10074376" y="4911172"/>
            <a:ext cx="248978" cy="2489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Freeform 702"/>
          <p:cNvSpPr>
            <a:spLocks/>
          </p:cNvSpPr>
          <p:nvPr/>
        </p:nvSpPr>
        <p:spPr bwMode="auto">
          <a:xfrm>
            <a:off x="9874495" y="3729438"/>
            <a:ext cx="237598" cy="23760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Freeform 702"/>
          <p:cNvSpPr>
            <a:spLocks/>
          </p:cNvSpPr>
          <p:nvPr/>
        </p:nvSpPr>
        <p:spPr bwMode="auto">
          <a:xfrm>
            <a:off x="8176057" y="2708907"/>
            <a:ext cx="239318" cy="23931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Freeform 702"/>
          <p:cNvSpPr>
            <a:spLocks/>
          </p:cNvSpPr>
          <p:nvPr/>
        </p:nvSpPr>
        <p:spPr bwMode="auto">
          <a:xfrm>
            <a:off x="8379561" y="3381936"/>
            <a:ext cx="147536" cy="14753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9" name="Freeform 702"/>
          <p:cNvSpPr>
            <a:spLocks/>
          </p:cNvSpPr>
          <p:nvPr/>
        </p:nvSpPr>
        <p:spPr bwMode="auto">
          <a:xfrm>
            <a:off x="8318972" y="3366019"/>
            <a:ext cx="89684" cy="8968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0" name="Freeform 702"/>
          <p:cNvSpPr>
            <a:spLocks/>
          </p:cNvSpPr>
          <p:nvPr/>
        </p:nvSpPr>
        <p:spPr bwMode="auto">
          <a:xfrm>
            <a:off x="8192358" y="3278057"/>
            <a:ext cx="168238" cy="16823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1" name="Freeform 702"/>
          <p:cNvSpPr>
            <a:spLocks/>
          </p:cNvSpPr>
          <p:nvPr/>
        </p:nvSpPr>
        <p:spPr bwMode="auto">
          <a:xfrm>
            <a:off x="11375782" y="4481012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2" name="Freeform 702"/>
          <p:cNvSpPr>
            <a:spLocks/>
          </p:cNvSpPr>
          <p:nvPr/>
        </p:nvSpPr>
        <p:spPr bwMode="auto">
          <a:xfrm>
            <a:off x="12243465" y="4591221"/>
            <a:ext cx="405230" cy="4052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3" name="Freeform 702"/>
          <p:cNvSpPr>
            <a:spLocks/>
          </p:cNvSpPr>
          <p:nvPr/>
        </p:nvSpPr>
        <p:spPr bwMode="auto">
          <a:xfrm>
            <a:off x="11710903" y="438851"/>
            <a:ext cx="251524" cy="25152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Freeform 702"/>
          <p:cNvSpPr>
            <a:spLocks/>
          </p:cNvSpPr>
          <p:nvPr/>
        </p:nvSpPr>
        <p:spPr bwMode="auto">
          <a:xfrm>
            <a:off x="12719650" y="443571"/>
            <a:ext cx="403404" cy="40340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5" name="Freeform 702"/>
          <p:cNvSpPr>
            <a:spLocks/>
          </p:cNvSpPr>
          <p:nvPr/>
        </p:nvSpPr>
        <p:spPr bwMode="auto">
          <a:xfrm>
            <a:off x="250442" y="248405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6" name="Freeform 702"/>
          <p:cNvSpPr>
            <a:spLocks/>
          </p:cNvSpPr>
          <p:nvPr/>
        </p:nvSpPr>
        <p:spPr bwMode="auto">
          <a:xfrm>
            <a:off x="13019248" y="1725851"/>
            <a:ext cx="118072" cy="11807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7" name="Freeform 702"/>
          <p:cNvSpPr>
            <a:spLocks/>
          </p:cNvSpPr>
          <p:nvPr/>
        </p:nvSpPr>
        <p:spPr bwMode="auto">
          <a:xfrm>
            <a:off x="12933687" y="1797376"/>
            <a:ext cx="160158" cy="16015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8" name="Freeform 702"/>
          <p:cNvSpPr>
            <a:spLocks/>
          </p:cNvSpPr>
          <p:nvPr/>
        </p:nvSpPr>
        <p:spPr bwMode="auto">
          <a:xfrm>
            <a:off x="13211913" y="3376016"/>
            <a:ext cx="72200" cy="7220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9" name="Freeform 702"/>
          <p:cNvSpPr>
            <a:spLocks/>
          </p:cNvSpPr>
          <p:nvPr/>
        </p:nvSpPr>
        <p:spPr bwMode="auto">
          <a:xfrm>
            <a:off x="13476732" y="3333342"/>
            <a:ext cx="146780" cy="1467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0" name="Freeform 702"/>
          <p:cNvSpPr>
            <a:spLocks/>
          </p:cNvSpPr>
          <p:nvPr/>
        </p:nvSpPr>
        <p:spPr bwMode="auto">
          <a:xfrm>
            <a:off x="13389049" y="3681046"/>
            <a:ext cx="122194" cy="12219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1" name="Freeform 702"/>
          <p:cNvSpPr>
            <a:spLocks/>
          </p:cNvSpPr>
          <p:nvPr/>
        </p:nvSpPr>
        <p:spPr bwMode="auto">
          <a:xfrm>
            <a:off x="13656011" y="4245463"/>
            <a:ext cx="218142" cy="21814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Freeform 702"/>
          <p:cNvSpPr>
            <a:spLocks/>
          </p:cNvSpPr>
          <p:nvPr/>
        </p:nvSpPr>
        <p:spPr bwMode="auto">
          <a:xfrm>
            <a:off x="13568246" y="4843947"/>
            <a:ext cx="196464" cy="19646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Freeform 702"/>
          <p:cNvSpPr>
            <a:spLocks/>
          </p:cNvSpPr>
          <p:nvPr/>
        </p:nvSpPr>
        <p:spPr bwMode="auto">
          <a:xfrm>
            <a:off x="13391279" y="5020371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4" name="Freeform 702"/>
          <p:cNvSpPr>
            <a:spLocks/>
          </p:cNvSpPr>
          <p:nvPr/>
        </p:nvSpPr>
        <p:spPr bwMode="auto">
          <a:xfrm>
            <a:off x="12682910" y="5245813"/>
            <a:ext cx="205496" cy="20549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Freeform 702"/>
          <p:cNvSpPr>
            <a:spLocks/>
          </p:cNvSpPr>
          <p:nvPr/>
        </p:nvSpPr>
        <p:spPr bwMode="auto">
          <a:xfrm>
            <a:off x="12162243" y="5200165"/>
            <a:ext cx="267812" cy="2678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Freeform 702"/>
          <p:cNvSpPr>
            <a:spLocks/>
          </p:cNvSpPr>
          <p:nvPr/>
        </p:nvSpPr>
        <p:spPr bwMode="auto">
          <a:xfrm>
            <a:off x="11761250" y="5080616"/>
            <a:ext cx="137176" cy="1371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7" name="Freeform 702"/>
          <p:cNvSpPr>
            <a:spLocks/>
          </p:cNvSpPr>
          <p:nvPr/>
        </p:nvSpPr>
        <p:spPr bwMode="auto">
          <a:xfrm>
            <a:off x="11734441" y="5042907"/>
            <a:ext cx="81334" cy="8133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Freeform 702"/>
          <p:cNvSpPr>
            <a:spLocks/>
          </p:cNvSpPr>
          <p:nvPr/>
        </p:nvSpPr>
        <p:spPr bwMode="auto">
          <a:xfrm>
            <a:off x="10873330" y="5524717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Freeform 702"/>
          <p:cNvSpPr>
            <a:spLocks/>
          </p:cNvSpPr>
          <p:nvPr/>
        </p:nvSpPr>
        <p:spPr bwMode="auto">
          <a:xfrm>
            <a:off x="10433082" y="6378980"/>
            <a:ext cx="180632" cy="18063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Freeform 702"/>
          <p:cNvSpPr>
            <a:spLocks/>
          </p:cNvSpPr>
          <p:nvPr/>
        </p:nvSpPr>
        <p:spPr bwMode="auto">
          <a:xfrm>
            <a:off x="10698893" y="6377825"/>
            <a:ext cx="396322" cy="39632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Freeform 702"/>
          <p:cNvSpPr>
            <a:spLocks/>
          </p:cNvSpPr>
          <p:nvPr/>
        </p:nvSpPr>
        <p:spPr bwMode="auto">
          <a:xfrm>
            <a:off x="11101809" y="6251791"/>
            <a:ext cx="210554" cy="21055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Freeform 702"/>
          <p:cNvSpPr>
            <a:spLocks/>
          </p:cNvSpPr>
          <p:nvPr/>
        </p:nvSpPr>
        <p:spPr bwMode="auto">
          <a:xfrm>
            <a:off x="11181102" y="6499908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Freeform 702"/>
          <p:cNvSpPr>
            <a:spLocks/>
          </p:cNvSpPr>
          <p:nvPr/>
        </p:nvSpPr>
        <p:spPr bwMode="auto">
          <a:xfrm>
            <a:off x="12015740" y="5832329"/>
            <a:ext cx="112882" cy="11288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4" name="Freeform 702"/>
          <p:cNvSpPr>
            <a:spLocks/>
          </p:cNvSpPr>
          <p:nvPr/>
        </p:nvSpPr>
        <p:spPr bwMode="auto">
          <a:xfrm>
            <a:off x="12504436" y="563392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5" name="Freeform 702"/>
          <p:cNvSpPr>
            <a:spLocks/>
          </p:cNvSpPr>
          <p:nvPr/>
        </p:nvSpPr>
        <p:spPr bwMode="auto">
          <a:xfrm>
            <a:off x="12459349" y="6395099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Freeform 702"/>
          <p:cNvSpPr>
            <a:spLocks/>
          </p:cNvSpPr>
          <p:nvPr/>
        </p:nvSpPr>
        <p:spPr bwMode="auto">
          <a:xfrm>
            <a:off x="12873665" y="5726454"/>
            <a:ext cx="214660" cy="21466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Freeform 702"/>
          <p:cNvSpPr>
            <a:spLocks/>
          </p:cNvSpPr>
          <p:nvPr/>
        </p:nvSpPr>
        <p:spPr bwMode="auto">
          <a:xfrm>
            <a:off x="13292009" y="5838716"/>
            <a:ext cx="198518" cy="1985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" name="Freeform 702"/>
          <p:cNvSpPr>
            <a:spLocks/>
          </p:cNvSpPr>
          <p:nvPr/>
        </p:nvSpPr>
        <p:spPr bwMode="auto">
          <a:xfrm>
            <a:off x="13200662" y="5727593"/>
            <a:ext cx="151020" cy="1510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" name="Freeform 702"/>
          <p:cNvSpPr>
            <a:spLocks/>
          </p:cNvSpPr>
          <p:nvPr/>
        </p:nvSpPr>
        <p:spPr bwMode="auto">
          <a:xfrm>
            <a:off x="13129176" y="5686289"/>
            <a:ext cx="116814" cy="1168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" name="Freeform 702"/>
          <p:cNvSpPr>
            <a:spLocks/>
          </p:cNvSpPr>
          <p:nvPr/>
        </p:nvSpPr>
        <p:spPr bwMode="auto">
          <a:xfrm>
            <a:off x="8148587" y="4465276"/>
            <a:ext cx="119078" cy="1190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" name="Freeform 702"/>
          <p:cNvSpPr>
            <a:spLocks/>
          </p:cNvSpPr>
          <p:nvPr/>
        </p:nvSpPr>
        <p:spPr bwMode="auto">
          <a:xfrm>
            <a:off x="5388007" y="6766504"/>
            <a:ext cx="330807" cy="3308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60" name="组合 459"/>
          <p:cNvGrpSpPr/>
          <p:nvPr/>
        </p:nvGrpSpPr>
        <p:grpSpPr>
          <a:xfrm rot="18625319" flipH="1">
            <a:off x="2863047" y="6715487"/>
            <a:ext cx="1403239" cy="660419"/>
            <a:chOff x="1404478" y="4840188"/>
            <a:chExt cx="1685984" cy="793489"/>
          </a:xfrm>
        </p:grpSpPr>
        <p:sp>
          <p:nvSpPr>
            <p:cNvPr id="461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4" name="组合 463"/>
          <p:cNvGrpSpPr/>
          <p:nvPr/>
        </p:nvGrpSpPr>
        <p:grpSpPr>
          <a:xfrm rot="2499022" flipH="1">
            <a:off x="4293640" y="5582209"/>
            <a:ext cx="928006" cy="456922"/>
            <a:chOff x="1404478" y="4840188"/>
            <a:chExt cx="1685984" cy="793489"/>
          </a:xfrm>
        </p:grpSpPr>
        <p:sp>
          <p:nvSpPr>
            <p:cNvPr id="46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8" name="组合 467"/>
          <p:cNvGrpSpPr/>
          <p:nvPr/>
        </p:nvGrpSpPr>
        <p:grpSpPr>
          <a:xfrm rot="2507420" flipH="1">
            <a:off x="5070654" y="3065389"/>
            <a:ext cx="809939" cy="381189"/>
            <a:chOff x="1404478" y="4840188"/>
            <a:chExt cx="1685984" cy="793489"/>
          </a:xfrm>
        </p:grpSpPr>
        <p:sp>
          <p:nvSpPr>
            <p:cNvPr id="46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2" name="组合 471"/>
          <p:cNvGrpSpPr/>
          <p:nvPr/>
        </p:nvGrpSpPr>
        <p:grpSpPr>
          <a:xfrm rot="18583190" flipH="1">
            <a:off x="1722257" y="-522588"/>
            <a:ext cx="1431562" cy="673748"/>
            <a:chOff x="1404478" y="4840188"/>
            <a:chExt cx="1685984" cy="793489"/>
          </a:xfrm>
        </p:grpSpPr>
        <p:sp>
          <p:nvSpPr>
            <p:cNvPr id="47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6" name="组合 475"/>
          <p:cNvGrpSpPr/>
          <p:nvPr/>
        </p:nvGrpSpPr>
        <p:grpSpPr>
          <a:xfrm rot="301312" flipH="1">
            <a:off x="345664" y="604571"/>
            <a:ext cx="1067985" cy="502635"/>
            <a:chOff x="1404478" y="4840188"/>
            <a:chExt cx="1685984" cy="793489"/>
          </a:xfrm>
        </p:grpSpPr>
        <p:sp>
          <p:nvSpPr>
            <p:cNvPr id="47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0" name="组合 479"/>
          <p:cNvGrpSpPr/>
          <p:nvPr/>
        </p:nvGrpSpPr>
        <p:grpSpPr>
          <a:xfrm rot="18699220" flipH="1">
            <a:off x="3269447" y="271035"/>
            <a:ext cx="1268334" cy="596928"/>
            <a:chOff x="1404478" y="4840188"/>
            <a:chExt cx="1685984" cy="793489"/>
          </a:xfrm>
        </p:grpSpPr>
        <p:sp>
          <p:nvSpPr>
            <p:cNvPr id="481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4" name="组合 483"/>
          <p:cNvGrpSpPr/>
          <p:nvPr/>
        </p:nvGrpSpPr>
        <p:grpSpPr>
          <a:xfrm rot="18579984" flipH="1">
            <a:off x="4453777" y="1164788"/>
            <a:ext cx="1403239" cy="660419"/>
            <a:chOff x="1404478" y="4840188"/>
            <a:chExt cx="1685984" cy="793489"/>
          </a:xfrm>
        </p:grpSpPr>
        <p:sp>
          <p:nvSpPr>
            <p:cNvPr id="48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8" name="组合 487"/>
          <p:cNvGrpSpPr/>
          <p:nvPr/>
        </p:nvGrpSpPr>
        <p:grpSpPr>
          <a:xfrm rot="18699630" flipH="1">
            <a:off x="5836166" y="3435869"/>
            <a:ext cx="1403239" cy="660419"/>
            <a:chOff x="1404478" y="4840188"/>
            <a:chExt cx="1685984" cy="793489"/>
          </a:xfrm>
        </p:grpSpPr>
        <p:sp>
          <p:nvSpPr>
            <p:cNvPr id="48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2" name="组合 491"/>
          <p:cNvGrpSpPr/>
          <p:nvPr/>
        </p:nvGrpSpPr>
        <p:grpSpPr>
          <a:xfrm rot="18687154" flipH="1">
            <a:off x="5516833" y="5438532"/>
            <a:ext cx="1403239" cy="660419"/>
            <a:chOff x="1404478" y="4840188"/>
            <a:chExt cx="1685984" cy="793489"/>
          </a:xfrm>
        </p:grpSpPr>
        <p:sp>
          <p:nvSpPr>
            <p:cNvPr id="49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6" name="组合 495"/>
          <p:cNvGrpSpPr/>
          <p:nvPr/>
        </p:nvGrpSpPr>
        <p:grpSpPr>
          <a:xfrm rot="18496050" flipH="1">
            <a:off x="10827758" y="5441540"/>
            <a:ext cx="1256272" cy="524192"/>
            <a:chOff x="1404478" y="4840188"/>
            <a:chExt cx="1685984" cy="793489"/>
          </a:xfrm>
        </p:grpSpPr>
        <p:sp>
          <p:nvSpPr>
            <p:cNvPr id="49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0" name="组合 499"/>
          <p:cNvGrpSpPr/>
          <p:nvPr/>
        </p:nvGrpSpPr>
        <p:grpSpPr>
          <a:xfrm rot="19201292" flipH="1">
            <a:off x="10623777" y="2115277"/>
            <a:ext cx="1403239" cy="660419"/>
            <a:chOff x="1404478" y="4840188"/>
            <a:chExt cx="1685984" cy="793489"/>
          </a:xfrm>
        </p:grpSpPr>
        <p:sp>
          <p:nvSpPr>
            <p:cNvPr id="501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4" name="组合 503"/>
          <p:cNvGrpSpPr/>
          <p:nvPr/>
        </p:nvGrpSpPr>
        <p:grpSpPr>
          <a:xfrm rot="1472216" flipH="1">
            <a:off x="10850489" y="10432"/>
            <a:ext cx="1403239" cy="660419"/>
            <a:chOff x="1404478" y="4840188"/>
            <a:chExt cx="1685984" cy="793489"/>
          </a:xfrm>
        </p:grpSpPr>
        <p:sp>
          <p:nvSpPr>
            <p:cNvPr id="50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8" name="组合 507"/>
          <p:cNvGrpSpPr/>
          <p:nvPr/>
        </p:nvGrpSpPr>
        <p:grpSpPr>
          <a:xfrm rot="2580999" flipH="1">
            <a:off x="-229860" y="-282685"/>
            <a:ext cx="1147106" cy="539872"/>
            <a:chOff x="1404478" y="4840188"/>
            <a:chExt cx="1685984" cy="793489"/>
          </a:xfrm>
        </p:grpSpPr>
        <p:sp>
          <p:nvSpPr>
            <p:cNvPr id="50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2" name="组合 511"/>
          <p:cNvGrpSpPr/>
          <p:nvPr/>
        </p:nvGrpSpPr>
        <p:grpSpPr>
          <a:xfrm rot="2491026" flipH="1">
            <a:off x="8573448" y="5146960"/>
            <a:ext cx="1147106" cy="539872"/>
            <a:chOff x="1404478" y="4840188"/>
            <a:chExt cx="1685984" cy="793489"/>
          </a:xfrm>
        </p:grpSpPr>
        <p:sp>
          <p:nvSpPr>
            <p:cNvPr id="51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6" name="组合 515"/>
          <p:cNvGrpSpPr/>
          <p:nvPr/>
        </p:nvGrpSpPr>
        <p:grpSpPr>
          <a:xfrm rot="16539296" flipH="1">
            <a:off x="12211611" y="3763656"/>
            <a:ext cx="1232818" cy="580212"/>
            <a:chOff x="1404478" y="4840188"/>
            <a:chExt cx="1685984" cy="793489"/>
          </a:xfrm>
        </p:grpSpPr>
        <p:sp>
          <p:nvSpPr>
            <p:cNvPr id="51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20" name="组合 519"/>
          <p:cNvGrpSpPr/>
          <p:nvPr/>
        </p:nvGrpSpPr>
        <p:grpSpPr>
          <a:xfrm rot="2611410" flipH="1">
            <a:off x="9119349" y="3216205"/>
            <a:ext cx="1147106" cy="539872"/>
            <a:chOff x="1404478" y="4840188"/>
            <a:chExt cx="1685984" cy="793489"/>
          </a:xfrm>
        </p:grpSpPr>
        <p:sp>
          <p:nvSpPr>
            <p:cNvPr id="521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41" name="Freeform 702"/>
          <p:cNvSpPr>
            <a:spLocks/>
          </p:cNvSpPr>
          <p:nvPr/>
        </p:nvSpPr>
        <p:spPr bwMode="auto">
          <a:xfrm>
            <a:off x="8659339" y="2372599"/>
            <a:ext cx="84354" cy="8435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64" name="组合 563"/>
          <p:cNvGrpSpPr/>
          <p:nvPr/>
        </p:nvGrpSpPr>
        <p:grpSpPr>
          <a:xfrm flipH="1">
            <a:off x="3416901" y="990280"/>
            <a:ext cx="195422" cy="194802"/>
            <a:chOff x="2068663" y="2644797"/>
            <a:chExt cx="1043970" cy="1040666"/>
          </a:xfrm>
        </p:grpSpPr>
        <p:sp>
          <p:nvSpPr>
            <p:cNvPr id="565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67" name="组合 566"/>
          <p:cNvGrpSpPr/>
          <p:nvPr/>
        </p:nvGrpSpPr>
        <p:grpSpPr>
          <a:xfrm flipH="1">
            <a:off x="217548" y="5166094"/>
            <a:ext cx="708982" cy="706736"/>
            <a:chOff x="2068663" y="2644797"/>
            <a:chExt cx="1043970" cy="1040666"/>
          </a:xfrm>
        </p:grpSpPr>
        <p:sp>
          <p:nvSpPr>
            <p:cNvPr id="568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2" name="组合 571"/>
          <p:cNvGrpSpPr/>
          <p:nvPr/>
        </p:nvGrpSpPr>
        <p:grpSpPr>
          <a:xfrm flipH="1">
            <a:off x="2147553" y="6259499"/>
            <a:ext cx="501456" cy="499868"/>
            <a:chOff x="2068663" y="2644797"/>
            <a:chExt cx="1043970" cy="1040666"/>
          </a:xfrm>
        </p:grpSpPr>
        <p:sp>
          <p:nvSpPr>
            <p:cNvPr id="573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5" name="组合 574"/>
          <p:cNvGrpSpPr/>
          <p:nvPr/>
        </p:nvGrpSpPr>
        <p:grpSpPr>
          <a:xfrm flipH="1">
            <a:off x="2441974" y="6450296"/>
            <a:ext cx="390862" cy="389624"/>
            <a:chOff x="2068663" y="2644797"/>
            <a:chExt cx="1043970" cy="1040666"/>
          </a:xfrm>
        </p:grpSpPr>
        <p:sp>
          <p:nvSpPr>
            <p:cNvPr id="576" name="Freeform 697"/>
            <p:cNvSpPr>
              <a:spLocks/>
            </p:cNvSpPr>
            <p:nvPr/>
          </p:nvSpPr>
          <p:spPr bwMode="auto">
            <a:xfrm>
              <a:off x="2068663" y="2644797"/>
              <a:ext cx="1043970" cy="1040666"/>
            </a:xfrm>
            <a:custGeom>
              <a:avLst/>
              <a:gdLst>
                <a:gd name="T0" fmla="*/ 200 w 401"/>
                <a:gd name="T1" fmla="*/ 0 h 400"/>
                <a:gd name="T2" fmla="*/ 131 w 401"/>
                <a:gd name="T3" fmla="*/ 13 h 400"/>
                <a:gd name="T4" fmla="*/ 0 w 401"/>
                <a:gd name="T5" fmla="*/ 201 h 400"/>
                <a:gd name="T6" fmla="*/ 13 w 401"/>
                <a:gd name="T7" fmla="*/ 270 h 400"/>
                <a:gd name="T8" fmla="*/ 201 w 401"/>
                <a:gd name="T9" fmla="*/ 400 h 400"/>
                <a:gd name="T10" fmla="*/ 270 w 401"/>
                <a:gd name="T11" fmla="*/ 388 h 400"/>
                <a:gd name="T12" fmla="*/ 400 w 401"/>
                <a:gd name="T13" fmla="*/ 200 h 400"/>
                <a:gd name="T14" fmla="*/ 388 w 401"/>
                <a:gd name="T15" fmla="*/ 130 h 400"/>
                <a:gd name="T16" fmla="*/ 200 w 401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400">
                  <a:moveTo>
                    <a:pt x="200" y="0"/>
                  </a:moveTo>
                  <a:cubicBezTo>
                    <a:pt x="177" y="0"/>
                    <a:pt x="154" y="4"/>
                    <a:pt x="131" y="13"/>
                  </a:cubicBezTo>
                  <a:cubicBezTo>
                    <a:pt x="53" y="42"/>
                    <a:pt x="0" y="117"/>
                    <a:pt x="0" y="201"/>
                  </a:cubicBezTo>
                  <a:cubicBezTo>
                    <a:pt x="0" y="224"/>
                    <a:pt x="5" y="247"/>
                    <a:pt x="13" y="270"/>
                  </a:cubicBezTo>
                  <a:cubicBezTo>
                    <a:pt x="43" y="350"/>
                    <a:pt x="119" y="400"/>
                    <a:pt x="201" y="400"/>
                  </a:cubicBezTo>
                  <a:cubicBezTo>
                    <a:pt x="224" y="400"/>
                    <a:pt x="247" y="396"/>
                    <a:pt x="270" y="388"/>
                  </a:cubicBezTo>
                  <a:cubicBezTo>
                    <a:pt x="348" y="358"/>
                    <a:pt x="401" y="283"/>
                    <a:pt x="400" y="200"/>
                  </a:cubicBezTo>
                  <a:cubicBezTo>
                    <a:pt x="400" y="176"/>
                    <a:pt x="396" y="153"/>
                    <a:pt x="388" y="130"/>
                  </a:cubicBezTo>
                  <a:cubicBezTo>
                    <a:pt x="358" y="50"/>
                    <a:pt x="281" y="0"/>
                    <a:pt x="200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1016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702"/>
            <p:cNvSpPr>
              <a:spLocks/>
            </p:cNvSpPr>
            <p:nvPr/>
          </p:nvSpPr>
          <p:spPr bwMode="auto">
            <a:xfrm flipH="1">
              <a:off x="2247470" y="2821952"/>
              <a:ext cx="686357" cy="686357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73" name="Freeform 702"/>
          <p:cNvSpPr>
            <a:spLocks/>
          </p:cNvSpPr>
          <p:nvPr/>
        </p:nvSpPr>
        <p:spPr bwMode="auto">
          <a:xfrm>
            <a:off x="13218512" y="3343847"/>
            <a:ext cx="146780" cy="1467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4" name="Freeform 702"/>
          <p:cNvSpPr>
            <a:spLocks/>
          </p:cNvSpPr>
          <p:nvPr/>
        </p:nvSpPr>
        <p:spPr bwMode="auto">
          <a:xfrm>
            <a:off x="12544555" y="3311340"/>
            <a:ext cx="64676" cy="646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5" name="Freeform 702"/>
          <p:cNvSpPr>
            <a:spLocks/>
          </p:cNvSpPr>
          <p:nvPr/>
        </p:nvSpPr>
        <p:spPr bwMode="auto">
          <a:xfrm>
            <a:off x="12588094" y="3279872"/>
            <a:ext cx="85692" cy="8569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6" name="Freeform 702"/>
          <p:cNvSpPr>
            <a:spLocks/>
          </p:cNvSpPr>
          <p:nvPr/>
        </p:nvSpPr>
        <p:spPr bwMode="auto">
          <a:xfrm>
            <a:off x="13107533" y="1850073"/>
            <a:ext cx="118072" cy="11807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 flipH="1">
            <a:off x="-410592" y="1910909"/>
            <a:ext cx="4969694" cy="2400657"/>
            <a:chOff x="8270554" y="1548217"/>
            <a:chExt cx="4969694" cy="2400657"/>
          </a:xfrm>
        </p:grpSpPr>
        <p:sp>
          <p:nvSpPr>
            <p:cNvPr id="2" name="文本框 1"/>
            <p:cNvSpPr txBox="1"/>
            <p:nvPr/>
          </p:nvSpPr>
          <p:spPr>
            <a:xfrm>
              <a:off x="8453257" y="1548217"/>
              <a:ext cx="4786991" cy="240065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zh-CN" altLang="en-US" sz="15000" dirty="0" smtClean="0">
                  <a:solidFill>
                    <a:schemeClr val="bg1"/>
                  </a:solidFill>
                  <a:latin typeface="站酷高端黑" panose="02010600030101010101" pitchFamily="2" charset="-122"/>
                  <a:ea typeface="站酷高端黑" panose="02010600030101010101" pitchFamily="2" charset="-122"/>
                </a:rPr>
                <a:t>谢谢</a:t>
              </a:r>
              <a:endParaRPr lang="zh-CN" altLang="en-US" sz="15000" dirty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endParaRPr>
            </a:p>
          </p:txBody>
        </p:sp>
        <p:sp>
          <p:nvSpPr>
            <p:cNvPr id="3" name="文本框 2"/>
            <p:cNvSpPr txBox="1"/>
            <p:nvPr/>
          </p:nvSpPr>
          <p:spPr>
            <a:xfrm>
              <a:off x="8270554" y="2057212"/>
              <a:ext cx="770333" cy="16312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zh-CN" altLang="en-US" sz="5000" dirty="0">
                  <a:solidFill>
                    <a:schemeClr val="bg1"/>
                  </a:solidFill>
                  <a:latin typeface="站酷高端黑" panose="02010600030101010101" pitchFamily="2" charset="-122"/>
                  <a:ea typeface="站酷高端黑" panose="02010600030101010101" pitchFamily="2" charset="-122"/>
                </a:rPr>
                <a:t>聆听</a:t>
              </a:r>
            </a:p>
          </p:txBody>
        </p:sp>
      </p:grpSp>
      <p:cxnSp>
        <p:nvCxnSpPr>
          <p:cNvPr id="1477" name="直接连接符 1476"/>
          <p:cNvCxnSpPr/>
          <p:nvPr/>
        </p:nvCxnSpPr>
        <p:spPr>
          <a:xfrm>
            <a:off x="147389" y="4147718"/>
            <a:ext cx="4285088" cy="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/>
        </p:nvSpPr>
        <p:spPr>
          <a:xfrm flipH="1">
            <a:off x="269341" y="4297954"/>
            <a:ext cx="415713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32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绚烂人生从挑战开始</a:t>
            </a:r>
            <a:endParaRPr lang="zh-CN" altLang="en-US" sz="32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grpSp>
        <p:nvGrpSpPr>
          <p:cNvPr id="456" name="组合 455"/>
          <p:cNvGrpSpPr/>
          <p:nvPr/>
        </p:nvGrpSpPr>
        <p:grpSpPr>
          <a:xfrm rot="643638" flipH="1">
            <a:off x="1174635" y="3884447"/>
            <a:ext cx="2163526" cy="518562"/>
            <a:chOff x="1404478" y="4840188"/>
            <a:chExt cx="1685984" cy="793489"/>
          </a:xfrm>
        </p:grpSpPr>
        <p:sp>
          <p:nvSpPr>
            <p:cNvPr id="45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4701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35" presetClass="emph" presetSubtype="0" repeatCount="1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" dur="1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 animBg="1"/>
      <p:bldP spid="160" grpId="1" animBg="1"/>
      <p:bldP spid="16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" name="组合 1150"/>
          <p:cNvGrpSpPr/>
          <p:nvPr/>
        </p:nvGrpSpPr>
        <p:grpSpPr>
          <a:xfrm>
            <a:off x="-1595647" y="11279"/>
            <a:ext cx="14418659" cy="7197339"/>
            <a:chOff x="-1571475" y="14775"/>
            <a:chExt cx="14418659" cy="7197339"/>
          </a:xfrm>
          <a:solidFill>
            <a:schemeClr val="bg1">
              <a:lumMod val="50000"/>
              <a:alpha val="57000"/>
            </a:schemeClr>
          </a:solidFill>
        </p:grpSpPr>
        <p:grpSp>
          <p:nvGrpSpPr>
            <p:cNvPr id="1152" name="组合 1151"/>
            <p:cNvGrpSpPr/>
            <p:nvPr/>
          </p:nvGrpSpPr>
          <p:grpSpPr>
            <a:xfrm>
              <a:off x="5609543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580" name="组合 1579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818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1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1" name="组合 1580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582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53" name="组合 1152"/>
            <p:cNvGrpSpPr/>
            <p:nvPr/>
          </p:nvGrpSpPr>
          <p:grpSpPr>
            <a:xfrm flipH="1">
              <a:off x="-1571475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154" name="组合 1153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394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5" name="组合 1154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156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cxnSp>
        <p:nvCxnSpPr>
          <p:cNvPr id="1909" name="直接连接符 1908"/>
          <p:cNvCxnSpPr/>
          <p:nvPr/>
        </p:nvCxnSpPr>
        <p:spPr>
          <a:xfrm flipH="1">
            <a:off x="-36096" y="91977"/>
            <a:ext cx="229829" cy="61802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1" name="直接连接符 1910"/>
          <p:cNvCxnSpPr/>
          <p:nvPr/>
        </p:nvCxnSpPr>
        <p:spPr>
          <a:xfrm flipH="1">
            <a:off x="-44696" y="-38440"/>
            <a:ext cx="643193" cy="17295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2" name="直接连接符 1911"/>
          <p:cNvCxnSpPr/>
          <p:nvPr/>
        </p:nvCxnSpPr>
        <p:spPr>
          <a:xfrm flipH="1">
            <a:off x="-30804" y="-47723"/>
            <a:ext cx="776799" cy="20888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3" name="直接连接符 1912"/>
          <p:cNvCxnSpPr/>
          <p:nvPr/>
        </p:nvCxnSpPr>
        <p:spPr>
          <a:xfrm flipH="1">
            <a:off x="-29007" y="-40125"/>
            <a:ext cx="915524" cy="24619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4" name="直接连接符 1913"/>
          <p:cNvCxnSpPr/>
          <p:nvPr/>
        </p:nvCxnSpPr>
        <p:spPr>
          <a:xfrm flipH="1">
            <a:off x="-42384" y="-30259"/>
            <a:ext cx="1071502" cy="288133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5" name="直接连接符 1914"/>
          <p:cNvCxnSpPr/>
          <p:nvPr/>
        </p:nvCxnSpPr>
        <p:spPr>
          <a:xfrm flipH="1">
            <a:off x="-38271" y="-28109"/>
            <a:ext cx="1207660" cy="3247469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6" name="直接连接符 1915"/>
          <p:cNvCxnSpPr/>
          <p:nvPr/>
        </p:nvCxnSpPr>
        <p:spPr>
          <a:xfrm flipH="1">
            <a:off x="-39278" y="-20978"/>
            <a:ext cx="1356851" cy="364865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7" name="直接连接符 1916"/>
          <p:cNvCxnSpPr/>
          <p:nvPr/>
        </p:nvCxnSpPr>
        <p:spPr>
          <a:xfrm flipH="1">
            <a:off x="-29868" y="-17592"/>
            <a:ext cx="1488146" cy="400170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8" name="直接连接符 1917"/>
          <p:cNvCxnSpPr/>
          <p:nvPr/>
        </p:nvCxnSpPr>
        <p:spPr>
          <a:xfrm flipH="1">
            <a:off x="-19592" y="548"/>
            <a:ext cx="1686714" cy="453565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9" name="直接连接符 1918"/>
          <p:cNvCxnSpPr/>
          <p:nvPr/>
        </p:nvCxnSpPr>
        <p:spPr>
          <a:xfrm flipH="1">
            <a:off x="-30030" y="83038"/>
            <a:ext cx="1887781" cy="50763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0" name="直接连接符 1919"/>
          <p:cNvCxnSpPr/>
          <p:nvPr/>
        </p:nvCxnSpPr>
        <p:spPr>
          <a:xfrm flipH="1">
            <a:off x="99928" y="130555"/>
            <a:ext cx="1885475" cy="50701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1" name="直接连接符 1920"/>
          <p:cNvCxnSpPr/>
          <p:nvPr/>
        </p:nvCxnSpPr>
        <p:spPr>
          <a:xfrm flipH="1">
            <a:off x="1805471" y="949920"/>
            <a:ext cx="155199" cy="4202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2" name="直接连接符 1921"/>
          <p:cNvCxnSpPr/>
          <p:nvPr/>
        </p:nvCxnSpPr>
        <p:spPr>
          <a:xfrm flipH="1">
            <a:off x="2491768" y="544513"/>
            <a:ext cx="633191" cy="170268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3" name="直接连接符 1922"/>
          <p:cNvCxnSpPr/>
          <p:nvPr/>
        </p:nvCxnSpPr>
        <p:spPr>
          <a:xfrm flipH="1">
            <a:off x="2518947" y="591118"/>
            <a:ext cx="726446" cy="19534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4" name="直接连接符 1923"/>
          <p:cNvCxnSpPr/>
          <p:nvPr/>
        </p:nvCxnSpPr>
        <p:spPr>
          <a:xfrm flipH="1">
            <a:off x="2210154" y="1184082"/>
            <a:ext cx="262826" cy="94360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5" name="直接连接符 1924"/>
          <p:cNvCxnSpPr/>
          <p:nvPr/>
        </p:nvCxnSpPr>
        <p:spPr>
          <a:xfrm flipH="1">
            <a:off x="2478354" y="643818"/>
            <a:ext cx="198130" cy="5327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8" name="直接连接符 1927"/>
          <p:cNvCxnSpPr/>
          <p:nvPr/>
        </p:nvCxnSpPr>
        <p:spPr>
          <a:xfrm flipH="1">
            <a:off x="227495" y="1866877"/>
            <a:ext cx="1258824" cy="338504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9" name="直接连接符 1928"/>
          <p:cNvCxnSpPr/>
          <p:nvPr/>
        </p:nvCxnSpPr>
        <p:spPr>
          <a:xfrm flipH="1">
            <a:off x="1474059" y="1979311"/>
            <a:ext cx="319553" cy="86534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0" name="直接连接符 1929"/>
          <p:cNvCxnSpPr/>
          <p:nvPr/>
        </p:nvCxnSpPr>
        <p:spPr>
          <a:xfrm flipH="1" flipV="1">
            <a:off x="1497721" y="1867838"/>
            <a:ext cx="296614" cy="10881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9" name="直接连接符 1938"/>
          <p:cNvCxnSpPr/>
          <p:nvPr/>
        </p:nvCxnSpPr>
        <p:spPr>
          <a:xfrm flipH="1">
            <a:off x="1915253" y="1902295"/>
            <a:ext cx="155199" cy="4202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0" name="直接连接符 1939"/>
          <p:cNvCxnSpPr/>
          <p:nvPr/>
        </p:nvCxnSpPr>
        <p:spPr>
          <a:xfrm flipH="1" flipV="1">
            <a:off x="2210065" y="2143470"/>
            <a:ext cx="278965" cy="1023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2" name="直接连接符 1941"/>
          <p:cNvCxnSpPr/>
          <p:nvPr/>
        </p:nvCxnSpPr>
        <p:spPr>
          <a:xfrm flipH="1" flipV="1">
            <a:off x="1919015" y="2325965"/>
            <a:ext cx="590314" cy="2165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4" name="直接连接符 1943"/>
          <p:cNvCxnSpPr/>
          <p:nvPr/>
        </p:nvCxnSpPr>
        <p:spPr>
          <a:xfrm>
            <a:off x="1806432" y="1371486"/>
            <a:ext cx="264391" cy="5227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2" name="直接连接符 1951"/>
          <p:cNvCxnSpPr/>
          <p:nvPr/>
        </p:nvCxnSpPr>
        <p:spPr>
          <a:xfrm flipH="1" flipV="1">
            <a:off x="1477531" y="2849336"/>
            <a:ext cx="536847" cy="19694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3" name="直接连接符 1952"/>
          <p:cNvCxnSpPr/>
          <p:nvPr/>
        </p:nvCxnSpPr>
        <p:spPr>
          <a:xfrm flipH="1">
            <a:off x="1989976" y="-12750"/>
            <a:ext cx="493305" cy="1402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4" name="直接连接符 1953"/>
          <p:cNvCxnSpPr/>
          <p:nvPr/>
        </p:nvCxnSpPr>
        <p:spPr>
          <a:xfrm flipH="1">
            <a:off x="1858412" y="-62595"/>
            <a:ext cx="493305" cy="1402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5" name="直接连接符 1954"/>
          <p:cNvCxnSpPr/>
          <p:nvPr/>
        </p:nvCxnSpPr>
        <p:spPr>
          <a:xfrm flipH="1">
            <a:off x="1485082" y="643818"/>
            <a:ext cx="1892509" cy="5089059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6" name="直接连接符 1955"/>
          <p:cNvCxnSpPr/>
          <p:nvPr/>
        </p:nvCxnSpPr>
        <p:spPr>
          <a:xfrm flipH="1">
            <a:off x="1613265" y="689110"/>
            <a:ext cx="1892233" cy="508831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7" name="直接连接符 1956"/>
          <p:cNvCxnSpPr/>
          <p:nvPr/>
        </p:nvCxnSpPr>
        <p:spPr>
          <a:xfrm flipH="1">
            <a:off x="1740359" y="738040"/>
            <a:ext cx="1888864" cy="507925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8" name="直接连接符 1957"/>
          <p:cNvCxnSpPr/>
          <p:nvPr/>
        </p:nvCxnSpPr>
        <p:spPr>
          <a:xfrm flipH="1">
            <a:off x="3002513" y="1487095"/>
            <a:ext cx="555630" cy="149411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9" name="直接连接符 1958"/>
          <p:cNvCxnSpPr/>
          <p:nvPr/>
        </p:nvCxnSpPr>
        <p:spPr>
          <a:xfrm flipH="1" flipV="1">
            <a:off x="3005880" y="2984262"/>
            <a:ext cx="382124" cy="1401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0" name="直接连接符 1959"/>
          <p:cNvCxnSpPr/>
          <p:nvPr/>
        </p:nvCxnSpPr>
        <p:spPr>
          <a:xfrm flipH="1" flipV="1">
            <a:off x="1212259" y="3540150"/>
            <a:ext cx="836709" cy="30695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1" name="直接连接符 1960"/>
          <p:cNvCxnSpPr/>
          <p:nvPr/>
        </p:nvCxnSpPr>
        <p:spPr>
          <a:xfrm flipH="1">
            <a:off x="943996" y="3540908"/>
            <a:ext cx="264859" cy="7172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2" name="直接连接符 1961"/>
          <p:cNvCxnSpPr/>
          <p:nvPr/>
        </p:nvCxnSpPr>
        <p:spPr>
          <a:xfrm flipH="1">
            <a:off x="1363557" y="3845698"/>
            <a:ext cx="680300" cy="18422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3" name="直接连接符 1962"/>
          <p:cNvCxnSpPr/>
          <p:nvPr/>
        </p:nvCxnSpPr>
        <p:spPr>
          <a:xfrm flipH="1">
            <a:off x="1020095" y="4310995"/>
            <a:ext cx="348481" cy="94367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4" name="直接连接符 1963"/>
          <p:cNvCxnSpPr/>
          <p:nvPr/>
        </p:nvCxnSpPr>
        <p:spPr>
          <a:xfrm flipH="1">
            <a:off x="1239989" y="4430473"/>
            <a:ext cx="442125" cy="11972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5" name="直接连接符 1964"/>
          <p:cNvCxnSpPr/>
          <p:nvPr/>
        </p:nvCxnSpPr>
        <p:spPr>
          <a:xfrm flipH="1" flipV="1">
            <a:off x="1382772" y="4315803"/>
            <a:ext cx="295264" cy="10832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3" name="直接连接符 1972"/>
          <p:cNvCxnSpPr/>
          <p:nvPr/>
        </p:nvCxnSpPr>
        <p:spPr>
          <a:xfrm flipH="1">
            <a:off x="2254250" y="5551939"/>
            <a:ext cx="169094" cy="45789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5" name="直接连接符 1974"/>
          <p:cNvCxnSpPr/>
          <p:nvPr/>
        </p:nvCxnSpPr>
        <p:spPr>
          <a:xfrm flipH="1">
            <a:off x="2215016" y="4070671"/>
            <a:ext cx="996616" cy="269880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6" name="直接连接符 1975"/>
          <p:cNvCxnSpPr/>
          <p:nvPr/>
        </p:nvCxnSpPr>
        <p:spPr>
          <a:xfrm flipH="1" flipV="1">
            <a:off x="1747119" y="5821372"/>
            <a:ext cx="500781" cy="1947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9" name="直接连接符 1978"/>
          <p:cNvCxnSpPr/>
          <p:nvPr/>
        </p:nvCxnSpPr>
        <p:spPr>
          <a:xfrm flipH="1" flipV="1">
            <a:off x="1615265" y="5775227"/>
            <a:ext cx="594715" cy="100346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2" name="直接连接符 1981"/>
          <p:cNvCxnSpPr/>
          <p:nvPr/>
        </p:nvCxnSpPr>
        <p:spPr>
          <a:xfrm flipH="1" flipV="1">
            <a:off x="1487825" y="5728564"/>
            <a:ext cx="885725" cy="149448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3" name="直接连接符 1982"/>
          <p:cNvCxnSpPr/>
          <p:nvPr/>
        </p:nvCxnSpPr>
        <p:spPr>
          <a:xfrm flipH="1" flipV="1">
            <a:off x="1364667" y="5692850"/>
            <a:ext cx="910710" cy="15366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4" name="直接连接符 1983"/>
          <p:cNvCxnSpPr/>
          <p:nvPr/>
        </p:nvCxnSpPr>
        <p:spPr>
          <a:xfrm flipH="1" flipV="1">
            <a:off x="1241256" y="5634096"/>
            <a:ext cx="951796" cy="16059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5" name="直接连接符 1984"/>
          <p:cNvCxnSpPr/>
          <p:nvPr/>
        </p:nvCxnSpPr>
        <p:spPr>
          <a:xfrm flipH="1" flipV="1">
            <a:off x="1077913" y="6087609"/>
            <a:ext cx="678955" cy="11456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6" name="直接连接符 1985"/>
          <p:cNvCxnSpPr/>
          <p:nvPr/>
        </p:nvCxnSpPr>
        <p:spPr>
          <a:xfrm flipH="1" flipV="1">
            <a:off x="225540" y="5252665"/>
            <a:ext cx="1172552" cy="197844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7" name="直接连接符 1986"/>
          <p:cNvCxnSpPr/>
          <p:nvPr/>
        </p:nvCxnSpPr>
        <p:spPr>
          <a:xfrm flipH="1" flipV="1">
            <a:off x="102114" y="5211820"/>
            <a:ext cx="1205176" cy="203349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8" name="直接连接符 1987"/>
          <p:cNvCxnSpPr/>
          <p:nvPr/>
        </p:nvCxnSpPr>
        <p:spPr>
          <a:xfrm flipH="1" flipV="1">
            <a:off x="-26602" y="5157942"/>
            <a:ext cx="1234605" cy="20831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9" name="直接连接符 1988"/>
          <p:cNvCxnSpPr/>
          <p:nvPr/>
        </p:nvCxnSpPr>
        <p:spPr>
          <a:xfrm flipH="1" flipV="1">
            <a:off x="-58704" y="5379858"/>
            <a:ext cx="1104143" cy="186302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0" name="直接连接符 1989"/>
          <p:cNvCxnSpPr/>
          <p:nvPr/>
        </p:nvCxnSpPr>
        <p:spPr>
          <a:xfrm flipH="1" flipV="1">
            <a:off x="-50923" y="5621970"/>
            <a:ext cx="959692" cy="16192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1" name="直接连接符 1990"/>
          <p:cNvCxnSpPr/>
          <p:nvPr/>
        </p:nvCxnSpPr>
        <p:spPr>
          <a:xfrm flipH="1" flipV="1">
            <a:off x="-58362" y="5779104"/>
            <a:ext cx="872810" cy="147269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2" name="直接连接符 1991"/>
          <p:cNvCxnSpPr/>
          <p:nvPr/>
        </p:nvCxnSpPr>
        <p:spPr>
          <a:xfrm flipH="1" flipV="1">
            <a:off x="-50360" y="5956529"/>
            <a:ext cx="783681" cy="132230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3" name="直接连接符 1992"/>
          <p:cNvCxnSpPr/>
          <p:nvPr/>
        </p:nvCxnSpPr>
        <p:spPr>
          <a:xfrm flipH="1" flipV="1">
            <a:off x="-50360" y="6123702"/>
            <a:ext cx="674615" cy="113491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4" name="直接连接符 1993"/>
          <p:cNvCxnSpPr/>
          <p:nvPr/>
        </p:nvCxnSpPr>
        <p:spPr>
          <a:xfrm flipH="1" flipV="1">
            <a:off x="-52910" y="6288653"/>
            <a:ext cx="594715" cy="100346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0" name="直接连接符 2009"/>
          <p:cNvCxnSpPr/>
          <p:nvPr/>
        </p:nvCxnSpPr>
        <p:spPr>
          <a:xfrm flipH="1">
            <a:off x="2901308" y="2783306"/>
            <a:ext cx="1124570" cy="304527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2" name="直接连接符 2011"/>
          <p:cNvCxnSpPr/>
          <p:nvPr/>
        </p:nvCxnSpPr>
        <p:spPr>
          <a:xfrm flipH="1" flipV="1">
            <a:off x="2904531" y="5829300"/>
            <a:ext cx="632315" cy="10414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5" name="直接连接符 2014"/>
          <p:cNvCxnSpPr/>
          <p:nvPr/>
        </p:nvCxnSpPr>
        <p:spPr>
          <a:xfrm flipH="1">
            <a:off x="3392488" y="6874820"/>
            <a:ext cx="146632" cy="3970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6" name="直接连接符 2015"/>
          <p:cNvCxnSpPr/>
          <p:nvPr/>
        </p:nvCxnSpPr>
        <p:spPr>
          <a:xfrm flipH="1" flipV="1">
            <a:off x="3575799" y="5775467"/>
            <a:ext cx="201116" cy="934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9" name="直接连接符 2018"/>
          <p:cNvCxnSpPr/>
          <p:nvPr/>
        </p:nvCxnSpPr>
        <p:spPr>
          <a:xfrm flipV="1">
            <a:off x="3748271" y="5875298"/>
            <a:ext cx="30227" cy="11541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2" name="直接连接符 2021"/>
          <p:cNvCxnSpPr/>
          <p:nvPr/>
        </p:nvCxnSpPr>
        <p:spPr>
          <a:xfrm flipV="1">
            <a:off x="3663588" y="7028746"/>
            <a:ext cx="85184" cy="2230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4" name="直接连接符 2023"/>
          <p:cNvCxnSpPr/>
          <p:nvPr/>
        </p:nvCxnSpPr>
        <p:spPr>
          <a:xfrm flipV="1">
            <a:off x="4109976" y="5611508"/>
            <a:ext cx="43486" cy="166038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6" name="直接连接符 2025"/>
          <p:cNvCxnSpPr/>
          <p:nvPr/>
        </p:nvCxnSpPr>
        <p:spPr>
          <a:xfrm flipH="1" flipV="1">
            <a:off x="3728363" y="4730446"/>
            <a:ext cx="426225" cy="8831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1" name="直接连接符 2030"/>
          <p:cNvCxnSpPr/>
          <p:nvPr/>
        </p:nvCxnSpPr>
        <p:spPr>
          <a:xfrm flipH="1">
            <a:off x="3729505" y="3262238"/>
            <a:ext cx="538385" cy="145793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2" name="直接连接符 2031"/>
          <p:cNvCxnSpPr/>
          <p:nvPr/>
        </p:nvCxnSpPr>
        <p:spPr>
          <a:xfrm flipH="1">
            <a:off x="4086630" y="4061474"/>
            <a:ext cx="270204" cy="73169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4" name="直接连接符 2033"/>
          <p:cNvCxnSpPr/>
          <p:nvPr/>
        </p:nvCxnSpPr>
        <p:spPr>
          <a:xfrm flipH="1" flipV="1">
            <a:off x="4088854" y="4793355"/>
            <a:ext cx="1218328" cy="24361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6" name="直接连接符 2035"/>
          <p:cNvCxnSpPr/>
          <p:nvPr/>
        </p:nvCxnSpPr>
        <p:spPr>
          <a:xfrm flipH="1" flipV="1">
            <a:off x="4640224" y="5038542"/>
            <a:ext cx="1132483" cy="223334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0" name="直接连接符 2039"/>
          <p:cNvCxnSpPr/>
          <p:nvPr/>
        </p:nvCxnSpPr>
        <p:spPr>
          <a:xfrm flipH="1" flipV="1">
            <a:off x="5352119" y="5331592"/>
            <a:ext cx="271574" cy="5263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3" name="直接连接符 2042"/>
          <p:cNvCxnSpPr/>
          <p:nvPr/>
        </p:nvCxnSpPr>
        <p:spPr>
          <a:xfrm flipH="1">
            <a:off x="4639599" y="4543554"/>
            <a:ext cx="182448" cy="49406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6" name="直接连接符 2045"/>
          <p:cNvCxnSpPr/>
          <p:nvPr/>
        </p:nvCxnSpPr>
        <p:spPr>
          <a:xfrm flipH="1" flipV="1">
            <a:off x="4267890" y="3256290"/>
            <a:ext cx="5486634" cy="4617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8" name="直接连接符 2047"/>
          <p:cNvCxnSpPr/>
          <p:nvPr/>
        </p:nvCxnSpPr>
        <p:spPr>
          <a:xfrm flipH="1" flipV="1">
            <a:off x="4859885" y="1974365"/>
            <a:ext cx="5574124" cy="469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9" name="直接连接符 2048"/>
          <p:cNvCxnSpPr/>
          <p:nvPr/>
        </p:nvCxnSpPr>
        <p:spPr>
          <a:xfrm flipH="1">
            <a:off x="3536176" y="2259209"/>
            <a:ext cx="633572" cy="3845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2" name="直接连接符 2051"/>
          <p:cNvCxnSpPr/>
          <p:nvPr/>
        </p:nvCxnSpPr>
        <p:spPr>
          <a:xfrm flipH="1" flipV="1">
            <a:off x="3560365" y="1487095"/>
            <a:ext cx="1298647" cy="4858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6" name="直接连接符 2055"/>
          <p:cNvCxnSpPr/>
          <p:nvPr/>
        </p:nvCxnSpPr>
        <p:spPr>
          <a:xfrm flipH="1">
            <a:off x="4900119" y="798072"/>
            <a:ext cx="197832" cy="53573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9" name="直接连接符 2058"/>
          <p:cNvCxnSpPr/>
          <p:nvPr/>
        </p:nvCxnSpPr>
        <p:spPr>
          <a:xfrm flipH="1" flipV="1">
            <a:off x="4903289" y="1338106"/>
            <a:ext cx="351975" cy="11789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1" name="直接连接符 2060"/>
          <p:cNvCxnSpPr/>
          <p:nvPr/>
        </p:nvCxnSpPr>
        <p:spPr>
          <a:xfrm flipH="1">
            <a:off x="3635627" y="18216"/>
            <a:ext cx="2578017" cy="7143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4" name="直接连接符 2063"/>
          <p:cNvCxnSpPr/>
          <p:nvPr/>
        </p:nvCxnSpPr>
        <p:spPr>
          <a:xfrm flipH="1">
            <a:off x="3507870" y="-44030"/>
            <a:ext cx="2624996" cy="72740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5" name="直接连接符 2064"/>
          <p:cNvCxnSpPr/>
          <p:nvPr/>
        </p:nvCxnSpPr>
        <p:spPr>
          <a:xfrm flipH="1">
            <a:off x="3380819" y="-30805"/>
            <a:ext cx="2398106" cy="66453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6" name="直接连接符 2065"/>
          <p:cNvCxnSpPr/>
          <p:nvPr/>
        </p:nvCxnSpPr>
        <p:spPr>
          <a:xfrm flipH="1">
            <a:off x="3252660" y="-42359"/>
            <a:ext cx="2278745" cy="6314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7" name="直接连接符 2066"/>
          <p:cNvCxnSpPr/>
          <p:nvPr/>
        </p:nvCxnSpPr>
        <p:spPr>
          <a:xfrm flipH="1">
            <a:off x="3129170" y="-73444"/>
            <a:ext cx="2209292" cy="6122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1" name="直接连接符 2070"/>
          <p:cNvCxnSpPr/>
          <p:nvPr/>
        </p:nvCxnSpPr>
        <p:spPr>
          <a:xfrm>
            <a:off x="6216143" y="16628"/>
            <a:ext cx="237044" cy="5820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8" name="直接连接符 2077"/>
          <p:cNvCxnSpPr/>
          <p:nvPr/>
        </p:nvCxnSpPr>
        <p:spPr>
          <a:xfrm flipH="1" flipV="1">
            <a:off x="4825857" y="4538306"/>
            <a:ext cx="5566598" cy="4685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1" name="直接连接符 2080"/>
          <p:cNvCxnSpPr/>
          <p:nvPr/>
        </p:nvCxnSpPr>
        <p:spPr>
          <a:xfrm flipH="1" flipV="1">
            <a:off x="6272406" y="5872065"/>
            <a:ext cx="192909" cy="9038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2" name="直接连接符 2081"/>
          <p:cNvCxnSpPr/>
          <p:nvPr/>
        </p:nvCxnSpPr>
        <p:spPr>
          <a:xfrm flipH="1" flipV="1">
            <a:off x="6487421" y="5993963"/>
            <a:ext cx="603442" cy="110037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3" name="直接连接符 2082"/>
          <p:cNvCxnSpPr/>
          <p:nvPr/>
        </p:nvCxnSpPr>
        <p:spPr>
          <a:xfrm flipH="1" flipV="1">
            <a:off x="6643008" y="6086239"/>
            <a:ext cx="581354" cy="106009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4" name="直接连接符 2083"/>
          <p:cNvCxnSpPr/>
          <p:nvPr/>
        </p:nvCxnSpPr>
        <p:spPr>
          <a:xfrm flipH="1" flipV="1">
            <a:off x="6784548" y="6162794"/>
            <a:ext cx="564945" cy="103017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5" name="直接连接符 2084"/>
          <p:cNvCxnSpPr/>
          <p:nvPr/>
        </p:nvCxnSpPr>
        <p:spPr>
          <a:xfrm flipH="1" flipV="1">
            <a:off x="7061748" y="6147680"/>
            <a:ext cx="406469" cy="74119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6" name="直接连接符 2085"/>
          <p:cNvCxnSpPr/>
          <p:nvPr/>
        </p:nvCxnSpPr>
        <p:spPr>
          <a:xfrm flipV="1">
            <a:off x="6302670" y="6780880"/>
            <a:ext cx="163024" cy="4542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7" name="直接连接符 2086"/>
          <p:cNvCxnSpPr/>
          <p:nvPr/>
        </p:nvCxnSpPr>
        <p:spPr>
          <a:xfrm flipV="1">
            <a:off x="7031244" y="7098849"/>
            <a:ext cx="62255" cy="17348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8" name="直接连接符 2087"/>
          <p:cNvCxnSpPr/>
          <p:nvPr/>
        </p:nvCxnSpPr>
        <p:spPr>
          <a:xfrm flipV="1">
            <a:off x="7165211" y="7153306"/>
            <a:ext cx="55034" cy="15336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9" name="直接连接符 2088"/>
          <p:cNvCxnSpPr/>
          <p:nvPr/>
        </p:nvCxnSpPr>
        <p:spPr>
          <a:xfrm flipV="1">
            <a:off x="7351871" y="6894914"/>
            <a:ext cx="112629" cy="29167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3" name="直接连接符 2092"/>
          <p:cNvCxnSpPr/>
          <p:nvPr/>
        </p:nvCxnSpPr>
        <p:spPr>
          <a:xfrm flipV="1">
            <a:off x="7689689" y="5595727"/>
            <a:ext cx="258534" cy="70172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6" name="直接连接符 2095"/>
          <p:cNvCxnSpPr/>
          <p:nvPr/>
        </p:nvCxnSpPr>
        <p:spPr>
          <a:xfrm flipV="1">
            <a:off x="7906404" y="5196155"/>
            <a:ext cx="771628" cy="20943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7" name="直接连接符 2096"/>
          <p:cNvCxnSpPr/>
          <p:nvPr/>
        </p:nvCxnSpPr>
        <p:spPr>
          <a:xfrm flipV="1">
            <a:off x="8659133" y="6413512"/>
            <a:ext cx="310653" cy="8925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2" name="直接连接符 2101"/>
          <p:cNvCxnSpPr/>
          <p:nvPr/>
        </p:nvCxnSpPr>
        <p:spPr>
          <a:xfrm flipV="1">
            <a:off x="9331573" y="6749314"/>
            <a:ext cx="150070" cy="3980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4" name="直接连接符 2103"/>
          <p:cNvCxnSpPr/>
          <p:nvPr/>
        </p:nvCxnSpPr>
        <p:spPr>
          <a:xfrm flipV="1">
            <a:off x="8931398" y="7033800"/>
            <a:ext cx="104527" cy="2772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5" name="直接连接符 2104"/>
          <p:cNvCxnSpPr/>
          <p:nvPr/>
        </p:nvCxnSpPr>
        <p:spPr>
          <a:xfrm flipH="1" flipV="1">
            <a:off x="9041709" y="7034176"/>
            <a:ext cx="281638" cy="1112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2" name="直接连接符 2111"/>
          <p:cNvCxnSpPr/>
          <p:nvPr/>
        </p:nvCxnSpPr>
        <p:spPr>
          <a:xfrm flipH="1" flipV="1">
            <a:off x="8982713" y="5604263"/>
            <a:ext cx="496899" cy="11450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3" name="直接连接符 2112"/>
          <p:cNvCxnSpPr/>
          <p:nvPr/>
        </p:nvCxnSpPr>
        <p:spPr>
          <a:xfrm flipV="1">
            <a:off x="9724146" y="5321136"/>
            <a:ext cx="238270" cy="64672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4" name="直接连接符 2113"/>
          <p:cNvCxnSpPr/>
          <p:nvPr/>
        </p:nvCxnSpPr>
        <p:spPr>
          <a:xfrm>
            <a:off x="9063594" y="4988247"/>
            <a:ext cx="896268" cy="33080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5" name="直接连接符 2114"/>
          <p:cNvCxnSpPr/>
          <p:nvPr/>
        </p:nvCxnSpPr>
        <p:spPr>
          <a:xfrm flipV="1">
            <a:off x="10140864" y="4798188"/>
            <a:ext cx="740498" cy="20098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6" name="直接连接符 2115"/>
          <p:cNvCxnSpPr/>
          <p:nvPr/>
        </p:nvCxnSpPr>
        <p:spPr>
          <a:xfrm flipH="1">
            <a:off x="10797784" y="5869313"/>
            <a:ext cx="212390" cy="58159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7" name="直接连接符 2116"/>
          <p:cNvCxnSpPr/>
          <p:nvPr/>
        </p:nvCxnSpPr>
        <p:spPr>
          <a:xfrm flipV="1">
            <a:off x="10268690" y="5337225"/>
            <a:ext cx="554103" cy="15039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8" name="直接连接符 2117"/>
          <p:cNvCxnSpPr/>
          <p:nvPr/>
        </p:nvCxnSpPr>
        <p:spPr>
          <a:xfrm flipV="1">
            <a:off x="10392454" y="5381126"/>
            <a:ext cx="558145" cy="15149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9" name="直接连接符 2118"/>
          <p:cNvCxnSpPr/>
          <p:nvPr/>
        </p:nvCxnSpPr>
        <p:spPr>
          <a:xfrm flipH="1">
            <a:off x="11012722" y="5528431"/>
            <a:ext cx="320346" cy="3417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1" name="直接连接符 2120"/>
          <p:cNvCxnSpPr/>
          <p:nvPr/>
        </p:nvCxnSpPr>
        <p:spPr>
          <a:xfrm flipH="1">
            <a:off x="10912528" y="5578028"/>
            <a:ext cx="552075" cy="151176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2" name="直接连接符 2121"/>
          <p:cNvCxnSpPr/>
          <p:nvPr/>
        </p:nvCxnSpPr>
        <p:spPr>
          <a:xfrm flipH="1">
            <a:off x="11034526" y="5629529"/>
            <a:ext cx="553580" cy="151589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3" name="直接连接符 2122"/>
          <p:cNvCxnSpPr/>
          <p:nvPr/>
        </p:nvCxnSpPr>
        <p:spPr>
          <a:xfrm flipH="1">
            <a:off x="11143752" y="5666505"/>
            <a:ext cx="578924" cy="15852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4" name="直接连接符 2123"/>
          <p:cNvCxnSpPr/>
          <p:nvPr/>
        </p:nvCxnSpPr>
        <p:spPr>
          <a:xfrm flipH="1">
            <a:off x="11293396" y="5716641"/>
            <a:ext cx="552796" cy="15137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5" name="直接连接符 2124"/>
          <p:cNvCxnSpPr/>
          <p:nvPr/>
        </p:nvCxnSpPr>
        <p:spPr>
          <a:xfrm flipH="1">
            <a:off x="10829320" y="4383120"/>
            <a:ext cx="2025547" cy="95004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7" name="直接连接符 2126"/>
          <p:cNvCxnSpPr/>
          <p:nvPr/>
        </p:nvCxnSpPr>
        <p:spPr>
          <a:xfrm flipH="1">
            <a:off x="10956320" y="4474658"/>
            <a:ext cx="1915801" cy="8985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8" name="直接连接符 2127"/>
          <p:cNvCxnSpPr/>
          <p:nvPr/>
        </p:nvCxnSpPr>
        <p:spPr>
          <a:xfrm flipH="1">
            <a:off x="11472646" y="4919573"/>
            <a:ext cx="1392811" cy="6532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9" name="直接连接符 2128"/>
          <p:cNvCxnSpPr/>
          <p:nvPr/>
        </p:nvCxnSpPr>
        <p:spPr>
          <a:xfrm flipH="1">
            <a:off x="11341262" y="4808496"/>
            <a:ext cx="1520343" cy="71308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0" name="直接连接符 2129"/>
          <p:cNvCxnSpPr/>
          <p:nvPr/>
        </p:nvCxnSpPr>
        <p:spPr>
          <a:xfrm flipH="1">
            <a:off x="11592663" y="5030102"/>
            <a:ext cx="1264782" cy="593221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1" name="直接连接符 2130"/>
          <p:cNvCxnSpPr/>
          <p:nvPr/>
        </p:nvCxnSpPr>
        <p:spPr>
          <a:xfrm flipH="1">
            <a:off x="11727784" y="5133086"/>
            <a:ext cx="1131386" cy="53065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2" name="直接连接符 2131"/>
          <p:cNvCxnSpPr/>
          <p:nvPr/>
        </p:nvCxnSpPr>
        <p:spPr>
          <a:xfrm flipH="1">
            <a:off x="11850948" y="5237891"/>
            <a:ext cx="1009155" cy="47332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3" name="直接连接符 2142"/>
          <p:cNvCxnSpPr/>
          <p:nvPr/>
        </p:nvCxnSpPr>
        <p:spPr>
          <a:xfrm flipH="1">
            <a:off x="11826750" y="6133558"/>
            <a:ext cx="297549" cy="81479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4" name="直接连接符 2143"/>
          <p:cNvCxnSpPr/>
          <p:nvPr/>
        </p:nvCxnSpPr>
        <p:spPr>
          <a:xfrm flipH="1">
            <a:off x="12237567" y="6556929"/>
            <a:ext cx="252715" cy="6920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5" name="直接连接符 2144"/>
          <p:cNvCxnSpPr/>
          <p:nvPr/>
        </p:nvCxnSpPr>
        <p:spPr>
          <a:xfrm>
            <a:off x="12496315" y="6556752"/>
            <a:ext cx="362855" cy="13384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6" name="直接连接符 2145"/>
          <p:cNvCxnSpPr/>
          <p:nvPr/>
        </p:nvCxnSpPr>
        <p:spPr>
          <a:xfrm>
            <a:off x="12124623" y="6134251"/>
            <a:ext cx="764762" cy="28209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7" name="直接连接符 2146"/>
          <p:cNvCxnSpPr/>
          <p:nvPr/>
        </p:nvCxnSpPr>
        <p:spPr>
          <a:xfrm>
            <a:off x="10909300" y="7089300"/>
            <a:ext cx="74612" cy="1872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8" name="直接连接符 2147"/>
          <p:cNvCxnSpPr/>
          <p:nvPr/>
        </p:nvCxnSpPr>
        <p:spPr>
          <a:xfrm>
            <a:off x="11033097" y="7143865"/>
            <a:ext cx="45719" cy="11475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9" name="直接连接符 2148"/>
          <p:cNvCxnSpPr/>
          <p:nvPr/>
        </p:nvCxnSpPr>
        <p:spPr>
          <a:xfrm>
            <a:off x="10398126" y="6903044"/>
            <a:ext cx="138951" cy="3487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0" name="直接连接符 2149"/>
          <p:cNvCxnSpPr/>
          <p:nvPr/>
        </p:nvCxnSpPr>
        <p:spPr>
          <a:xfrm>
            <a:off x="10269911" y="6851828"/>
            <a:ext cx="156154" cy="3919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1" name="直接连接符 2150"/>
          <p:cNvCxnSpPr/>
          <p:nvPr/>
        </p:nvCxnSpPr>
        <p:spPr>
          <a:xfrm>
            <a:off x="10142109" y="6817953"/>
            <a:ext cx="163966" cy="4115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3" name="文本框 2162"/>
          <p:cNvSpPr txBox="1"/>
          <p:nvPr/>
        </p:nvSpPr>
        <p:spPr>
          <a:xfrm>
            <a:off x="6975127" y="1160558"/>
            <a:ext cx="323848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直面挑战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grpSp>
        <p:nvGrpSpPr>
          <p:cNvPr id="2152" name="组合 2151"/>
          <p:cNvGrpSpPr/>
          <p:nvPr/>
        </p:nvGrpSpPr>
        <p:grpSpPr>
          <a:xfrm>
            <a:off x="10297910" y="1255979"/>
            <a:ext cx="660641" cy="761273"/>
            <a:chOff x="9828971" y="-352581"/>
            <a:chExt cx="5938908" cy="6843548"/>
          </a:xfrm>
        </p:grpSpPr>
        <p:sp>
          <p:nvSpPr>
            <p:cNvPr id="2153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任意多边形 2153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161" name="文本框 2160"/>
          <p:cNvSpPr txBox="1"/>
          <p:nvPr/>
        </p:nvSpPr>
        <p:spPr>
          <a:xfrm>
            <a:off x="6976761" y="3710512"/>
            <a:ext cx="323848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赢</a:t>
            </a:r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取荣耀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162" name="文本框 2161"/>
          <p:cNvSpPr txBox="1"/>
          <p:nvPr/>
        </p:nvSpPr>
        <p:spPr>
          <a:xfrm>
            <a:off x="6306626" y="2450908"/>
            <a:ext cx="323848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突破自我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grpSp>
        <p:nvGrpSpPr>
          <p:cNvPr id="2155" name="组合 2154"/>
          <p:cNvGrpSpPr/>
          <p:nvPr/>
        </p:nvGrpSpPr>
        <p:grpSpPr>
          <a:xfrm>
            <a:off x="9661526" y="2529298"/>
            <a:ext cx="660641" cy="761273"/>
            <a:chOff x="9828971" y="-352581"/>
            <a:chExt cx="5938908" cy="6843548"/>
          </a:xfrm>
        </p:grpSpPr>
        <p:sp>
          <p:nvSpPr>
            <p:cNvPr id="2156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任意多边形 2156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158" name="组合 2157"/>
          <p:cNvGrpSpPr/>
          <p:nvPr/>
        </p:nvGrpSpPr>
        <p:grpSpPr>
          <a:xfrm>
            <a:off x="10298339" y="3858450"/>
            <a:ext cx="660641" cy="761273"/>
            <a:chOff x="9828971" y="-352581"/>
            <a:chExt cx="5938908" cy="6843548"/>
          </a:xfrm>
        </p:grpSpPr>
        <p:sp>
          <p:nvSpPr>
            <p:cNvPr id="2159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任意多边形 2159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164" name="文本框 2163"/>
          <p:cNvSpPr txBox="1"/>
          <p:nvPr/>
        </p:nvSpPr>
        <p:spPr>
          <a:xfrm>
            <a:off x="10287906" y="1166211"/>
            <a:ext cx="68721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1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165" name="文本框 2164"/>
          <p:cNvSpPr txBox="1"/>
          <p:nvPr/>
        </p:nvSpPr>
        <p:spPr>
          <a:xfrm>
            <a:off x="9650935" y="2441987"/>
            <a:ext cx="68721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4800" dirty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2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166" name="文本框 2165"/>
          <p:cNvSpPr txBox="1"/>
          <p:nvPr/>
        </p:nvSpPr>
        <p:spPr>
          <a:xfrm>
            <a:off x="10288000" y="3774773"/>
            <a:ext cx="68721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4800" dirty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3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249" name="文本框 2248"/>
          <p:cNvSpPr txBox="1"/>
          <p:nvPr/>
        </p:nvSpPr>
        <p:spPr>
          <a:xfrm>
            <a:off x="11823426" y="-11225"/>
            <a:ext cx="989069" cy="212365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66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绚烂</a:t>
            </a:r>
            <a:endParaRPr lang="zh-CN" altLang="en-US" sz="66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167" name="Freeform 702"/>
          <p:cNvSpPr>
            <a:spLocks/>
          </p:cNvSpPr>
          <p:nvPr/>
        </p:nvSpPr>
        <p:spPr bwMode="auto">
          <a:xfrm flipH="1" flipV="1">
            <a:off x="8553128" y="5052503"/>
            <a:ext cx="256288" cy="25629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68" name="组合 2167"/>
          <p:cNvGrpSpPr/>
          <p:nvPr/>
        </p:nvGrpSpPr>
        <p:grpSpPr>
          <a:xfrm rot="2460963">
            <a:off x="3989217" y="5653916"/>
            <a:ext cx="1403239" cy="660419"/>
            <a:chOff x="1404478" y="4840188"/>
            <a:chExt cx="1685984" cy="793489"/>
          </a:xfrm>
        </p:grpSpPr>
        <p:sp>
          <p:nvSpPr>
            <p:cNvPr id="216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72" name="Freeform 702"/>
          <p:cNvSpPr>
            <a:spLocks/>
          </p:cNvSpPr>
          <p:nvPr/>
        </p:nvSpPr>
        <p:spPr bwMode="auto">
          <a:xfrm flipH="1" flipV="1">
            <a:off x="10262566" y="1852633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3" name="Freeform 702"/>
          <p:cNvSpPr>
            <a:spLocks/>
          </p:cNvSpPr>
          <p:nvPr/>
        </p:nvSpPr>
        <p:spPr bwMode="auto">
          <a:xfrm flipH="1" flipV="1">
            <a:off x="10262566" y="4435320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4" name="Freeform 702"/>
          <p:cNvSpPr>
            <a:spLocks/>
          </p:cNvSpPr>
          <p:nvPr/>
        </p:nvSpPr>
        <p:spPr bwMode="auto">
          <a:xfrm flipH="1" flipV="1">
            <a:off x="7834140" y="5483505"/>
            <a:ext cx="231112" cy="2311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5" name="Freeform 702"/>
          <p:cNvSpPr>
            <a:spLocks/>
          </p:cNvSpPr>
          <p:nvPr/>
        </p:nvSpPr>
        <p:spPr bwMode="auto">
          <a:xfrm flipH="1" flipV="1">
            <a:off x="7591803" y="6184855"/>
            <a:ext cx="213774" cy="2137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6" name="Freeform 702"/>
          <p:cNvSpPr>
            <a:spLocks/>
          </p:cNvSpPr>
          <p:nvPr/>
        </p:nvSpPr>
        <p:spPr bwMode="auto">
          <a:xfrm flipH="1" flipV="1">
            <a:off x="6869706" y="5947329"/>
            <a:ext cx="400700" cy="40070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7" name="Freeform 702"/>
          <p:cNvSpPr>
            <a:spLocks/>
          </p:cNvSpPr>
          <p:nvPr/>
        </p:nvSpPr>
        <p:spPr bwMode="auto">
          <a:xfrm flipH="1" flipV="1">
            <a:off x="6126564" y="5703043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8" name="Freeform 702"/>
          <p:cNvSpPr>
            <a:spLocks/>
          </p:cNvSpPr>
          <p:nvPr/>
        </p:nvSpPr>
        <p:spPr bwMode="auto">
          <a:xfrm flipH="1" flipV="1">
            <a:off x="5471586" y="5663740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9" name="Freeform 702"/>
          <p:cNvSpPr>
            <a:spLocks/>
          </p:cNvSpPr>
          <p:nvPr/>
        </p:nvSpPr>
        <p:spPr bwMode="auto">
          <a:xfrm flipH="1" flipV="1">
            <a:off x="5134162" y="5111909"/>
            <a:ext cx="414284" cy="4142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0" name="Freeform 702"/>
          <p:cNvSpPr>
            <a:spLocks/>
          </p:cNvSpPr>
          <p:nvPr/>
        </p:nvSpPr>
        <p:spPr bwMode="auto">
          <a:xfrm flipH="1" flipV="1">
            <a:off x="6397613" y="5904085"/>
            <a:ext cx="170966" cy="17096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1" name="Freeform 702"/>
          <p:cNvSpPr>
            <a:spLocks/>
          </p:cNvSpPr>
          <p:nvPr/>
        </p:nvSpPr>
        <p:spPr bwMode="auto">
          <a:xfrm flipH="1" flipV="1">
            <a:off x="6579260" y="6012139"/>
            <a:ext cx="99746" cy="997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2" name="Freeform 702"/>
          <p:cNvSpPr>
            <a:spLocks/>
          </p:cNvSpPr>
          <p:nvPr/>
        </p:nvSpPr>
        <p:spPr bwMode="auto">
          <a:xfrm flipH="1" flipV="1">
            <a:off x="9431930" y="5775683"/>
            <a:ext cx="520842" cy="5208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3" name="Freeform 702"/>
          <p:cNvSpPr>
            <a:spLocks/>
          </p:cNvSpPr>
          <p:nvPr/>
        </p:nvSpPr>
        <p:spPr bwMode="auto">
          <a:xfrm flipH="1" flipV="1">
            <a:off x="8783779" y="5409087"/>
            <a:ext cx="388818" cy="3888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4" name="Freeform 702"/>
          <p:cNvSpPr>
            <a:spLocks/>
          </p:cNvSpPr>
          <p:nvPr/>
        </p:nvSpPr>
        <p:spPr bwMode="auto">
          <a:xfrm flipH="1" flipV="1">
            <a:off x="5132473" y="1298268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5" name="Freeform 702"/>
          <p:cNvSpPr>
            <a:spLocks/>
          </p:cNvSpPr>
          <p:nvPr/>
        </p:nvSpPr>
        <p:spPr bwMode="auto">
          <a:xfrm flipH="1" flipV="1">
            <a:off x="5008422" y="658440"/>
            <a:ext cx="218154" cy="21815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6" name="Freeform 702"/>
          <p:cNvSpPr>
            <a:spLocks/>
          </p:cNvSpPr>
          <p:nvPr/>
        </p:nvSpPr>
        <p:spPr bwMode="auto">
          <a:xfrm flipH="1" flipV="1">
            <a:off x="4006394" y="2040124"/>
            <a:ext cx="438168" cy="43817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7" name="Freeform 702"/>
          <p:cNvSpPr>
            <a:spLocks/>
          </p:cNvSpPr>
          <p:nvPr/>
        </p:nvSpPr>
        <p:spPr bwMode="auto">
          <a:xfrm flipH="1" flipV="1">
            <a:off x="6121764" y="244037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8" name="Freeform 702"/>
          <p:cNvSpPr>
            <a:spLocks/>
          </p:cNvSpPr>
          <p:nvPr/>
        </p:nvSpPr>
        <p:spPr bwMode="auto">
          <a:xfrm flipH="1" flipV="1">
            <a:off x="1861378" y="2916271"/>
            <a:ext cx="277026" cy="27702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9" name="Freeform 702"/>
          <p:cNvSpPr>
            <a:spLocks/>
          </p:cNvSpPr>
          <p:nvPr/>
        </p:nvSpPr>
        <p:spPr bwMode="auto">
          <a:xfrm flipH="1" flipV="1">
            <a:off x="2617799" y="536742"/>
            <a:ext cx="157430" cy="15743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0" name="Freeform 702"/>
          <p:cNvSpPr>
            <a:spLocks/>
          </p:cNvSpPr>
          <p:nvPr/>
        </p:nvSpPr>
        <p:spPr bwMode="auto">
          <a:xfrm flipH="1" flipV="1">
            <a:off x="2209418" y="5393669"/>
            <a:ext cx="373572" cy="37357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1" name="Freeform 702"/>
          <p:cNvSpPr>
            <a:spLocks/>
          </p:cNvSpPr>
          <p:nvPr/>
        </p:nvSpPr>
        <p:spPr bwMode="auto">
          <a:xfrm flipH="1" flipV="1">
            <a:off x="875236" y="5099404"/>
            <a:ext cx="261834" cy="26183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2" name="Freeform 702"/>
          <p:cNvSpPr>
            <a:spLocks/>
          </p:cNvSpPr>
          <p:nvPr/>
        </p:nvSpPr>
        <p:spPr bwMode="auto">
          <a:xfrm flipH="1" flipV="1">
            <a:off x="3900819" y="2732037"/>
            <a:ext cx="217978" cy="2179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3" name="Freeform 702"/>
          <p:cNvSpPr>
            <a:spLocks/>
          </p:cNvSpPr>
          <p:nvPr/>
        </p:nvSpPr>
        <p:spPr bwMode="auto">
          <a:xfrm flipH="1" flipV="1">
            <a:off x="3083929" y="3949087"/>
            <a:ext cx="260260" cy="26026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4" name="Freeform 702"/>
          <p:cNvSpPr>
            <a:spLocks/>
          </p:cNvSpPr>
          <p:nvPr/>
        </p:nvSpPr>
        <p:spPr bwMode="auto">
          <a:xfrm flipH="1" flipV="1">
            <a:off x="3155580" y="2916271"/>
            <a:ext cx="389682" cy="38968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5" name="Freeform 702"/>
          <p:cNvSpPr>
            <a:spLocks/>
          </p:cNvSpPr>
          <p:nvPr/>
        </p:nvSpPr>
        <p:spPr bwMode="auto">
          <a:xfrm flipH="1" flipV="1">
            <a:off x="3285104" y="5495104"/>
            <a:ext cx="514728" cy="5147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6" name="Freeform 702"/>
          <p:cNvSpPr>
            <a:spLocks/>
          </p:cNvSpPr>
          <p:nvPr/>
        </p:nvSpPr>
        <p:spPr bwMode="auto">
          <a:xfrm flipH="1" flipV="1">
            <a:off x="4291715" y="3974893"/>
            <a:ext cx="150916" cy="15091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7" name="Freeform 702"/>
          <p:cNvSpPr>
            <a:spLocks/>
          </p:cNvSpPr>
          <p:nvPr/>
        </p:nvSpPr>
        <p:spPr bwMode="auto">
          <a:xfrm flipH="1" flipV="1">
            <a:off x="962314" y="5945408"/>
            <a:ext cx="190226" cy="19022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8" name="Freeform 702"/>
          <p:cNvSpPr>
            <a:spLocks/>
          </p:cNvSpPr>
          <p:nvPr/>
        </p:nvSpPr>
        <p:spPr bwMode="auto">
          <a:xfrm flipH="1" flipV="1">
            <a:off x="729159" y="4034284"/>
            <a:ext cx="428862" cy="42886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9" name="Freeform 702"/>
          <p:cNvSpPr>
            <a:spLocks/>
          </p:cNvSpPr>
          <p:nvPr/>
        </p:nvSpPr>
        <p:spPr bwMode="auto">
          <a:xfrm flipH="1" flipV="1">
            <a:off x="8869371" y="4815551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0" name="Freeform 702"/>
          <p:cNvSpPr>
            <a:spLocks/>
          </p:cNvSpPr>
          <p:nvPr/>
        </p:nvSpPr>
        <p:spPr bwMode="auto">
          <a:xfrm flipH="1" flipV="1">
            <a:off x="10782765" y="4732459"/>
            <a:ext cx="184130" cy="1841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1" name="Freeform 702"/>
          <p:cNvSpPr>
            <a:spLocks/>
          </p:cNvSpPr>
          <p:nvPr/>
        </p:nvSpPr>
        <p:spPr bwMode="auto">
          <a:xfrm flipH="1" flipV="1">
            <a:off x="10619817" y="6235771"/>
            <a:ext cx="388984" cy="3889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2" name="Freeform 702"/>
          <p:cNvSpPr>
            <a:spLocks/>
          </p:cNvSpPr>
          <p:nvPr/>
        </p:nvSpPr>
        <p:spPr bwMode="auto">
          <a:xfrm flipH="1" flipV="1">
            <a:off x="8907105" y="6297165"/>
            <a:ext cx="154242" cy="15424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3" name="Freeform 702"/>
          <p:cNvSpPr>
            <a:spLocks/>
          </p:cNvSpPr>
          <p:nvPr/>
        </p:nvSpPr>
        <p:spPr bwMode="auto">
          <a:xfrm flipH="1" flipV="1">
            <a:off x="11678934" y="6785277"/>
            <a:ext cx="294984" cy="2949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4" name="Freeform 702"/>
          <p:cNvSpPr>
            <a:spLocks/>
          </p:cNvSpPr>
          <p:nvPr/>
        </p:nvSpPr>
        <p:spPr bwMode="auto">
          <a:xfrm flipH="1" flipV="1">
            <a:off x="3402795" y="2131113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5" name="Freeform 702"/>
          <p:cNvSpPr>
            <a:spLocks/>
          </p:cNvSpPr>
          <p:nvPr/>
        </p:nvSpPr>
        <p:spPr bwMode="auto">
          <a:xfrm flipH="1" flipV="1">
            <a:off x="1754301" y="739975"/>
            <a:ext cx="423506" cy="4235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06" name="组合 2205"/>
          <p:cNvGrpSpPr/>
          <p:nvPr/>
        </p:nvGrpSpPr>
        <p:grpSpPr>
          <a:xfrm rot="16200000">
            <a:off x="10772018" y="6020829"/>
            <a:ext cx="1403239" cy="660419"/>
            <a:chOff x="1404478" y="4840188"/>
            <a:chExt cx="1685984" cy="793489"/>
          </a:xfrm>
        </p:grpSpPr>
        <p:sp>
          <p:nvSpPr>
            <p:cNvPr id="220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10" name="组合 2209"/>
          <p:cNvGrpSpPr/>
          <p:nvPr/>
        </p:nvGrpSpPr>
        <p:grpSpPr>
          <a:xfrm rot="16024718">
            <a:off x="50499" y="2119096"/>
            <a:ext cx="1403239" cy="660419"/>
            <a:chOff x="1404478" y="4840188"/>
            <a:chExt cx="1685984" cy="793489"/>
          </a:xfrm>
        </p:grpSpPr>
        <p:sp>
          <p:nvSpPr>
            <p:cNvPr id="2211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14" name="组合 2213"/>
          <p:cNvGrpSpPr/>
          <p:nvPr/>
        </p:nvGrpSpPr>
        <p:grpSpPr>
          <a:xfrm rot="15979036">
            <a:off x="-187908" y="589535"/>
            <a:ext cx="1403239" cy="660419"/>
            <a:chOff x="1404478" y="4840188"/>
            <a:chExt cx="1685984" cy="793489"/>
          </a:xfrm>
        </p:grpSpPr>
        <p:sp>
          <p:nvSpPr>
            <p:cNvPr id="221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18" name="组合 2217"/>
          <p:cNvGrpSpPr/>
          <p:nvPr/>
        </p:nvGrpSpPr>
        <p:grpSpPr>
          <a:xfrm rot="19289339">
            <a:off x="2992268" y="51837"/>
            <a:ext cx="1403239" cy="660419"/>
            <a:chOff x="1404478" y="4840188"/>
            <a:chExt cx="1685984" cy="793489"/>
          </a:xfrm>
        </p:grpSpPr>
        <p:sp>
          <p:nvSpPr>
            <p:cNvPr id="221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22" name="组合 2221"/>
          <p:cNvGrpSpPr/>
          <p:nvPr/>
        </p:nvGrpSpPr>
        <p:grpSpPr>
          <a:xfrm rot="16200000">
            <a:off x="1780774" y="3490225"/>
            <a:ext cx="1403239" cy="660419"/>
            <a:chOff x="1404478" y="4840188"/>
            <a:chExt cx="1685984" cy="793489"/>
          </a:xfrm>
        </p:grpSpPr>
        <p:sp>
          <p:nvSpPr>
            <p:cNvPr id="222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26" name="组合 2225"/>
          <p:cNvGrpSpPr/>
          <p:nvPr/>
        </p:nvGrpSpPr>
        <p:grpSpPr>
          <a:xfrm rot="2215814">
            <a:off x="131518" y="5954256"/>
            <a:ext cx="1403239" cy="660419"/>
            <a:chOff x="1404478" y="4840188"/>
            <a:chExt cx="1685984" cy="793489"/>
          </a:xfrm>
        </p:grpSpPr>
        <p:sp>
          <p:nvSpPr>
            <p:cNvPr id="222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30" name="组合 2229"/>
          <p:cNvGrpSpPr/>
          <p:nvPr/>
        </p:nvGrpSpPr>
        <p:grpSpPr>
          <a:xfrm rot="20288274">
            <a:off x="7621872" y="1659174"/>
            <a:ext cx="1403239" cy="660419"/>
            <a:chOff x="1404478" y="4840188"/>
            <a:chExt cx="1685984" cy="793489"/>
          </a:xfrm>
        </p:grpSpPr>
        <p:sp>
          <p:nvSpPr>
            <p:cNvPr id="2231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34" name="组合 2233"/>
          <p:cNvGrpSpPr/>
          <p:nvPr/>
        </p:nvGrpSpPr>
        <p:grpSpPr>
          <a:xfrm rot="20271419">
            <a:off x="6929261" y="2936761"/>
            <a:ext cx="1403239" cy="660419"/>
            <a:chOff x="1404478" y="4840188"/>
            <a:chExt cx="1685984" cy="793489"/>
          </a:xfrm>
        </p:grpSpPr>
        <p:sp>
          <p:nvSpPr>
            <p:cNvPr id="223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38" name="组合 2237"/>
          <p:cNvGrpSpPr/>
          <p:nvPr/>
        </p:nvGrpSpPr>
        <p:grpSpPr>
          <a:xfrm rot="20223297">
            <a:off x="7622149" y="4228294"/>
            <a:ext cx="1403239" cy="660419"/>
            <a:chOff x="1404478" y="4840188"/>
            <a:chExt cx="1685984" cy="793489"/>
          </a:xfrm>
        </p:grpSpPr>
        <p:sp>
          <p:nvSpPr>
            <p:cNvPr id="223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42" name="组合 2241"/>
          <p:cNvGrpSpPr/>
          <p:nvPr/>
        </p:nvGrpSpPr>
        <p:grpSpPr>
          <a:xfrm rot="2641972">
            <a:off x="8741365" y="6063960"/>
            <a:ext cx="1082400" cy="509420"/>
            <a:chOff x="1404478" y="4840188"/>
            <a:chExt cx="1685984" cy="793489"/>
          </a:xfrm>
        </p:grpSpPr>
        <p:sp>
          <p:nvSpPr>
            <p:cNvPr id="224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46" name="Freeform 702"/>
          <p:cNvSpPr>
            <a:spLocks/>
          </p:cNvSpPr>
          <p:nvPr/>
        </p:nvSpPr>
        <p:spPr bwMode="auto">
          <a:xfrm flipH="1" flipV="1">
            <a:off x="24487" y="-74723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7" name="Freeform 702"/>
          <p:cNvSpPr>
            <a:spLocks/>
          </p:cNvSpPr>
          <p:nvPr/>
        </p:nvSpPr>
        <p:spPr bwMode="auto">
          <a:xfrm flipH="1" flipV="1">
            <a:off x="9626754" y="3125741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8" name="Freeform 702"/>
          <p:cNvSpPr>
            <a:spLocks/>
          </p:cNvSpPr>
          <p:nvPr/>
        </p:nvSpPr>
        <p:spPr bwMode="auto">
          <a:xfrm flipH="1" flipV="1">
            <a:off x="6712545" y="6061032"/>
            <a:ext cx="141496" cy="14149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250" name="直接连接符 2249"/>
          <p:cNvCxnSpPr/>
          <p:nvPr/>
        </p:nvCxnSpPr>
        <p:spPr>
          <a:xfrm flipH="1">
            <a:off x="11771046" y="694172"/>
            <a:ext cx="23521" cy="1282805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1" name="直接连接符 2250"/>
          <p:cNvCxnSpPr/>
          <p:nvPr/>
        </p:nvCxnSpPr>
        <p:spPr>
          <a:xfrm flipH="1">
            <a:off x="11769805" y="1979311"/>
            <a:ext cx="944362" cy="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2" name="Freeform 702"/>
          <p:cNvSpPr>
            <a:spLocks/>
          </p:cNvSpPr>
          <p:nvPr/>
        </p:nvSpPr>
        <p:spPr bwMode="auto">
          <a:xfrm flipH="1">
            <a:off x="11658218" y="527833"/>
            <a:ext cx="272698" cy="27270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9961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14:prism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" name="组合 1150"/>
          <p:cNvGrpSpPr/>
          <p:nvPr/>
        </p:nvGrpSpPr>
        <p:grpSpPr>
          <a:xfrm>
            <a:off x="-1595647" y="11279"/>
            <a:ext cx="14418659" cy="7197339"/>
            <a:chOff x="-1571475" y="14775"/>
            <a:chExt cx="14418659" cy="7197339"/>
          </a:xfrm>
          <a:solidFill>
            <a:schemeClr val="bg1">
              <a:lumMod val="50000"/>
              <a:alpha val="57000"/>
            </a:schemeClr>
          </a:solidFill>
        </p:grpSpPr>
        <p:grpSp>
          <p:nvGrpSpPr>
            <p:cNvPr id="1152" name="组合 1151"/>
            <p:cNvGrpSpPr/>
            <p:nvPr/>
          </p:nvGrpSpPr>
          <p:grpSpPr>
            <a:xfrm>
              <a:off x="5609543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580" name="组合 1579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818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1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1" name="组合 1580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582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53" name="组合 1152"/>
            <p:cNvGrpSpPr/>
            <p:nvPr/>
          </p:nvGrpSpPr>
          <p:grpSpPr>
            <a:xfrm flipH="1">
              <a:off x="-1571475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154" name="组合 1153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394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5" name="组合 1154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156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218" name="组合 2217"/>
          <p:cNvGrpSpPr/>
          <p:nvPr/>
        </p:nvGrpSpPr>
        <p:grpSpPr>
          <a:xfrm rot="2310661" flipH="1">
            <a:off x="8435174" y="51837"/>
            <a:ext cx="1403239" cy="660419"/>
            <a:chOff x="1404478" y="4840188"/>
            <a:chExt cx="1685984" cy="793489"/>
          </a:xfrm>
        </p:grpSpPr>
        <p:sp>
          <p:nvSpPr>
            <p:cNvPr id="221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1917" name="直接连接符 1916"/>
          <p:cNvCxnSpPr/>
          <p:nvPr/>
        </p:nvCxnSpPr>
        <p:spPr>
          <a:xfrm>
            <a:off x="12671755" y="6509"/>
            <a:ext cx="187180" cy="5033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8" name="直接连接符 1917"/>
          <p:cNvCxnSpPr/>
          <p:nvPr/>
        </p:nvCxnSpPr>
        <p:spPr>
          <a:xfrm>
            <a:off x="12462911" y="24649"/>
            <a:ext cx="391460" cy="10526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9" name="直接连接符 1918"/>
          <p:cNvCxnSpPr/>
          <p:nvPr/>
        </p:nvCxnSpPr>
        <p:spPr>
          <a:xfrm>
            <a:off x="12272282" y="107139"/>
            <a:ext cx="575794" cy="15483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0" name="直接连接符 1919"/>
          <p:cNvCxnSpPr/>
          <p:nvPr/>
        </p:nvCxnSpPr>
        <p:spPr>
          <a:xfrm>
            <a:off x="12144630" y="154656"/>
            <a:ext cx="710127" cy="190956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1" name="直接连接符 1920"/>
          <p:cNvCxnSpPr/>
          <p:nvPr/>
        </p:nvCxnSpPr>
        <p:spPr>
          <a:xfrm>
            <a:off x="12169363" y="974021"/>
            <a:ext cx="155199" cy="4202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2" name="直接连接符 1921"/>
          <p:cNvCxnSpPr/>
          <p:nvPr/>
        </p:nvCxnSpPr>
        <p:spPr>
          <a:xfrm>
            <a:off x="11005074" y="568614"/>
            <a:ext cx="633191" cy="170268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3" name="直接连接符 1922"/>
          <p:cNvCxnSpPr/>
          <p:nvPr/>
        </p:nvCxnSpPr>
        <p:spPr>
          <a:xfrm>
            <a:off x="10884640" y="615219"/>
            <a:ext cx="726446" cy="19534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4" name="直接连接符 1923"/>
          <p:cNvCxnSpPr/>
          <p:nvPr/>
        </p:nvCxnSpPr>
        <p:spPr>
          <a:xfrm>
            <a:off x="11657053" y="1208183"/>
            <a:ext cx="262826" cy="94360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5" name="直接连接符 1924"/>
          <p:cNvCxnSpPr/>
          <p:nvPr/>
        </p:nvCxnSpPr>
        <p:spPr>
          <a:xfrm>
            <a:off x="11453549" y="667919"/>
            <a:ext cx="198130" cy="5327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8" name="直接连接符 1927"/>
          <p:cNvCxnSpPr/>
          <p:nvPr/>
        </p:nvCxnSpPr>
        <p:spPr>
          <a:xfrm>
            <a:off x="12643714" y="1890978"/>
            <a:ext cx="211573" cy="568931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9" name="直接连接符 1928"/>
          <p:cNvCxnSpPr/>
          <p:nvPr/>
        </p:nvCxnSpPr>
        <p:spPr>
          <a:xfrm>
            <a:off x="12336421" y="2003412"/>
            <a:ext cx="319553" cy="86534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0" name="直接连接符 1929"/>
          <p:cNvCxnSpPr/>
          <p:nvPr/>
        </p:nvCxnSpPr>
        <p:spPr>
          <a:xfrm flipV="1">
            <a:off x="12335698" y="1891939"/>
            <a:ext cx="296614" cy="10881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9" name="直接连接符 1938"/>
          <p:cNvCxnSpPr/>
          <p:nvPr/>
        </p:nvCxnSpPr>
        <p:spPr>
          <a:xfrm>
            <a:off x="12059581" y="1926396"/>
            <a:ext cx="155199" cy="4202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0" name="直接连接符 1939"/>
          <p:cNvCxnSpPr/>
          <p:nvPr/>
        </p:nvCxnSpPr>
        <p:spPr>
          <a:xfrm flipV="1">
            <a:off x="11641003" y="2167571"/>
            <a:ext cx="278965" cy="1023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2" name="直接连接符 1941"/>
          <p:cNvCxnSpPr/>
          <p:nvPr/>
        </p:nvCxnSpPr>
        <p:spPr>
          <a:xfrm flipV="1">
            <a:off x="11620704" y="2350066"/>
            <a:ext cx="590314" cy="2165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4" name="直接连接符 1943"/>
          <p:cNvCxnSpPr/>
          <p:nvPr/>
        </p:nvCxnSpPr>
        <p:spPr>
          <a:xfrm flipH="1">
            <a:off x="12059210" y="1395587"/>
            <a:ext cx="264391" cy="5227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2" name="直接连接符 1951"/>
          <p:cNvCxnSpPr/>
          <p:nvPr/>
        </p:nvCxnSpPr>
        <p:spPr>
          <a:xfrm flipV="1">
            <a:off x="12115655" y="2873437"/>
            <a:ext cx="536847" cy="19694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3" name="直接连接符 1952"/>
          <p:cNvCxnSpPr/>
          <p:nvPr/>
        </p:nvCxnSpPr>
        <p:spPr>
          <a:xfrm>
            <a:off x="11646752" y="11351"/>
            <a:ext cx="493305" cy="1402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4" name="直接连接符 1953"/>
          <p:cNvCxnSpPr/>
          <p:nvPr/>
        </p:nvCxnSpPr>
        <p:spPr>
          <a:xfrm>
            <a:off x="11778316" y="-38494"/>
            <a:ext cx="493305" cy="1402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5" name="直接连接符 1954"/>
          <p:cNvCxnSpPr/>
          <p:nvPr/>
        </p:nvCxnSpPr>
        <p:spPr>
          <a:xfrm>
            <a:off x="10752442" y="667919"/>
            <a:ext cx="1892509" cy="5089059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6" name="直接连接符 1955"/>
          <p:cNvCxnSpPr/>
          <p:nvPr/>
        </p:nvCxnSpPr>
        <p:spPr>
          <a:xfrm>
            <a:off x="10624535" y="713211"/>
            <a:ext cx="1892233" cy="508831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7" name="直接连接符 1956"/>
          <p:cNvCxnSpPr/>
          <p:nvPr/>
        </p:nvCxnSpPr>
        <p:spPr>
          <a:xfrm>
            <a:off x="10500810" y="762141"/>
            <a:ext cx="1888864" cy="507925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8" name="直接连接符 1957"/>
          <p:cNvCxnSpPr/>
          <p:nvPr/>
        </p:nvCxnSpPr>
        <p:spPr>
          <a:xfrm>
            <a:off x="10571890" y="1511196"/>
            <a:ext cx="555630" cy="149411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9" name="直接连接符 1958"/>
          <p:cNvCxnSpPr/>
          <p:nvPr/>
        </p:nvCxnSpPr>
        <p:spPr>
          <a:xfrm flipV="1">
            <a:off x="10742029" y="3008363"/>
            <a:ext cx="382124" cy="1401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0" name="直接连接符 1959"/>
          <p:cNvCxnSpPr/>
          <p:nvPr/>
        </p:nvCxnSpPr>
        <p:spPr>
          <a:xfrm flipV="1">
            <a:off x="12081065" y="3564251"/>
            <a:ext cx="836709" cy="30695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2" name="直接连接符 1961"/>
          <p:cNvCxnSpPr/>
          <p:nvPr/>
        </p:nvCxnSpPr>
        <p:spPr>
          <a:xfrm>
            <a:off x="12086176" y="3869799"/>
            <a:ext cx="680300" cy="18422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3" name="直接连接符 1962"/>
          <p:cNvCxnSpPr/>
          <p:nvPr/>
        </p:nvCxnSpPr>
        <p:spPr>
          <a:xfrm>
            <a:off x="12761457" y="4335096"/>
            <a:ext cx="113346" cy="3069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4" name="直接连接符 1963"/>
          <p:cNvCxnSpPr/>
          <p:nvPr/>
        </p:nvCxnSpPr>
        <p:spPr>
          <a:xfrm>
            <a:off x="12447919" y="4454574"/>
            <a:ext cx="442125" cy="11972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5" name="直接连接符 1964"/>
          <p:cNvCxnSpPr/>
          <p:nvPr/>
        </p:nvCxnSpPr>
        <p:spPr>
          <a:xfrm flipV="1">
            <a:off x="12451997" y="4339904"/>
            <a:ext cx="295264" cy="10832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3" name="直接连接符 1972"/>
          <p:cNvCxnSpPr/>
          <p:nvPr/>
        </p:nvCxnSpPr>
        <p:spPr>
          <a:xfrm>
            <a:off x="11706689" y="5576040"/>
            <a:ext cx="169094" cy="45789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5" name="直接连接符 1974"/>
          <p:cNvCxnSpPr/>
          <p:nvPr/>
        </p:nvCxnSpPr>
        <p:spPr>
          <a:xfrm>
            <a:off x="10918401" y="4094772"/>
            <a:ext cx="996616" cy="269880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6" name="直接连接符 1975"/>
          <p:cNvCxnSpPr/>
          <p:nvPr/>
        </p:nvCxnSpPr>
        <p:spPr>
          <a:xfrm flipV="1">
            <a:off x="11882133" y="5845473"/>
            <a:ext cx="500781" cy="1947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9" name="直接连接符 1978"/>
          <p:cNvCxnSpPr/>
          <p:nvPr/>
        </p:nvCxnSpPr>
        <p:spPr>
          <a:xfrm flipV="1">
            <a:off x="11920053" y="5799328"/>
            <a:ext cx="594715" cy="100346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2" name="直接连接符 1981"/>
          <p:cNvCxnSpPr/>
          <p:nvPr/>
        </p:nvCxnSpPr>
        <p:spPr>
          <a:xfrm flipV="1">
            <a:off x="11756483" y="5752665"/>
            <a:ext cx="885725" cy="149448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3" name="直接连接符 1982"/>
          <p:cNvCxnSpPr/>
          <p:nvPr/>
        </p:nvCxnSpPr>
        <p:spPr>
          <a:xfrm flipV="1">
            <a:off x="11854656" y="5716951"/>
            <a:ext cx="910710" cy="15366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4" name="直接连接符 1983"/>
          <p:cNvCxnSpPr/>
          <p:nvPr/>
        </p:nvCxnSpPr>
        <p:spPr>
          <a:xfrm flipV="1">
            <a:off x="11936981" y="5658197"/>
            <a:ext cx="951796" cy="16059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5" name="直接连接符 1984"/>
          <p:cNvCxnSpPr/>
          <p:nvPr/>
        </p:nvCxnSpPr>
        <p:spPr>
          <a:xfrm flipV="1">
            <a:off x="12373165" y="6447792"/>
            <a:ext cx="479772" cy="80952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0" name="直接连接符 2009"/>
          <p:cNvCxnSpPr/>
          <p:nvPr/>
        </p:nvCxnSpPr>
        <p:spPr>
          <a:xfrm>
            <a:off x="10104155" y="2807407"/>
            <a:ext cx="1124570" cy="304527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2" name="直接连接符 2011"/>
          <p:cNvCxnSpPr/>
          <p:nvPr/>
        </p:nvCxnSpPr>
        <p:spPr>
          <a:xfrm flipV="1">
            <a:off x="10593187" y="5853401"/>
            <a:ext cx="632315" cy="10414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5" name="直接连接符 2014"/>
          <p:cNvCxnSpPr/>
          <p:nvPr/>
        </p:nvCxnSpPr>
        <p:spPr>
          <a:xfrm>
            <a:off x="10590913" y="6898921"/>
            <a:ext cx="146632" cy="3970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6" name="直接连接符 2015"/>
          <p:cNvCxnSpPr/>
          <p:nvPr/>
        </p:nvCxnSpPr>
        <p:spPr>
          <a:xfrm flipV="1">
            <a:off x="10353118" y="5799568"/>
            <a:ext cx="201116" cy="934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9" name="直接连接符 2018"/>
          <p:cNvCxnSpPr/>
          <p:nvPr/>
        </p:nvCxnSpPr>
        <p:spPr>
          <a:xfrm flipH="1" flipV="1">
            <a:off x="10351535" y="5899399"/>
            <a:ext cx="30227" cy="11541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2" name="直接连接符 2021"/>
          <p:cNvCxnSpPr/>
          <p:nvPr/>
        </p:nvCxnSpPr>
        <p:spPr>
          <a:xfrm flipH="1" flipV="1">
            <a:off x="10381261" y="7052847"/>
            <a:ext cx="85184" cy="2230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4" name="直接连接符 2023"/>
          <p:cNvCxnSpPr/>
          <p:nvPr/>
        </p:nvCxnSpPr>
        <p:spPr>
          <a:xfrm flipH="1" flipV="1">
            <a:off x="9976571" y="5635609"/>
            <a:ext cx="43486" cy="166038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6" name="直接连接符 2025"/>
          <p:cNvCxnSpPr/>
          <p:nvPr/>
        </p:nvCxnSpPr>
        <p:spPr>
          <a:xfrm flipV="1">
            <a:off x="9975445" y="4754547"/>
            <a:ext cx="426225" cy="8831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1" name="直接连接符 2030"/>
          <p:cNvCxnSpPr/>
          <p:nvPr/>
        </p:nvCxnSpPr>
        <p:spPr>
          <a:xfrm>
            <a:off x="9862143" y="3286339"/>
            <a:ext cx="538385" cy="145793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2" name="直接连接符 2031"/>
          <p:cNvCxnSpPr/>
          <p:nvPr/>
        </p:nvCxnSpPr>
        <p:spPr>
          <a:xfrm>
            <a:off x="9773199" y="4085575"/>
            <a:ext cx="270204" cy="73169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4" name="直接连接符 2033"/>
          <p:cNvCxnSpPr/>
          <p:nvPr/>
        </p:nvCxnSpPr>
        <p:spPr>
          <a:xfrm flipV="1">
            <a:off x="8822851" y="4817456"/>
            <a:ext cx="1218328" cy="24361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6" name="直接连接符 2035"/>
          <p:cNvCxnSpPr/>
          <p:nvPr/>
        </p:nvCxnSpPr>
        <p:spPr>
          <a:xfrm flipV="1">
            <a:off x="8357326" y="5260811"/>
            <a:ext cx="1031996" cy="20351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0" name="直接连接符 2039"/>
          <p:cNvCxnSpPr/>
          <p:nvPr/>
        </p:nvCxnSpPr>
        <p:spPr>
          <a:xfrm flipV="1">
            <a:off x="8506340" y="5355693"/>
            <a:ext cx="271574" cy="5263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3" name="直接连接符 2042"/>
          <p:cNvCxnSpPr/>
          <p:nvPr/>
        </p:nvCxnSpPr>
        <p:spPr>
          <a:xfrm>
            <a:off x="9204703" y="4753295"/>
            <a:ext cx="185177" cy="5014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9" name="直接连接符 2048"/>
          <p:cNvCxnSpPr/>
          <p:nvPr/>
        </p:nvCxnSpPr>
        <p:spPr>
          <a:xfrm>
            <a:off x="9960285" y="2283310"/>
            <a:ext cx="633572" cy="3845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2" name="直接连接符 2051"/>
          <p:cNvCxnSpPr/>
          <p:nvPr/>
        </p:nvCxnSpPr>
        <p:spPr>
          <a:xfrm flipV="1">
            <a:off x="9271021" y="1511196"/>
            <a:ext cx="1298647" cy="4858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6" name="直接连接符 2055"/>
          <p:cNvCxnSpPr/>
          <p:nvPr/>
        </p:nvCxnSpPr>
        <p:spPr>
          <a:xfrm>
            <a:off x="9032082" y="822173"/>
            <a:ext cx="197832" cy="53573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9" name="直接连接符 2058"/>
          <p:cNvCxnSpPr/>
          <p:nvPr/>
        </p:nvCxnSpPr>
        <p:spPr>
          <a:xfrm flipV="1">
            <a:off x="8874769" y="1362207"/>
            <a:ext cx="351975" cy="11789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1" name="直接连接符 2060"/>
          <p:cNvCxnSpPr/>
          <p:nvPr/>
        </p:nvCxnSpPr>
        <p:spPr>
          <a:xfrm>
            <a:off x="7916389" y="42317"/>
            <a:ext cx="2578017" cy="7143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4" name="直接连接符 2063"/>
          <p:cNvCxnSpPr/>
          <p:nvPr/>
        </p:nvCxnSpPr>
        <p:spPr>
          <a:xfrm>
            <a:off x="7997167" y="-19929"/>
            <a:ext cx="2624996" cy="72740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5" name="直接连接符 2064"/>
          <p:cNvCxnSpPr/>
          <p:nvPr/>
        </p:nvCxnSpPr>
        <p:spPr>
          <a:xfrm>
            <a:off x="8351108" y="-6704"/>
            <a:ext cx="2398106" cy="66453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6" name="直接连接符 2065"/>
          <p:cNvCxnSpPr/>
          <p:nvPr/>
        </p:nvCxnSpPr>
        <p:spPr>
          <a:xfrm>
            <a:off x="8598628" y="-18258"/>
            <a:ext cx="2278745" cy="6314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7" name="直接连接符 2066"/>
          <p:cNvCxnSpPr/>
          <p:nvPr/>
        </p:nvCxnSpPr>
        <p:spPr>
          <a:xfrm>
            <a:off x="8791571" y="-49343"/>
            <a:ext cx="2209292" cy="6122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1" name="直接连接符 2070"/>
          <p:cNvCxnSpPr/>
          <p:nvPr/>
        </p:nvCxnSpPr>
        <p:spPr>
          <a:xfrm flipH="1">
            <a:off x="7676846" y="40729"/>
            <a:ext cx="237044" cy="5820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1" name="直接连接符 2080"/>
          <p:cNvCxnSpPr/>
          <p:nvPr/>
        </p:nvCxnSpPr>
        <p:spPr>
          <a:xfrm flipV="1">
            <a:off x="7664718" y="5896166"/>
            <a:ext cx="192909" cy="9038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2" name="直接连接符 2081"/>
          <p:cNvCxnSpPr/>
          <p:nvPr/>
        </p:nvCxnSpPr>
        <p:spPr>
          <a:xfrm flipV="1">
            <a:off x="7039170" y="6018064"/>
            <a:ext cx="603442" cy="110037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3" name="直接连接符 2082"/>
          <p:cNvCxnSpPr/>
          <p:nvPr/>
        </p:nvCxnSpPr>
        <p:spPr>
          <a:xfrm flipV="1">
            <a:off x="6905671" y="6110340"/>
            <a:ext cx="581354" cy="106009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4" name="直接连接符 2083"/>
          <p:cNvCxnSpPr/>
          <p:nvPr/>
        </p:nvCxnSpPr>
        <p:spPr>
          <a:xfrm flipV="1">
            <a:off x="6780540" y="6186895"/>
            <a:ext cx="564945" cy="103017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5" name="直接连接符 2084"/>
          <p:cNvCxnSpPr/>
          <p:nvPr/>
        </p:nvCxnSpPr>
        <p:spPr>
          <a:xfrm flipV="1">
            <a:off x="6661816" y="6171781"/>
            <a:ext cx="406469" cy="74119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6" name="直接连接符 2085"/>
          <p:cNvCxnSpPr/>
          <p:nvPr/>
        </p:nvCxnSpPr>
        <p:spPr>
          <a:xfrm flipH="1" flipV="1">
            <a:off x="7664339" y="6804981"/>
            <a:ext cx="163024" cy="4542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7" name="直接连接符 2086"/>
          <p:cNvCxnSpPr/>
          <p:nvPr/>
        </p:nvCxnSpPr>
        <p:spPr>
          <a:xfrm flipH="1" flipV="1">
            <a:off x="7036534" y="7122950"/>
            <a:ext cx="62255" cy="17348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8" name="直接连接符 2087"/>
          <p:cNvCxnSpPr/>
          <p:nvPr/>
        </p:nvCxnSpPr>
        <p:spPr>
          <a:xfrm flipH="1" flipV="1">
            <a:off x="6909788" y="7177407"/>
            <a:ext cx="55034" cy="15336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9" name="直接连接符 2088"/>
          <p:cNvCxnSpPr/>
          <p:nvPr/>
        </p:nvCxnSpPr>
        <p:spPr>
          <a:xfrm flipH="1" flipV="1">
            <a:off x="6665533" y="6919015"/>
            <a:ext cx="112629" cy="29167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3" name="直接连接符 2092"/>
          <p:cNvCxnSpPr/>
          <p:nvPr/>
        </p:nvCxnSpPr>
        <p:spPr>
          <a:xfrm flipH="1" flipV="1">
            <a:off x="6181810" y="5619828"/>
            <a:ext cx="258534" cy="70172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6" name="直接连接符 2095"/>
          <p:cNvCxnSpPr/>
          <p:nvPr/>
        </p:nvCxnSpPr>
        <p:spPr>
          <a:xfrm flipH="1" flipV="1">
            <a:off x="5452001" y="5220256"/>
            <a:ext cx="771628" cy="20943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7" name="直接连接符 2096"/>
          <p:cNvCxnSpPr/>
          <p:nvPr/>
        </p:nvCxnSpPr>
        <p:spPr>
          <a:xfrm flipH="1" flipV="1">
            <a:off x="5160247" y="6437613"/>
            <a:ext cx="310653" cy="8925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2" name="直接连接符 2101"/>
          <p:cNvCxnSpPr/>
          <p:nvPr/>
        </p:nvCxnSpPr>
        <p:spPr>
          <a:xfrm flipH="1" flipV="1">
            <a:off x="4648390" y="6773415"/>
            <a:ext cx="150070" cy="3980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4" name="直接连接符 2103"/>
          <p:cNvCxnSpPr/>
          <p:nvPr/>
        </p:nvCxnSpPr>
        <p:spPr>
          <a:xfrm flipH="1" flipV="1">
            <a:off x="5094108" y="7057901"/>
            <a:ext cx="104527" cy="2772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5" name="直接连接符 2104"/>
          <p:cNvCxnSpPr/>
          <p:nvPr/>
        </p:nvCxnSpPr>
        <p:spPr>
          <a:xfrm flipV="1">
            <a:off x="4806686" y="7058277"/>
            <a:ext cx="281638" cy="1112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2" name="直接连接符 2111"/>
          <p:cNvCxnSpPr/>
          <p:nvPr/>
        </p:nvCxnSpPr>
        <p:spPr>
          <a:xfrm flipV="1">
            <a:off x="4650421" y="5628364"/>
            <a:ext cx="496899" cy="11450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3" name="直接连接符 2112"/>
          <p:cNvCxnSpPr/>
          <p:nvPr/>
        </p:nvCxnSpPr>
        <p:spPr>
          <a:xfrm flipH="1" flipV="1">
            <a:off x="3964536" y="4412617"/>
            <a:ext cx="238270" cy="64672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4" name="直接连接符 2113"/>
          <p:cNvCxnSpPr/>
          <p:nvPr/>
        </p:nvCxnSpPr>
        <p:spPr>
          <a:xfrm flipH="1">
            <a:off x="3967090" y="4079728"/>
            <a:ext cx="896268" cy="33080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5" name="直接连接符 2114"/>
          <p:cNvCxnSpPr/>
          <p:nvPr/>
        </p:nvCxnSpPr>
        <p:spPr>
          <a:xfrm flipH="1" flipV="1">
            <a:off x="3248671" y="4822289"/>
            <a:ext cx="740498" cy="20098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6" name="直接连接符 2115"/>
          <p:cNvCxnSpPr/>
          <p:nvPr/>
        </p:nvCxnSpPr>
        <p:spPr>
          <a:xfrm>
            <a:off x="3119859" y="5893414"/>
            <a:ext cx="212390" cy="58159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7" name="直接连接符 2116"/>
          <p:cNvCxnSpPr/>
          <p:nvPr/>
        </p:nvCxnSpPr>
        <p:spPr>
          <a:xfrm flipH="1" flipV="1">
            <a:off x="3307240" y="5361326"/>
            <a:ext cx="554103" cy="15039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8" name="直接连接符 2117"/>
          <p:cNvCxnSpPr/>
          <p:nvPr/>
        </p:nvCxnSpPr>
        <p:spPr>
          <a:xfrm flipH="1" flipV="1">
            <a:off x="3179434" y="5405227"/>
            <a:ext cx="558145" cy="15149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9" name="直接连接符 2118"/>
          <p:cNvCxnSpPr/>
          <p:nvPr/>
        </p:nvCxnSpPr>
        <p:spPr>
          <a:xfrm>
            <a:off x="2796965" y="5552532"/>
            <a:ext cx="320346" cy="3417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1" name="直接连接符 2120"/>
          <p:cNvCxnSpPr/>
          <p:nvPr/>
        </p:nvCxnSpPr>
        <p:spPr>
          <a:xfrm>
            <a:off x="2665430" y="5602129"/>
            <a:ext cx="552075" cy="151176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2" name="直接连接符 2121"/>
          <p:cNvCxnSpPr/>
          <p:nvPr/>
        </p:nvCxnSpPr>
        <p:spPr>
          <a:xfrm>
            <a:off x="2541927" y="5653630"/>
            <a:ext cx="553580" cy="151589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3" name="直接连接符 2122"/>
          <p:cNvCxnSpPr/>
          <p:nvPr/>
        </p:nvCxnSpPr>
        <p:spPr>
          <a:xfrm>
            <a:off x="2407357" y="5690606"/>
            <a:ext cx="578924" cy="15852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4" name="直接连接符 2123"/>
          <p:cNvCxnSpPr/>
          <p:nvPr/>
        </p:nvCxnSpPr>
        <p:spPr>
          <a:xfrm>
            <a:off x="2283841" y="5740742"/>
            <a:ext cx="552796" cy="15137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5" name="直接连接符 2124"/>
          <p:cNvCxnSpPr/>
          <p:nvPr/>
        </p:nvCxnSpPr>
        <p:spPr>
          <a:xfrm>
            <a:off x="1275166" y="4407221"/>
            <a:ext cx="2025547" cy="95004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7" name="直接连接符 2126"/>
          <p:cNvCxnSpPr/>
          <p:nvPr/>
        </p:nvCxnSpPr>
        <p:spPr>
          <a:xfrm>
            <a:off x="-167848" y="3830035"/>
            <a:ext cx="3341561" cy="15672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8" name="直接连接符 2127"/>
          <p:cNvCxnSpPr/>
          <p:nvPr/>
        </p:nvCxnSpPr>
        <p:spPr>
          <a:xfrm>
            <a:off x="-60945" y="4321965"/>
            <a:ext cx="2718332" cy="127497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9" name="直接连接符 2128"/>
          <p:cNvCxnSpPr/>
          <p:nvPr/>
        </p:nvCxnSpPr>
        <p:spPr>
          <a:xfrm>
            <a:off x="-60945" y="4209082"/>
            <a:ext cx="2849716" cy="13366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0" name="直接连接符 2129"/>
          <p:cNvCxnSpPr/>
          <p:nvPr/>
        </p:nvCxnSpPr>
        <p:spPr>
          <a:xfrm>
            <a:off x="-105882" y="4407659"/>
            <a:ext cx="2643252" cy="1239765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1" name="直接连接符 2130"/>
          <p:cNvCxnSpPr/>
          <p:nvPr/>
        </p:nvCxnSpPr>
        <p:spPr>
          <a:xfrm>
            <a:off x="-111285" y="4508918"/>
            <a:ext cx="2513534" cy="11789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2" name="直接连接符 2131"/>
          <p:cNvCxnSpPr/>
          <p:nvPr/>
        </p:nvCxnSpPr>
        <p:spPr>
          <a:xfrm>
            <a:off x="-74290" y="4631513"/>
            <a:ext cx="2353375" cy="110380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3" name="直接连接符 2142"/>
          <p:cNvCxnSpPr/>
          <p:nvPr/>
        </p:nvCxnSpPr>
        <p:spPr>
          <a:xfrm>
            <a:off x="2005734" y="6157659"/>
            <a:ext cx="297549" cy="81479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4" name="直接连接符 2143"/>
          <p:cNvCxnSpPr/>
          <p:nvPr/>
        </p:nvCxnSpPr>
        <p:spPr>
          <a:xfrm>
            <a:off x="1639751" y="6581030"/>
            <a:ext cx="252715" cy="6920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5" name="直接连接符 2144"/>
          <p:cNvCxnSpPr/>
          <p:nvPr/>
        </p:nvCxnSpPr>
        <p:spPr>
          <a:xfrm flipH="1">
            <a:off x="1014189" y="6580853"/>
            <a:ext cx="619530" cy="22852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6" name="直接连接符 2145"/>
          <p:cNvCxnSpPr/>
          <p:nvPr/>
        </p:nvCxnSpPr>
        <p:spPr>
          <a:xfrm flipH="1">
            <a:off x="909536" y="6158352"/>
            <a:ext cx="1095874" cy="40423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7" name="直接连接符 2146"/>
          <p:cNvCxnSpPr/>
          <p:nvPr/>
        </p:nvCxnSpPr>
        <p:spPr>
          <a:xfrm flipH="1">
            <a:off x="3146121" y="7113401"/>
            <a:ext cx="74612" cy="1872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8" name="直接连接符 2147"/>
          <p:cNvCxnSpPr/>
          <p:nvPr/>
        </p:nvCxnSpPr>
        <p:spPr>
          <a:xfrm flipH="1">
            <a:off x="3051217" y="7167966"/>
            <a:ext cx="45719" cy="11475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9" name="直接连接符 2148"/>
          <p:cNvCxnSpPr/>
          <p:nvPr/>
        </p:nvCxnSpPr>
        <p:spPr>
          <a:xfrm flipH="1">
            <a:off x="3592956" y="6927145"/>
            <a:ext cx="138951" cy="3487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0" name="直接连接符 2149"/>
          <p:cNvCxnSpPr/>
          <p:nvPr/>
        </p:nvCxnSpPr>
        <p:spPr>
          <a:xfrm flipH="1">
            <a:off x="3703968" y="6875929"/>
            <a:ext cx="156154" cy="3919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1" name="直接连接符 2150"/>
          <p:cNvCxnSpPr/>
          <p:nvPr/>
        </p:nvCxnSpPr>
        <p:spPr>
          <a:xfrm flipH="1">
            <a:off x="3823958" y="6842054"/>
            <a:ext cx="163966" cy="4115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7" name="Freeform 702"/>
          <p:cNvSpPr>
            <a:spLocks/>
          </p:cNvSpPr>
          <p:nvPr/>
        </p:nvSpPr>
        <p:spPr bwMode="auto">
          <a:xfrm flipV="1">
            <a:off x="5320617" y="5076604"/>
            <a:ext cx="256288" cy="25629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68" name="组合 2167"/>
          <p:cNvGrpSpPr/>
          <p:nvPr/>
        </p:nvGrpSpPr>
        <p:grpSpPr>
          <a:xfrm rot="19139037" flipH="1">
            <a:off x="8737577" y="5678017"/>
            <a:ext cx="1403239" cy="660419"/>
            <a:chOff x="1404478" y="4840188"/>
            <a:chExt cx="1685984" cy="793489"/>
          </a:xfrm>
        </p:grpSpPr>
        <p:sp>
          <p:nvSpPr>
            <p:cNvPr id="216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74" name="Freeform 702"/>
          <p:cNvSpPr>
            <a:spLocks/>
          </p:cNvSpPr>
          <p:nvPr/>
        </p:nvSpPr>
        <p:spPr bwMode="auto">
          <a:xfrm flipV="1">
            <a:off x="6064781" y="5507606"/>
            <a:ext cx="231112" cy="2311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5" name="Freeform 702"/>
          <p:cNvSpPr>
            <a:spLocks/>
          </p:cNvSpPr>
          <p:nvPr/>
        </p:nvSpPr>
        <p:spPr bwMode="auto">
          <a:xfrm flipV="1">
            <a:off x="6324456" y="6208956"/>
            <a:ext cx="213774" cy="2137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6" name="Freeform 702"/>
          <p:cNvSpPr>
            <a:spLocks/>
          </p:cNvSpPr>
          <p:nvPr/>
        </p:nvSpPr>
        <p:spPr bwMode="auto">
          <a:xfrm flipV="1">
            <a:off x="6859627" y="5971430"/>
            <a:ext cx="400700" cy="40070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7" name="Freeform 702"/>
          <p:cNvSpPr>
            <a:spLocks/>
          </p:cNvSpPr>
          <p:nvPr/>
        </p:nvSpPr>
        <p:spPr bwMode="auto">
          <a:xfrm flipV="1">
            <a:off x="7670361" y="5727144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8" name="Freeform 702"/>
          <p:cNvSpPr>
            <a:spLocks/>
          </p:cNvSpPr>
          <p:nvPr/>
        </p:nvSpPr>
        <p:spPr bwMode="auto">
          <a:xfrm flipV="1">
            <a:off x="8325339" y="5687841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9" name="Freeform 702"/>
          <p:cNvSpPr>
            <a:spLocks/>
          </p:cNvSpPr>
          <p:nvPr/>
        </p:nvSpPr>
        <p:spPr bwMode="auto">
          <a:xfrm flipV="1">
            <a:off x="8581587" y="5136010"/>
            <a:ext cx="414284" cy="4142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0" name="Freeform 702"/>
          <p:cNvSpPr>
            <a:spLocks/>
          </p:cNvSpPr>
          <p:nvPr/>
        </p:nvSpPr>
        <p:spPr bwMode="auto">
          <a:xfrm flipV="1">
            <a:off x="7561454" y="5928186"/>
            <a:ext cx="170966" cy="17096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1" name="Freeform 702"/>
          <p:cNvSpPr>
            <a:spLocks/>
          </p:cNvSpPr>
          <p:nvPr/>
        </p:nvSpPr>
        <p:spPr bwMode="auto">
          <a:xfrm flipV="1">
            <a:off x="7451027" y="6036240"/>
            <a:ext cx="99746" cy="997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2" name="Freeform 702"/>
          <p:cNvSpPr>
            <a:spLocks/>
          </p:cNvSpPr>
          <p:nvPr/>
        </p:nvSpPr>
        <p:spPr bwMode="auto">
          <a:xfrm flipV="1">
            <a:off x="3974180" y="4867164"/>
            <a:ext cx="520842" cy="5208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3" name="Freeform 702"/>
          <p:cNvSpPr>
            <a:spLocks/>
          </p:cNvSpPr>
          <p:nvPr/>
        </p:nvSpPr>
        <p:spPr bwMode="auto">
          <a:xfrm flipV="1">
            <a:off x="4957436" y="5433188"/>
            <a:ext cx="388818" cy="3888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4" name="Freeform 702"/>
          <p:cNvSpPr>
            <a:spLocks/>
          </p:cNvSpPr>
          <p:nvPr/>
        </p:nvSpPr>
        <p:spPr bwMode="auto">
          <a:xfrm flipV="1">
            <a:off x="8664452" y="1322369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5" name="Freeform 702"/>
          <p:cNvSpPr>
            <a:spLocks/>
          </p:cNvSpPr>
          <p:nvPr/>
        </p:nvSpPr>
        <p:spPr bwMode="auto">
          <a:xfrm flipV="1">
            <a:off x="8903457" y="682541"/>
            <a:ext cx="218154" cy="21815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6" name="Freeform 702"/>
          <p:cNvSpPr>
            <a:spLocks/>
          </p:cNvSpPr>
          <p:nvPr/>
        </p:nvSpPr>
        <p:spPr bwMode="auto">
          <a:xfrm flipV="1">
            <a:off x="9685471" y="2064225"/>
            <a:ext cx="438168" cy="43817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7" name="Freeform 702"/>
          <p:cNvSpPr>
            <a:spLocks/>
          </p:cNvSpPr>
          <p:nvPr/>
        </p:nvSpPr>
        <p:spPr bwMode="auto">
          <a:xfrm flipV="1">
            <a:off x="7345485" y="268138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8" name="Freeform 702"/>
          <p:cNvSpPr>
            <a:spLocks/>
          </p:cNvSpPr>
          <p:nvPr/>
        </p:nvSpPr>
        <p:spPr bwMode="auto">
          <a:xfrm flipV="1">
            <a:off x="11991629" y="2940372"/>
            <a:ext cx="277026" cy="27702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9" name="Freeform 702"/>
          <p:cNvSpPr>
            <a:spLocks/>
          </p:cNvSpPr>
          <p:nvPr/>
        </p:nvSpPr>
        <p:spPr bwMode="auto">
          <a:xfrm flipV="1">
            <a:off x="11354804" y="560843"/>
            <a:ext cx="157430" cy="15743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0" name="Freeform 702"/>
          <p:cNvSpPr>
            <a:spLocks/>
          </p:cNvSpPr>
          <p:nvPr/>
        </p:nvSpPr>
        <p:spPr bwMode="auto">
          <a:xfrm flipV="1">
            <a:off x="11547043" y="5417770"/>
            <a:ext cx="373572" cy="37357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2" name="Freeform 702"/>
          <p:cNvSpPr>
            <a:spLocks/>
          </p:cNvSpPr>
          <p:nvPr/>
        </p:nvSpPr>
        <p:spPr bwMode="auto">
          <a:xfrm flipV="1">
            <a:off x="10011236" y="2756138"/>
            <a:ext cx="217978" cy="2179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3" name="Freeform 702"/>
          <p:cNvSpPr>
            <a:spLocks/>
          </p:cNvSpPr>
          <p:nvPr/>
        </p:nvSpPr>
        <p:spPr bwMode="auto">
          <a:xfrm flipV="1">
            <a:off x="10785844" y="3973188"/>
            <a:ext cx="260260" cy="26026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4" name="Freeform 702"/>
          <p:cNvSpPr>
            <a:spLocks/>
          </p:cNvSpPr>
          <p:nvPr/>
        </p:nvSpPr>
        <p:spPr bwMode="auto">
          <a:xfrm flipV="1">
            <a:off x="10584771" y="2940372"/>
            <a:ext cx="389682" cy="38968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5" name="Freeform 702"/>
          <p:cNvSpPr>
            <a:spLocks/>
          </p:cNvSpPr>
          <p:nvPr/>
        </p:nvSpPr>
        <p:spPr bwMode="auto">
          <a:xfrm flipV="1">
            <a:off x="10330201" y="5519205"/>
            <a:ext cx="514728" cy="5147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9" name="Freeform 702"/>
          <p:cNvSpPr>
            <a:spLocks/>
          </p:cNvSpPr>
          <p:nvPr/>
        </p:nvSpPr>
        <p:spPr bwMode="auto">
          <a:xfrm flipV="1">
            <a:off x="4724473" y="3907032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0" name="Freeform 702"/>
          <p:cNvSpPr>
            <a:spLocks/>
          </p:cNvSpPr>
          <p:nvPr/>
        </p:nvSpPr>
        <p:spPr bwMode="auto">
          <a:xfrm flipV="1">
            <a:off x="3163138" y="4756560"/>
            <a:ext cx="184130" cy="1841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1" name="Freeform 702"/>
          <p:cNvSpPr>
            <a:spLocks/>
          </p:cNvSpPr>
          <p:nvPr/>
        </p:nvSpPr>
        <p:spPr bwMode="auto">
          <a:xfrm flipV="1">
            <a:off x="3121232" y="6259872"/>
            <a:ext cx="388984" cy="3889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2" name="Freeform 702"/>
          <p:cNvSpPr>
            <a:spLocks/>
          </p:cNvSpPr>
          <p:nvPr/>
        </p:nvSpPr>
        <p:spPr bwMode="auto">
          <a:xfrm flipV="1">
            <a:off x="5068686" y="6321266"/>
            <a:ext cx="154242" cy="15424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3" name="Freeform 702"/>
          <p:cNvSpPr>
            <a:spLocks/>
          </p:cNvSpPr>
          <p:nvPr/>
        </p:nvSpPr>
        <p:spPr bwMode="auto">
          <a:xfrm flipV="1">
            <a:off x="2156115" y="6809378"/>
            <a:ext cx="294984" cy="2949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4" name="Freeform 702"/>
          <p:cNvSpPr>
            <a:spLocks/>
          </p:cNvSpPr>
          <p:nvPr/>
        </p:nvSpPr>
        <p:spPr bwMode="auto">
          <a:xfrm flipV="1">
            <a:off x="10394130" y="2155214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5" name="Freeform 702"/>
          <p:cNvSpPr>
            <a:spLocks/>
          </p:cNvSpPr>
          <p:nvPr/>
        </p:nvSpPr>
        <p:spPr bwMode="auto">
          <a:xfrm flipV="1">
            <a:off x="11952226" y="764076"/>
            <a:ext cx="423506" cy="4235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06" name="组合 2205"/>
          <p:cNvGrpSpPr/>
          <p:nvPr/>
        </p:nvGrpSpPr>
        <p:grpSpPr>
          <a:xfrm rot="5552318" flipH="1">
            <a:off x="1954776" y="6044930"/>
            <a:ext cx="1403239" cy="660419"/>
            <a:chOff x="1404478" y="4840188"/>
            <a:chExt cx="1685984" cy="793489"/>
          </a:xfrm>
        </p:grpSpPr>
        <p:sp>
          <p:nvSpPr>
            <p:cNvPr id="220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22" name="组合 2221"/>
          <p:cNvGrpSpPr/>
          <p:nvPr/>
        </p:nvGrpSpPr>
        <p:grpSpPr>
          <a:xfrm rot="5400000" flipH="1">
            <a:off x="10946020" y="3514326"/>
            <a:ext cx="1403239" cy="660419"/>
            <a:chOff x="1404478" y="4840188"/>
            <a:chExt cx="1685984" cy="793489"/>
          </a:xfrm>
        </p:grpSpPr>
        <p:sp>
          <p:nvSpPr>
            <p:cNvPr id="222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42" name="组合 2241"/>
          <p:cNvGrpSpPr/>
          <p:nvPr/>
        </p:nvGrpSpPr>
        <p:grpSpPr>
          <a:xfrm rot="18958028" flipH="1">
            <a:off x="4306268" y="6088061"/>
            <a:ext cx="1082400" cy="509420"/>
            <a:chOff x="1404478" y="4840188"/>
            <a:chExt cx="1685984" cy="793489"/>
          </a:xfrm>
        </p:grpSpPr>
        <p:sp>
          <p:nvSpPr>
            <p:cNvPr id="224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48" name="Freeform 702"/>
          <p:cNvSpPr>
            <a:spLocks/>
          </p:cNvSpPr>
          <p:nvPr/>
        </p:nvSpPr>
        <p:spPr bwMode="auto">
          <a:xfrm flipV="1">
            <a:off x="7275992" y="6085133"/>
            <a:ext cx="141496" cy="14149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898" name="直接连接符 897"/>
          <p:cNvCxnSpPr/>
          <p:nvPr/>
        </p:nvCxnSpPr>
        <p:spPr>
          <a:xfrm>
            <a:off x="656932" y="5870567"/>
            <a:ext cx="252715" cy="6920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9" name="直接连接符 898"/>
          <p:cNvCxnSpPr/>
          <p:nvPr/>
        </p:nvCxnSpPr>
        <p:spPr>
          <a:xfrm flipH="1">
            <a:off x="-68228" y="5870629"/>
            <a:ext cx="719381" cy="2653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6" name="直接连接符 2045"/>
          <p:cNvCxnSpPr/>
          <p:nvPr/>
        </p:nvCxnSpPr>
        <p:spPr>
          <a:xfrm rot="916433" flipV="1">
            <a:off x="2849755" y="3899979"/>
            <a:ext cx="6458593" cy="5435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3" name="文本框 2162"/>
          <p:cNvSpPr txBox="1"/>
          <p:nvPr/>
        </p:nvSpPr>
        <p:spPr>
          <a:xfrm rot="916433" flipH="1">
            <a:off x="3212520" y="2038035"/>
            <a:ext cx="6671185" cy="18620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115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直面挑战</a:t>
            </a:r>
            <a:endParaRPr lang="zh-CN" altLang="en-US" sz="115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grpSp>
        <p:nvGrpSpPr>
          <p:cNvPr id="2152" name="组合 2151"/>
          <p:cNvGrpSpPr/>
          <p:nvPr/>
        </p:nvGrpSpPr>
        <p:grpSpPr>
          <a:xfrm rot="916433" flipH="1">
            <a:off x="1697582" y="790966"/>
            <a:ext cx="1890514" cy="2178486"/>
            <a:chOff x="9828971" y="-352581"/>
            <a:chExt cx="5938908" cy="6843548"/>
          </a:xfrm>
        </p:grpSpPr>
        <p:sp>
          <p:nvSpPr>
            <p:cNvPr id="2153" name="Freeform 1105"/>
            <p:cNvSpPr>
              <a:spLocks/>
            </p:cNvSpPr>
            <p:nvPr/>
          </p:nvSpPr>
          <p:spPr bwMode="auto">
            <a:xfrm>
              <a:off x="10068441" y="-76629"/>
              <a:ext cx="5459966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任意多边形 2153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234" name="组合 2233"/>
          <p:cNvGrpSpPr/>
          <p:nvPr/>
        </p:nvGrpSpPr>
        <p:grpSpPr>
          <a:xfrm rot="2245014" flipH="1">
            <a:off x="5217239" y="3465371"/>
            <a:ext cx="2192723" cy="1031981"/>
            <a:chOff x="1404478" y="4840188"/>
            <a:chExt cx="1685984" cy="793489"/>
          </a:xfrm>
        </p:grpSpPr>
        <p:sp>
          <p:nvSpPr>
            <p:cNvPr id="223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47" name="Freeform 702"/>
          <p:cNvSpPr>
            <a:spLocks/>
          </p:cNvSpPr>
          <p:nvPr/>
        </p:nvSpPr>
        <p:spPr bwMode="auto">
          <a:xfrm rot="11716433" flipV="1">
            <a:off x="2512376" y="2631085"/>
            <a:ext cx="869288" cy="86929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4" name="文本框 2163"/>
          <p:cNvSpPr txBox="1"/>
          <p:nvPr/>
        </p:nvSpPr>
        <p:spPr>
          <a:xfrm rot="954132" flipH="1">
            <a:off x="1659560" y="652236"/>
            <a:ext cx="1966558" cy="221599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3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1</a:t>
            </a:r>
            <a:endParaRPr lang="zh-CN" altLang="en-US" sz="13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823" name="Freeform 702"/>
          <p:cNvSpPr>
            <a:spLocks/>
          </p:cNvSpPr>
          <p:nvPr/>
        </p:nvSpPr>
        <p:spPr bwMode="auto">
          <a:xfrm flipV="1">
            <a:off x="9561616" y="3005314"/>
            <a:ext cx="520842" cy="5208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" name="Freeform 702"/>
          <p:cNvSpPr>
            <a:spLocks/>
          </p:cNvSpPr>
          <p:nvPr/>
        </p:nvSpPr>
        <p:spPr bwMode="auto">
          <a:xfrm flipV="1">
            <a:off x="9622346" y="3932023"/>
            <a:ext cx="294182" cy="29418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" name="Freeform 702"/>
          <p:cNvSpPr>
            <a:spLocks/>
          </p:cNvSpPr>
          <p:nvPr/>
        </p:nvSpPr>
        <p:spPr bwMode="auto">
          <a:xfrm flipV="1">
            <a:off x="1085414" y="4213045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" name="Freeform 702"/>
          <p:cNvSpPr>
            <a:spLocks/>
          </p:cNvSpPr>
          <p:nvPr/>
        </p:nvSpPr>
        <p:spPr bwMode="auto">
          <a:xfrm flipV="1">
            <a:off x="9141063" y="1902014"/>
            <a:ext cx="218154" cy="21815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1" name="Freeform 702"/>
          <p:cNvSpPr>
            <a:spLocks/>
          </p:cNvSpPr>
          <p:nvPr/>
        </p:nvSpPr>
        <p:spPr bwMode="auto">
          <a:xfrm flipV="1">
            <a:off x="719273" y="6555301"/>
            <a:ext cx="520842" cy="5208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6555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14:flip dir="r"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" name="组合 1150"/>
          <p:cNvGrpSpPr/>
          <p:nvPr/>
        </p:nvGrpSpPr>
        <p:grpSpPr>
          <a:xfrm>
            <a:off x="-1595647" y="11279"/>
            <a:ext cx="14418659" cy="7197339"/>
            <a:chOff x="-1571475" y="14775"/>
            <a:chExt cx="14418659" cy="7197339"/>
          </a:xfrm>
          <a:solidFill>
            <a:schemeClr val="bg1">
              <a:lumMod val="50000"/>
              <a:alpha val="57000"/>
            </a:schemeClr>
          </a:solidFill>
        </p:grpSpPr>
        <p:grpSp>
          <p:nvGrpSpPr>
            <p:cNvPr id="1152" name="组合 1151"/>
            <p:cNvGrpSpPr/>
            <p:nvPr/>
          </p:nvGrpSpPr>
          <p:grpSpPr>
            <a:xfrm>
              <a:off x="5609543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580" name="组合 1579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818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1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1" name="组合 1580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582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53" name="组合 1152"/>
            <p:cNvGrpSpPr/>
            <p:nvPr/>
          </p:nvGrpSpPr>
          <p:grpSpPr>
            <a:xfrm flipH="1">
              <a:off x="-1571475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154" name="组合 1153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394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5" name="组合 1154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156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cxnSp>
        <p:nvCxnSpPr>
          <p:cNvPr id="697" name="直接连接符 696"/>
          <p:cNvCxnSpPr/>
          <p:nvPr/>
        </p:nvCxnSpPr>
        <p:spPr>
          <a:xfrm flipH="1">
            <a:off x="4469493" y="-163016"/>
            <a:ext cx="292057" cy="79087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直接连接符 699"/>
          <p:cNvCxnSpPr/>
          <p:nvPr/>
        </p:nvCxnSpPr>
        <p:spPr>
          <a:xfrm>
            <a:off x="2951677" y="-114183"/>
            <a:ext cx="329000" cy="7533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直接连接符 701"/>
          <p:cNvCxnSpPr/>
          <p:nvPr/>
        </p:nvCxnSpPr>
        <p:spPr>
          <a:xfrm flipH="1">
            <a:off x="2144023" y="213683"/>
            <a:ext cx="279338" cy="75642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直接连接符 703"/>
          <p:cNvCxnSpPr/>
          <p:nvPr/>
        </p:nvCxnSpPr>
        <p:spPr>
          <a:xfrm flipH="1">
            <a:off x="1447365" y="-61365"/>
            <a:ext cx="410851" cy="11125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6" name="直接连接符 705"/>
          <p:cNvCxnSpPr/>
          <p:nvPr/>
        </p:nvCxnSpPr>
        <p:spPr>
          <a:xfrm flipH="1">
            <a:off x="1092005" y="-77970"/>
            <a:ext cx="603137" cy="16332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7" name="直接连接符 706"/>
          <p:cNvCxnSpPr/>
          <p:nvPr/>
        </p:nvCxnSpPr>
        <p:spPr>
          <a:xfrm flipH="1">
            <a:off x="1149322" y="-66643"/>
            <a:ext cx="372534" cy="100880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8" name="直接连接符 707"/>
          <p:cNvCxnSpPr/>
          <p:nvPr/>
        </p:nvCxnSpPr>
        <p:spPr>
          <a:xfrm flipH="1">
            <a:off x="1005004" y="-68753"/>
            <a:ext cx="352462" cy="95444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9" name="直接连接符 708"/>
          <p:cNvCxnSpPr/>
          <p:nvPr/>
        </p:nvCxnSpPr>
        <p:spPr>
          <a:xfrm flipH="1">
            <a:off x="939816" y="-110987"/>
            <a:ext cx="158823" cy="43007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2" name="直接连接符 711"/>
          <p:cNvCxnSpPr/>
          <p:nvPr/>
        </p:nvCxnSpPr>
        <p:spPr>
          <a:xfrm flipH="1">
            <a:off x="415485" y="-91279"/>
            <a:ext cx="282581" cy="76521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直接连接符 712"/>
          <p:cNvCxnSpPr/>
          <p:nvPr/>
        </p:nvCxnSpPr>
        <p:spPr>
          <a:xfrm flipH="1">
            <a:off x="267899" y="-92125"/>
            <a:ext cx="260611" cy="7057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4" name="直接连接符 713"/>
          <p:cNvCxnSpPr/>
          <p:nvPr/>
        </p:nvCxnSpPr>
        <p:spPr>
          <a:xfrm flipH="1">
            <a:off x="124443" y="-93012"/>
            <a:ext cx="242958" cy="65791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5" name="直接连接符 714"/>
          <p:cNvCxnSpPr/>
          <p:nvPr/>
        </p:nvCxnSpPr>
        <p:spPr>
          <a:xfrm flipH="1">
            <a:off x="-20832" y="-111834"/>
            <a:ext cx="229362" cy="6210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1" name="直接连接符 720"/>
          <p:cNvCxnSpPr/>
          <p:nvPr/>
        </p:nvCxnSpPr>
        <p:spPr>
          <a:xfrm flipH="1">
            <a:off x="567565" y="317817"/>
            <a:ext cx="375584" cy="41144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5" name="直接连接符 724"/>
          <p:cNvCxnSpPr/>
          <p:nvPr/>
        </p:nvCxnSpPr>
        <p:spPr>
          <a:xfrm flipH="1">
            <a:off x="-22894" y="731272"/>
            <a:ext cx="579355" cy="27200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直接连接符 727"/>
          <p:cNvCxnSpPr/>
          <p:nvPr/>
        </p:nvCxnSpPr>
        <p:spPr>
          <a:xfrm flipH="1">
            <a:off x="-33515" y="675202"/>
            <a:ext cx="449675" cy="2111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直接连接符 728"/>
          <p:cNvCxnSpPr/>
          <p:nvPr/>
        </p:nvCxnSpPr>
        <p:spPr>
          <a:xfrm flipH="1">
            <a:off x="-53831" y="618991"/>
            <a:ext cx="319463" cy="14998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0" name="直接连接符 729"/>
          <p:cNvCxnSpPr/>
          <p:nvPr/>
        </p:nvCxnSpPr>
        <p:spPr>
          <a:xfrm flipH="1">
            <a:off x="-101938" y="566652"/>
            <a:ext cx="218097" cy="10239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直接连接符 730"/>
          <p:cNvCxnSpPr/>
          <p:nvPr/>
        </p:nvCxnSpPr>
        <p:spPr>
          <a:xfrm flipH="1">
            <a:off x="-52196" y="892229"/>
            <a:ext cx="1050803" cy="49335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2" name="直接连接符 731"/>
          <p:cNvCxnSpPr/>
          <p:nvPr/>
        </p:nvCxnSpPr>
        <p:spPr>
          <a:xfrm flipH="1">
            <a:off x="-54730" y="944796"/>
            <a:ext cx="1203061" cy="56483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1" name="直接连接符 740"/>
          <p:cNvCxnSpPr/>
          <p:nvPr/>
        </p:nvCxnSpPr>
        <p:spPr>
          <a:xfrm>
            <a:off x="2155369" y="971184"/>
            <a:ext cx="1026023" cy="3849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4" name="直接连接符 743"/>
          <p:cNvCxnSpPr/>
          <p:nvPr/>
        </p:nvCxnSpPr>
        <p:spPr>
          <a:xfrm>
            <a:off x="1446319" y="1054864"/>
            <a:ext cx="1043492" cy="102759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7" name="直接连接符 746"/>
          <p:cNvCxnSpPr/>
          <p:nvPr/>
        </p:nvCxnSpPr>
        <p:spPr>
          <a:xfrm flipH="1">
            <a:off x="2067531" y="2091041"/>
            <a:ext cx="421241" cy="11392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直接连接符 749"/>
          <p:cNvCxnSpPr/>
          <p:nvPr/>
        </p:nvCxnSpPr>
        <p:spPr>
          <a:xfrm flipH="1" flipV="1">
            <a:off x="-44773" y="1885476"/>
            <a:ext cx="459241" cy="16596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直接连接符 754"/>
          <p:cNvCxnSpPr/>
          <p:nvPr/>
        </p:nvCxnSpPr>
        <p:spPr>
          <a:xfrm flipH="1">
            <a:off x="-41083" y="2055710"/>
            <a:ext cx="453920" cy="12196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" name="直接连接符 757"/>
          <p:cNvCxnSpPr/>
          <p:nvPr/>
        </p:nvCxnSpPr>
        <p:spPr>
          <a:xfrm flipH="1">
            <a:off x="78688" y="2096146"/>
            <a:ext cx="647462" cy="17396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" name="直接连接符 758"/>
          <p:cNvCxnSpPr/>
          <p:nvPr/>
        </p:nvCxnSpPr>
        <p:spPr>
          <a:xfrm flipH="1">
            <a:off x="256865" y="2212380"/>
            <a:ext cx="529398" cy="14224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" name="直接连接符 759"/>
          <p:cNvCxnSpPr/>
          <p:nvPr/>
        </p:nvCxnSpPr>
        <p:spPr>
          <a:xfrm flipH="1">
            <a:off x="534878" y="2607904"/>
            <a:ext cx="380797" cy="102316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直接连接符 760"/>
          <p:cNvCxnSpPr/>
          <p:nvPr/>
        </p:nvCxnSpPr>
        <p:spPr>
          <a:xfrm flipH="1">
            <a:off x="939147" y="2436925"/>
            <a:ext cx="451885" cy="121417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2" name="直接连接符 761"/>
          <p:cNvCxnSpPr/>
          <p:nvPr/>
        </p:nvCxnSpPr>
        <p:spPr>
          <a:xfrm flipH="1">
            <a:off x="1221452" y="2415010"/>
            <a:ext cx="384667" cy="10589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直接连接符 763"/>
          <p:cNvCxnSpPr/>
          <p:nvPr/>
        </p:nvCxnSpPr>
        <p:spPr>
          <a:xfrm flipH="1">
            <a:off x="2329006" y="2674946"/>
            <a:ext cx="448816" cy="12166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直接连接符 771"/>
          <p:cNvCxnSpPr/>
          <p:nvPr/>
        </p:nvCxnSpPr>
        <p:spPr>
          <a:xfrm>
            <a:off x="792463" y="2214558"/>
            <a:ext cx="593430" cy="21860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8" name="直接连接符 777"/>
          <p:cNvCxnSpPr/>
          <p:nvPr/>
        </p:nvCxnSpPr>
        <p:spPr>
          <a:xfrm>
            <a:off x="740193" y="2102152"/>
            <a:ext cx="858592" cy="31025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直接连接符 780"/>
          <p:cNvCxnSpPr/>
          <p:nvPr/>
        </p:nvCxnSpPr>
        <p:spPr>
          <a:xfrm>
            <a:off x="1220772" y="3479502"/>
            <a:ext cx="1106354" cy="4133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直接连接符 785"/>
          <p:cNvCxnSpPr/>
          <p:nvPr/>
        </p:nvCxnSpPr>
        <p:spPr>
          <a:xfrm>
            <a:off x="532609" y="3638674"/>
            <a:ext cx="2256717" cy="1548465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7" name="直接连接符 786"/>
          <p:cNvCxnSpPr/>
          <p:nvPr/>
        </p:nvCxnSpPr>
        <p:spPr>
          <a:xfrm>
            <a:off x="2210099" y="4511652"/>
            <a:ext cx="538255" cy="2011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直接连接符 787"/>
          <p:cNvCxnSpPr/>
          <p:nvPr/>
        </p:nvCxnSpPr>
        <p:spPr>
          <a:xfrm>
            <a:off x="941752" y="3655889"/>
            <a:ext cx="1253375" cy="84500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直接连接符 788"/>
          <p:cNvCxnSpPr/>
          <p:nvPr/>
        </p:nvCxnSpPr>
        <p:spPr>
          <a:xfrm>
            <a:off x="-31592" y="5059957"/>
            <a:ext cx="2080226" cy="77727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0" name="直接连接符 789"/>
          <p:cNvCxnSpPr/>
          <p:nvPr/>
        </p:nvCxnSpPr>
        <p:spPr>
          <a:xfrm>
            <a:off x="313534" y="4616526"/>
            <a:ext cx="881924" cy="32953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直接连接符 799"/>
          <p:cNvCxnSpPr/>
          <p:nvPr/>
        </p:nvCxnSpPr>
        <p:spPr>
          <a:xfrm>
            <a:off x="256557" y="3640481"/>
            <a:ext cx="1925704" cy="13646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1" name="直接连接符 800"/>
          <p:cNvCxnSpPr/>
          <p:nvPr/>
        </p:nvCxnSpPr>
        <p:spPr>
          <a:xfrm>
            <a:off x="80576" y="3847154"/>
            <a:ext cx="230837" cy="76699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直接连接符 807"/>
          <p:cNvCxnSpPr/>
          <p:nvPr/>
        </p:nvCxnSpPr>
        <p:spPr>
          <a:xfrm>
            <a:off x="52999" y="5310896"/>
            <a:ext cx="730740" cy="2730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0" name="直接连接符 809"/>
          <p:cNvCxnSpPr/>
          <p:nvPr/>
        </p:nvCxnSpPr>
        <p:spPr>
          <a:xfrm flipH="1">
            <a:off x="1997916" y="5007376"/>
            <a:ext cx="186691" cy="4940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5" name="直接连接符 814"/>
          <p:cNvCxnSpPr/>
          <p:nvPr/>
        </p:nvCxnSpPr>
        <p:spPr>
          <a:xfrm flipH="1">
            <a:off x="-87909" y="5308944"/>
            <a:ext cx="139988" cy="24702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7" name="直接连接符 816"/>
          <p:cNvCxnSpPr/>
          <p:nvPr/>
        </p:nvCxnSpPr>
        <p:spPr>
          <a:xfrm flipH="1">
            <a:off x="149106" y="5581015"/>
            <a:ext cx="635171" cy="168091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直接连接符 817"/>
          <p:cNvCxnSpPr/>
          <p:nvPr/>
        </p:nvCxnSpPr>
        <p:spPr>
          <a:xfrm flipH="1">
            <a:off x="-85237" y="5939026"/>
            <a:ext cx="324383" cy="8938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直接连接符 818"/>
          <p:cNvCxnSpPr/>
          <p:nvPr/>
        </p:nvCxnSpPr>
        <p:spPr>
          <a:xfrm flipH="1">
            <a:off x="1031919" y="6033089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直接连接符 819"/>
          <p:cNvCxnSpPr/>
          <p:nvPr/>
        </p:nvCxnSpPr>
        <p:spPr>
          <a:xfrm flipH="1">
            <a:off x="1642604" y="5840834"/>
            <a:ext cx="408644" cy="11086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直接连接符 820"/>
          <p:cNvCxnSpPr/>
          <p:nvPr/>
        </p:nvCxnSpPr>
        <p:spPr>
          <a:xfrm flipH="1">
            <a:off x="2018166" y="5194038"/>
            <a:ext cx="770998" cy="208157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1" name="直接连接符 830"/>
          <p:cNvCxnSpPr/>
          <p:nvPr/>
        </p:nvCxnSpPr>
        <p:spPr>
          <a:xfrm flipH="1">
            <a:off x="2182378" y="6605913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2" name="直接连接符 831"/>
          <p:cNvCxnSpPr/>
          <p:nvPr/>
        </p:nvCxnSpPr>
        <p:spPr>
          <a:xfrm flipH="1">
            <a:off x="2721282" y="7029948"/>
            <a:ext cx="578875" cy="26842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直接连接符 832"/>
          <p:cNvCxnSpPr/>
          <p:nvPr/>
        </p:nvCxnSpPr>
        <p:spPr>
          <a:xfrm>
            <a:off x="1032698" y="6677895"/>
            <a:ext cx="90101" cy="6347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直接连接符 836"/>
          <p:cNvCxnSpPr/>
          <p:nvPr/>
        </p:nvCxnSpPr>
        <p:spPr>
          <a:xfrm flipH="1">
            <a:off x="2330460" y="6658189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8" name="直接连接符 837"/>
          <p:cNvCxnSpPr/>
          <p:nvPr/>
        </p:nvCxnSpPr>
        <p:spPr>
          <a:xfrm flipH="1">
            <a:off x="4354457" y="6035225"/>
            <a:ext cx="259450" cy="960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直接连接符 838"/>
          <p:cNvCxnSpPr/>
          <p:nvPr/>
        </p:nvCxnSpPr>
        <p:spPr>
          <a:xfrm flipH="1">
            <a:off x="3938544" y="6135393"/>
            <a:ext cx="414492" cy="10969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2" name="直接连接符 841"/>
          <p:cNvCxnSpPr/>
          <p:nvPr/>
        </p:nvCxnSpPr>
        <p:spPr>
          <a:xfrm flipH="1">
            <a:off x="5121284" y="6380194"/>
            <a:ext cx="259450" cy="960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直接连接符 842"/>
          <p:cNvCxnSpPr/>
          <p:nvPr/>
        </p:nvCxnSpPr>
        <p:spPr>
          <a:xfrm flipH="1">
            <a:off x="4700347" y="6480362"/>
            <a:ext cx="414492" cy="10969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4" name="直接连接符 843"/>
          <p:cNvCxnSpPr/>
          <p:nvPr/>
        </p:nvCxnSpPr>
        <p:spPr>
          <a:xfrm flipH="1">
            <a:off x="2584702" y="5966204"/>
            <a:ext cx="1909307" cy="68160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" name="直接连接符 844"/>
          <p:cNvCxnSpPr/>
          <p:nvPr/>
        </p:nvCxnSpPr>
        <p:spPr>
          <a:xfrm flipH="1">
            <a:off x="2430488" y="6218218"/>
            <a:ext cx="1008746" cy="3816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0" name="直接连接符 849"/>
          <p:cNvCxnSpPr/>
          <p:nvPr/>
        </p:nvCxnSpPr>
        <p:spPr>
          <a:xfrm flipH="1">
            <a:off x="3445082" y="5527202"/>
            <a:ext cx="257632" cy="6817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直接连接符 851"/>
          <p:cNvCxnSpPr/>
          <p:nvPr/>
        </p:nvCxnSpPr>
        <p:spPr>
          <a:xfrm flipH="1">
            <a:off x="7145698" y="6558486"/>
            <a:ext cx="435868" cy="3314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" name="直接连接符 852"/>
          <p:cNvCxnSpPr/>
          <p:nvPr/>
        </p:nvCxnSpPr>
        <p:spPr>
          <a:xfrm flipH="1">
            <a:off x="6997285" y="6894016"/>
            <a:ext cx="141968" cy="3757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" name="直接连接符 858"/>
          <p:cNvCxnSpPr/>
          <p:nvPr/>
        </p:nvCxnSpPr>
        <p:spPr>
          <a:xfrm>
            <a:off x="7582182" y="6557632"/>
            <a:ext cx="301790" cy="11207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" name="直接连接符 861"/>
          <p:cNvCxnSpPr/>
          <p:nvPr/>
        </p:nvCxnSpPr>
        <p:spPr>
          <a:xfrm flipH="1">
            <a:off x="7673465" y="6673042"/>
            <a:ext cx="216439" cy="57277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" name="直接连接符 863"/>
          <p:cNvCxnSpPr/>
          <p:nvPr/>
        </p:nvCxnSpPr>
        <p:spPr>
          <a:xfrm flipH="1">
            <a:off x="10457841" y="6443521"/>
            <a:ext cx="385734" cy="4621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" name="直接连接符 864"/>
          <p:cNvCxnSpPr/>
          <p:nvPr/>
        </p:nvCxnSpPr>
        <p:spPr>
          <a:xfrm flipH="1">
            <a:off x="10309428" y="6919799"/>
            <a:ext cx="141968" cy="3757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直接连接符 868"/>
          <p:cNvCxnSpPr/>
          <p:nvPr/>
        </p:nvCxnSpPr>
        <p:spPr>
          <a:xfrm>
            <a:off x="9573663" y="6801914"/>
            <a:ext cx="213999" cy="47627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3" name="直接连接符 872"/>
          <p:cNvCxnSpPr/>
          <p:nvPr/>
        </p:nvCxnSpPr>
        <p:spPr>
          <a:xfrm>
            <a:off x="12022128" y="6506959"/>
            <a:ext cx="62059" cy="74382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6" name="直接连接符 875"/>
          <p:cNvCxnSpPr/>
          <p:nvPr/>
        </p:nvCxnSpPr>
        <p:spPr>
          <a:xfrm flipH="1">
            <a:off x="12246588" y="5699092"/>
            <a:ext cx="588585" cy="156739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0" name="Freeform 702"/>
          <p:cNvSpPr>
            <a:spLocks/>
          </p:cNvSpPr>
          <p:nvPr/>
        </p:nvSpPr>
        <p:spPr bwMode="auto">
          <a:xfrm rot="10800000">
            <a:off x="3050297" y="1241725"/>
            <a:ext cx="306332" cy="3063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1" name="Freeform 702"/>
          <p:cNvSpPr>
            <a:spLocks/>
          </p:cNvSpPr>
          <p:nvPr/>
        </p:nvSpPr>
        <p:spPr bwMode="auto">
          <a:xfrm rot="10800000">
            <a:off x="4242075" y="468040"/>
            <a:ext cx="426706" cy="4267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2" name="Freeform 702"/>
          <p:cNvSpPr>
            <a:spLocks/>
          </p:cNvSpPr>
          <p:nvPr/>
        </p:nvSpPr>
        <p:spPr bwMode="auto">
          <a:xfrm rot="10800000" flipV="1">
            <a:off x="2891521" y="329129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3" name="Freeform 702"/>
          <p:cNvSpPr>
            <a:spLocks/>
          </p:cNvSpPr>
          <p:nvPr/>
        </p:nvSpPr>
        <p:spPr bwMode="auto">
          <a:xfrm rot="10800000" flipH="1" flipV="1">
            <a:off x="2188787" y="4584"/>
            <a:ext cx="398458" cy="39846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4" name="Freeform 702"/>
          <p:cNvSpPr>
            <a:spLocks/>
          </p:cNvSpPr>
          <p:nvPr/>
        </p:nvSpPr>
        <p:spPr bwMode="auto">
          <a:xfrm rot="10800000" flipV="1">
            <a:off x="678094" y="1138131"/>
            <a:ext cx="795860" cy="79586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5" name="Freeform 702"/>
          <p:cNvSpPr>
            <a:spLocks/>
          </p:cNvSpPr>
          <p:nvPr/>
        </p:nvSpPr>
        <p:spPr bwMode="auto">
          <a:xfrm rot="10800000" flipV="1">
            <a:off x="1678633" y="2933990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6" name="Freeform 702"/>
          <p:cNvSpPr>
            <a:spLocks/>
          </p:cNvSpPr>
          <p:nvPr/>
        </p:nvSpPr>
        <p:spPr bwMode="auto">
          <a:xfrm rot="10800000" flipV="1">
            <a:off x="2608716" y="2451127"/>
            <a:ext cx="434250" cy="43425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7" name="Freeform 702"/>
          <p:cNvSpPr>
            <a:spLocks/>
          </p:cNvSpPr>
          <p:nvPr/>
        </p:nvSpPr>
        <p:spPr bwMode="auto">
          <a:xfrm rot="10800000">
            <a:off x="701312" y="2333919"/>
            <a:ext cx="430464" cy="43046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8" name="Freeform 702"/>
          <p:cNvSpPr>
            <a:spLocks/>
          </p:cNvSpPr>
          <p:nvPr/>
        </p:nvSpPr>
        <p:spPr bwMode="auto">
          <a:xfrm rot="10800000" flipV="1">
            <a:off x="823440" y="4583651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9" name="Freeform 702"/>
          <p:cNvSpPr>
            <a:spLocks/>
          </p:cNvSpPr>
          <p:nvPr/>
        </p:nvSpPr>
        <p:spPr bwMode="auto">
          <a:xfrm rot="10800000" flipV="1">
            <a:off x="140486" y="5767254"/>
            <a:ext cx="244086" cy="2440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0" name="Freeform 702"/>
          <p:cNvSpPr>
            <a:spLocks/>
          </p:cNvSpPr>
          <p:nvPr/>
        </p:nvSpPr>
        <p:spPr bwMode="auto">
          <a:xfrm rot="10800000" flipV="1">
            <a:off x="1031139" y="5823086"/>
            <a:ext cx="406600" cy="40660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1" name="Freeform 702"/>
          <p:cNvSpPr>
            <a:spLocks/>
          </p:cNvSpPr>
          <p:nvPr/>
        </p:nvSpPr>
        <p:spPr bwMode="auto">
          <a:xfrm rot="10800000" flipV="1">
            <a:off x="1454025" y="6801572"/>
            <a:ext cx="316266" cy="31626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2" name="Freeform 702"/>
          <p:cNvSpPr>
            <a:spLocks/>
          </p:cNvSpPr>
          <p:nvPr/>
        </p:nvSpPr>
        <p:spPr bwMode="auto">
          <a:xfrm rot="10800000" flipV="1">
            <a:off x="3307152" y="5236662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3" name="Freeform 702"/>
          <p:cNvSpPr>
            <a:spLocks/>
          </p:cNvSpPr>
          <p:nvPr/>
        </p:nvSpPr>
        <p:spPr bwMode="auto">
          <a:xfrm rot="10800000" flipV="1">
            <a:off x="2684337" y="4611567"/>
            <a:ext cx="211870" cy="21187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4" name="Freeform 702"/>
          <p:cNvSpPr>
            <a:spLocks/>
          </p:cNvSpPr>
          <p:nvPr/>
        </p:nvSpPr>
        <p:spPr bwMode="auto">
          <a:xfrm rot="10800000" flipV="1">
            <a:off x="1789752" y="5349965"/>
            <a:ext cx="395552" cy="39555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5" name="Freeform 702"/>
          <p:cNvSpPr>
            <a:spLocks/>
          </p:cNvSpPr>
          <p:nvPr/>
        </p:nvSpPr>
        <p:spPr bwMode="auto">
          <a:xfrm rot="10800000" flipV="1">
            <a:off x="4470622" y="5832092"/>
            <a:ext cx="189540" cy="18954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6" name="Freeform 702"/>
          <p:cNvSpPr>
            <a:spLocks/>
          </p:cNvSpPr>
          <p:nvPr/>
        </p:nvSpPr>
        <p:spPr bwMode="auto">
          <a:xfrm rot="10800000" flipV="1">
            <a:off x="4566220" y="5968728"/>
            <a:ext cx="118220" cy="1182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7" name="Freeform 702"/>
          <p:cNvSpPr>
            <a:spLocks/>
          </p:cNvSpPr>
          <p:nvPr/>
        </p:nvSpPr>
        <p:spPr bwMode="auto">
          <a:xfrm rot="10800000" flipV="1">
            <a:off x="5195897" y="5895210"/>
            <a:ext cx="810400" cy="81040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8" name="Freeform 702"/>
          <p:cNvSpPr>
            <a:spLocks/>
          </p:cNvSpPr>
          <p:nvPr/>
        </p:nvSpPr>
        <p:spPr bwMode="auto">
          <a:xfrm rot="10800000" flipV="1">
            <a:off x="3222579" y="6779047"/>
            <a:ext cx="393906" cy="3939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9" name="Freeform 702"/>
          <p:cNvSpPr>
            <a:spLocks/>
          </p:cNvSpPr>
          <p:nvPr/>
        </p:nvSpPr>
        <p:spPr bwMode="auto">
          <a:xfrm rot="10800000" flipV="1">
            <a:off x="9441664" y="6632520"/>
            <a:ext cx="208936" cy="20893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0" name="Freeform 702"/>
          <p:cNvSpPr>
            <a:spLocks/>
          </p:cNvSpPr>
          <p:nvPr/>
        </p:nvSpPr>
        <p:spPr bwMode="auto">
          <a:xfrm rot="10800000" flipV="1">
            <a:off x="10663851" y="6250099"/>
            <a:ext cx="463780" cy="46378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1" name="Freeform 702"/>
          <p:cNvSpPr>
            <a:spLocks/>
          </p:cNvSpPr>
          <p:nvPr/>
        </p:nvSpPr>
        <p:spPr bwMode="auto">
          <a:xfrm rot="10800000" flipV="1">
            <a:off x="11737341" y="6150102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02" name="组合 901"/>
          <p:cNvGrpSpPr/>
          <p:nvPr/>
        </p:nvGrpSpPr>
        <p:grpSpPr>
          <a:xfrm rot="18107291">
            <a:off x="6984486" y="6545949"/>
            <a:ext cx="774264" cy="364398"/>
            <a:chOff x="1404478" y="4840188"/>
            <a:chExt cx="1685984" cy="793489"/>
          </a:xfrm>
        </p:grpSpPr>
        <p:sp>
          <p:nvSpPr>
            <p:cNvPr id="90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14" name="组合 913"/>
          <p:cNvGrpSpPr/>
          <p:nvPr/>
        </p:nvGrpSpPr>
        <p:grpSpPr>
          <a:xfrm rot="1197474">
            <a:off x="1143800" y="1169152"/>
            <a:ext cx="1641806" cy="772696"/>
            <a:chOff x="1404478" y="4840188"/>
            <a:chExt cx="1685984" cy="793489"/>
          </a:xfrm>
        </p:grpSpPr>
        <p:sp>
          <p:nvSpPr>
            <p:cNvPr id="91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24" name="组合 923"/>
          <p:cNvGrpSpPr/>
          <p:nvPr/>
        </p:nvGrpSpPr>
        <p:grpSpPr>
          <a:xfrm rot="728690">
            <a:off x="338446" y="3876485"/>
            <a:ext cx="1641806" cy="772696"/>
            <a:chOff x="1404478" y="4840188"/>
            <a:chExt cx="1685984" cy="793489"/>
          </a:xfrm>
        </p:grpSpPr>
        <p:sp>
          <p:nvSpPr>
            <p:cNvPr id="92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36" name="组合 935"/>
          <p:cNvGrpSpPr/>
          <p:nvPr/>
        </p:nvGrpSpPr>
        <p:grpSpPr>
          <a:xfrm rot="19244394">
            <a:off x="2812794" y="6020684"/>
            <a:ext cx="1309160" cy="616140"/>
            <a:chOff x="1404478" y="4840188"/>
            <a:chExt cx="1685984" cy="793489"/>
          </a:xfrm>
        </p:grpSpPr>
        <p:sp>
          <p:nvSpPr>
            <p:cNvPr id="93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2294" name="直接连接符 2293"/>
          <p:cNvCxnSpPr/>
          <p:nvPr/>
        </p:nvCxnSpPr>
        <p:spPr>
          <a:xfrm flipH="1" flipV="1">
            <a:off x="6450452" y="3265475"/>
            <a:ext cx="2959334" cy="140741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5" name="直接连接符 2294"/>
          <p:cNvCxnSpPr/>
          <p:nvPr/>
        </p:nvCxnSpPr>
        <p:spPr>
          <a:xfrm flipH="1">
            <a:off x="8121142" y="-77970"/>
            <a:ext cx="3899511" cy="183907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6" name="直接连接符 2295"/>
          <p:cNvCxnSpPr/>
          <p:nvPr/>
        </p:nvCxnSpPr>
        <p:spPr>
          <a:xfrm flipH="1">
            <a:off x="9123116" y="4677119"/>
            <a:ext cx="285928" cy="151299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7" name="直接连接符 2296"/>
          <p:cNvCxnSpPr/>
          <p:nvPr/>
        </p:nvCxnSpPr>
        <p:spPr>
          <a:xfrm flipV="1">
            <a:off x="6439802" y="1759666"/>
            <a:ext cx="1684869" cy="150191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46" name="组合 945"/>
          <p:cNvGrpSpPr/>
          <p:nvPr/>
        </p:nvGrpSpPr>
        <p:grpSpPr>
          <a:xfrm>
            <a:off x="7593948" y="1137989"/>
            <a:ext cx="1046346" cy="1205730"/>
            <a:chOff x="9828971" y="-352581"/>
            <a:chExt cx="5938908" cy="6843548"/>
          </a:xfrm>
        </p:grpSpPr>
        <p:sp>
          <p:nvSpPr>
            <p:cNvPr id="947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任意多边形 947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920867" y="2609747"/>
            <a:ext cx="1046346" cy="1205730"/>
            <a:chOff x="9828971" y="-352581"/>
            <a:chExt cx="5938908" cy="6843548"/>
          </a:xfrm>
        </p:grpSpPr>
        <p:sp>
          <p:nvSpPr>
            <p:cNvPr id="951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任意多边形 951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291" name="组合 2290"/>
          <p:cNvGrpSpPr/>
          <p:nvPr/>
        </p:nvGrpSpPr>
        <p:grpSpPr>
          <a:xfrm>
            <a:off x="8883519" y="4081505"/>
            <a:ext cx="1046346" cy="1205730"/>
            <a:chOff x="9828971" y="-352581"/>
            <a:chExt cx="5938908" cy="6843548"/>
          </a:xfrm>
        </p:grpSpPr>
        <p:sp>
          <p:nvSpPr>
            <p:cNvPr id="2292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任意多边形 2292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298" name="文本框 2297"/>
          <p:cNvSpPr txBox="1"/>
          <p:nvPr/>
        </p:nvSpPr>
        <p:spPr>
          <a:xfrm>
            <a:off x="3621814" y="1325356"/>
            <a:ext cx="413359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不再徘徊不前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299" name="文本框 2298"/>
          <p:cNvSpPr txBox="1"/>
          <p:nvPr/>
        </p:nvSpPr>
        <p:spPr>
          <a:xfrm>
            <a:off x="4894169" y="4268872"/>
            <a:ext cx="416177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不再墨守成规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300" name="文本框 2299"/>
          <p:cNvSpPr txBox="1"/>
          <p:nvPr/>
        </p:nvSpPr>
        <p:spPr>
          <a:xfrm>
            <a:off x="6783093" y="2797114"/>
            <a:ext cx="42482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不再畏首畏尾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301" name="Freeform 702"/>
          <p:cNvSpPr>
            <a:spLocks/>
          </p:cNvSpPr>
          <p:nvPr/>
        </p:nvSpPr>
        <p:spPr bwMode="auto">
          <a:xfrm rot="10800000" flipV="1">
            <a:off x="8715061" y="5765330"/>
            <a:ext cx="795860" cy="79586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302" name="组合 2301"/>
          <p:cNvGrpSpPr/>
          <p:nvPr/>
        </p:nvGrpSpPr>
        <p:grpSpPr>
          <a:xfrm rot="18772977">
            <a:off x="9215313" y="447412"/>
            <a:ext cx="1641806" cy="772696"/>
            <a:chOff x="1404478" y="4840188"/>
            <a:chExt cx="1685984" cy="793489"/>
          </a:xfrm>
        </p:grpSpPr>
        <p:sp>
          <p:nvSpPr>
            <p:cNvPr id="230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86433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push/>
      </p:transition>
    </mc:Choice>
    <mc:Fallback xmlns="">
      <p:transition advClick="0" advTm="0">
        <p:push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" name="组合 1150"/>
          <p:cNvGrpSpPr/>
          <p:nvPr/>
        </p:nvGrpSpPr>
        <p:grpSpPr>
          <a:xfrm>
            <a:off x="-1595647" y="11279"/>
            <a:ext cx="14418659" cy="7197339"/>
            <a:chOff x="-1571475" y="14775"/>
            <a:chExt cx="14418659" cy="7197339"/>
          </a:xfrm>
          <a:solidFill>
            <a:schemeClr val="bg1">
              <a:lumMod val="50000"/>
              <a:alpha val="57000"/>
            </a:schemeClr>
          </a:solidFill>
        </p:grpSpPr>
        <p:grpSp>
          <p:nvGrpSpPr>
            <p:cNvPr id="1152" name="组合 1151"/>
            <p:cNvGrpSpPr/>
            <p:nvPr/>
          </p:nvGrpSpPr>
          <p:grpSpPr>
            <a:xfrm>
              <a:off x="5609543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580" name="组合 1579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818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1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1" name="组合 1580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582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53" name="组合 1152"/>
            <p:cNvGrpSpPr/>
            <p:nvPr/>
          </p:nvGrpSpPr>
          <p:grpSpPr>
            <a:xfrm flipH="1">
              <a:off x="-1571475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154" name="组合 1153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394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5" name="组合 1154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156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218" name="组合 2217"/>
          <p:cNvGrpSpPr/>
          <p:nvPr/>
        </p:nvGrpSpPr>
        <p:grpSpPr>
          <a:xfrm rot="19289339" flipH="1" flipV="1">
            <a:off x="8435174" y="6573565"/>
            <a:ext cx="1403239" cy="660419"/>
            <a:chOff x="1404478" y="4840188"/>
            <a:chExt cx="1685984" cy="793489"/>
          </a:xfrm>
        </p:grpSpPr>
        <p:sp>
          <p:nvSpPr>
            <p:cNvPr id="221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1917" name="直接连接符 1916"/>
          <p:cNvCxnSpPr/>
          <p:nvPr/>
        </p:nvCxnSpPr>
        <p:spPr>
          <a:xfrm flipV="1">
            <a:off x="12671755" y="6775974"/>
            <a:ext cx="187180" cy="5033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8" name="直接连接符 1917"/>
          <p:cNvCxnSpPr/>
          <p:nvPr/>
        </p:nvCxnSpPr>
        <p:spPr>
          <a:xfrm flipV="1">
            <a:off x="12462911" y="6208515"/>
            <a:ext cx="391460" cy="10526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9" name="直接连接符 1918"/>
          <p:cNvCxnSpPr/>
          <p:nvPr/>
        </p:nvCxnSpPr>
        <p:spPr>
          <a:xfrm flipV="1">
            <a:off x="12272282" y="5630342"/>
            <a:ext cx="575794" cy="15483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0" name="直接连接符 1919"/>
          <p:cNvCxnSpPr/>
          <p:nvPr/>
        </p:nvCxnSpPr>
        <p:spPr>
          <a:xfrm flipV="1">
            <a:off x="12144630" y="5221596"/>
            <a:ext cx="710127" cy="190956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1" name="直接连接符 1920"/>
          <p:cNvCxnSpPr/>
          <p:nvPr/>
        </p:nvCxnSpPr>
        <p:spPr>
          <a:xfrm flipV="1">
            <a:off x="12169363" y="5891523"/>
            <a:ext cx="155199" cy="4202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2" name="直接连接符 1921"/>
          <p:cNvCxnSpPr/>
          <p:nvPr/>
        </p:nvCxnSpPr>
        <p:spPr>
          <a:xfrm flipV="1">
            <a:off x="11005074" y="5014520"/>
            <a:ext cx="633191" cy="170268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3" name="直接连接符 1922"/>
          <p:cNvCxnSpPr/>
          <p:nvPr/>
        </p:nvCxnSpPr>
        <p:spPr>
          <a:xfrm flipV="1">
            <a:off x="10884640" y="4717149"/>
            <a:ext cx="726446" cy="19534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4" name="直接连接符 1923"/>
          <p:cNvCxnSpPr/>
          <p:nvPr/>
        </p:nvCxnSpPr>
        <p:spPr>
          <a:xfrm flipV="1">
            <a:off x="11657053" y="5134035"/>
            <a:ext cx="262826" cy="94360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5" name="直接连接符 1924"/>
          <p:cNvCxnSpPr/>
          <p:nvPr/>
        </p:nvCxnSpPr>
        <p:spPr>
          <a:xfrm flipV="1">
            <a:off x="11453549" y="6085118"/>
            <a:ext cx="198130" cy="5327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8" name="直接连接符 1927"/>
          <p:cNvCxnSpPr/>
          <p:nvPr/>
        </p:nvCxnSpPr>
        <p:spPr>
          <a:xfrm flipV="1">
            <a:off x="12643714" y="4825912"/>
            <a:ext cx="211573" cy="568931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9" name="直接连接符 1928"/>
          <p:cNvCxnSpPr/>
          <p:nvPr/>
        </p:nvCxnSpPr>
        <p:spPr>
          <a:xfrm flipV="1">
            <a:off x="12336421" y="4417066"/>
            <a:ext cx="319553" cy="86534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0" name="直接连接符 1929"/>
          <p:cNvCxnSpPr/>
          <p:nvPr/>
        </p:nvCxnSpPr>
        <p:spPr>
          <a:xfrm>
            <a:off x="12335698" y="5285065"/>
            <a:ext cx="296614" cy="10881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9" name="直接连接符 1938"/>
          <p:cNvCxnSpPr/>
          <p:nvPr/>
        </p:nvCxnSpPr>
        <p:spPr>
          <a:xfrm flipV="1">
            <a:off x="12059581" y="4939148"/>
            <a:ext cx="155199" cy="4202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0" name="直接连接符 1939"/>
          <p:cNvCxnSpPr/>
          <p:nvPr/>
        </p:nvCxnSpPr>
        <p:spPr>
          <a:xfrm>
            <a:off x="11641003" y="5015909"/>
            <a:ext cx="278965" cy="1023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2" name="直接连接符 1941"/>
          <p:cNvCxnSpPr/>
          <p:nvPr/>
        </p:nvCxnSpPr>
        <p:spPr>
          <a:xfrm>
            <a:off x="11620704" y="4719192"/>
            <a:ext cx="590314" cy="2165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4" name="直接连接符 1943"/>
          <p:cNvCxnSpPr/>
          <p:nvPr/>
        </p:nvCxnSpPr>
        <p:spPr>
          <a:xfrm flipH="1" flipV="1">
            <a:off x="12059210" y="5367464"/>
            <a:ext cx="264391" cy="5227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2" name="直接连接符 1951"/>
          <p:cNvCxnSpPr/>
          <p:nvPr/>
        </p:nvCxnSpPr>
        <p:spPr>
          <a:xfrm>
            <a:off x="12115655" y="4215437"/>
            <a:ext cx="536847" cy="19694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3" name="直接连接符 1952"/>
          <p:cNvCxnSpPr/>
          <p:nvPr/>
        </p:nvCxnSpPr>
        <p:spPr>
          <a:xfrm flipV="1">
            <a:off x="11646752" y="7134248"/>
            <a:ext cx="493305" cy="1402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4" name="直接连接符 1953"/>
          <p:cNvCxnSpPr/>
          <p:nvPr/>
        </p:nvCxnSpPr>
        <p:spPr>
          <a:xfrm flipV="1">
            <a:off x="11778316" y="7184093"/>
            <a:ext cx="493305" cy="1402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5" name="直接连接符 1954"/>
          <p:cNvCxnSpPr/>
          <p:nvPr/>
        </p:nvCxnSpPr>
        <p:spPr>
          <a:xfrm flipV="1">
            <a:off x="10752442" y="1528843"/>
            <a:ext cx="1892509" cy="5089059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6" name="直接连接符 1955"/>
          <p:cNvCxnSpPr/>
          <p:nvPr/>
        </p:nvCxnSpPr>
        <p:spPr>
          <a:xfrm flipV="1">
            <a:off x="10624535" y="1484297"/>
            <a:ext cx="1892233" cy="508831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7" name="直接连接符 1956"/>
          <p:cNvCxnSpPr/>
          <p:nvPr/>
        </p:nvCxnSpPr>
        <p:spPr>
          <a:xfrm flipV="1">
            <a:off x="10500810" y="1444424"/>
            <a:ext cx="1888864" cy="507925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8" name="直接连接符 1957"/>
          <p:cNvCxnSpPr/>
          <p:nvPr/>
        </p:nvCxnSpPr>
        <p:spPr>
          <a:xfrm flipV="1">
            <a:off x="10571890" y="4280507"/>
            <a:ext cx="555630" cy="149411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9" name="直接连接符 1958"/>
          <p:cNvCxnSpPr/>
          <p:nvPr/>
        </p:nvCxnSpPr>
        <p:spPr>
          <a:xfrm>
            <a:off x="10742029" y="4137273"/>
            <a:ext cx="382124" cy="1401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0" name="直接连接符 1959"/>
          <p:cNvCxnSpPr/>
          <p:nvPr/>
        </p:nvCxnSpPr>
        <p:spPr>
          <a:xfrm>
            <a:off x="12081065" y="3414615"/>
            <a:ext cx="836709" cy="30695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2" name="直接连接符 1961"/>
          <p:cNvCxnSpPr/>
          <p:nvPr/>
        </p:nvCxnSpPr>
        <p:spPr>
          <a:xfrm flipV="1">
            <a:off x="12086176" y="1573785"/>
            <a:ext cx="680300" cy="18422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3" name="直接连接符 1962"/>
          <p:cNvCxnSpPr/>
          <p:nvPr/>
        </p:nvCxnSpPr>
        <p:spPr>
          <a:xfrm flipV="1">
            <a:off x="12761457" y="2643788"/>
            <a:ext cx="113346" cy="3069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4" name="直接连接符 1963"/>
          <p:cNvCxnSpPr/>
          <p:nvPr/>
        </p:nvCxnSpPr>
        <p:spPr>
          <a:xfrm flipV="1">
            <a:off x="12447919" y="1633990"/>
            <a:ext cx="442125" cy="11972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5" name="直接连接符 1964"/>
          <p:cNvCxnSpPr/>
          <p:nvPr/>
        </p:nvCxnSpPr>
        <p:spPr>
          <a:xfrm>
            <a:off x="12451997" y="2837596"/>
            <a:ext cx="295264" cy="10832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3" name="直接连接符 1972"/>
          <p:cNvCxnSpPr/>
          <p:nvPr/>
        </p:nvCxnSpPr>
        <p:spPr>
          <a:xfrm flipV="1">
            <a:off x="11706689" y="1251884"/>
            <a:ext cx="169094" cy="45789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5" name="直接连接符 1974"/>
          <p:cNvCxnSpPr/>
          <p:nvPr/>
        </p:nvCxnSpPr>
        <p:spPr>
          <a:xfrm flipV="1">
            <a:off x="10918401" y="492245"/>
            <a:ext cx="996616" cy="269880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6" name="直接连接符 1975"/>
          <p:cNvCxnSpPr/>
          <p:nvPr/>
        </p:nvCxnSpPr>
        <p:spPr>
          <a:xfrm>
            <a:off x="11882133" y="1245612"/>
            <a:ext cx="500781" cy="1947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9" name="直接连接符 1978"/>
          <p:cNvCxnSpPr/>
          <p:nvPr/>
        </p:nvCxnSpPr>
        <p:spPr>
          <a:xfrm>
            <a:off x="11920053" y="483031"/>
            <a:ext cx="594715" cy="100346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2" name="直接连接符 1981"/>
          <p:cNvCxnSpPr/>
          <p:nvPr/>
        </p:nvCxnSpPr>
        <p:spPr>
          <a:xfrm>
            <a:off x="11756483" y="38672"/>
            <a:ext cx="885725" cy="149448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3" name="直接连接符 1982"/>
          <p:cNvCxnSpPr/>
          <p:nvPr/>
        </p:nvCxnSpPr>
        <p:spPr>
          <a:xfrm>
            <a:off x="11854656" y="32229"/>
            <a:ext cx="910710" cy="15366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4" name="直接连接符 1983"/>
          <p:cNvCxnSpPr/>
          <p:nvPr/>
        </p:nvCxnSpPr>
        <p:spPr>
          <a:xfrm>
            <a:off x="11936981" y="21658"/>
            <a:ext cx="951796" cy="16059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5" name="直接连接符 1984"/>
          <p:cNvCxnSpPr/>
          <p:nvPr/>
        </p:nvCxnSpPr>
        <p:spPr>
          <a:xfrm>
            <a:off x="12373165" y="28509"/>
            <a:ext cx="479772" cy="80952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0" name="直接连接符 2009"/>
          <p:cNvCxnSpPr/>
          <p:nvPr/>
        </p:nvCxnSpPr>
        <p:spPr>
          <a:xfrm flipV="1">
            <a:off x="10136437" y="1433138"/>
            <a:ext cx="1092288" cy="295785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2" name="直接连接符 2011"/>
          <p:cNvCxnSpPr/>
          <p:nvPr/>
        </p:nvCxnSpPr>
        <p:spPr>
          <a:xfrm>
            <a:off x="10593187" y="391019"/>
            <a:ext cx="632315" cy="10414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5" name="直接连接符 2014"/>
          <p:cNvCxnSpPr/>
          <p:nvPr/>
        </p:nvCxnSpPr>
        <p:spPr>
          <a:xfrm flipV="1">
            <a:off x="10590913" y="-10170"/>
            <a:ext cx="146632" cy="3970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6" name="直接连接符 2015"/>
          <p:cNvCxnSpPr/>
          <p:nvPr/>
        </p:nvCxnSpPr>
        <p:spPr>
          <a:xfrm>
            <a:off x="10353118" y="1392806"/>
            <a:ext cx="201116" cy="934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9" name="直接连接符 2018"/>
          <p:cNvCxnSpPr/>
          <p:nvPr/>
        </p:nvCxnSpPr>
        <p:spPr>
          <a:xfrm flipH="1">
            <a:off x="10351535" y="232289"/>
            <a:ext cx="30227" cy="11541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2" name="直接连接符 2021"/>
          <p:cNvCxnSpPr/>
          <p:nvPr/>
        </p:nvCxnSpPr>
        <p:spPr>
          <a:xfrm flipH="1">
            <a:off x="10381261" y="9923"/>
            <a:ext cx="85184" cy="2230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4" name="直接连接符 2023"/>
          <p:cNvCxnSpPr/>
          <p:nvPr/>
        </p:nvCxnSpPr>
        <p:spPr>
          <a:xfrm flipH="1">
            <a:off x="9976571" y="-10170"/>
            <a:ext cx="43486" cy="166038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6" name="直接连接符 2025"/>
          <p:cNvCxnSpPr/>
          <p:nvPr/>
        </p:nvCxnSpPr>
        <p:spPr>
          <a:xfrm>
            <a:off x="9975445" y="1648134"/>
            <a:ext cx="426225" cy="8831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1" name="直接连接符 2030"/>
          <p:cNvCxnSpPr/>
          <p:nvPr/>
        </p:nvCxnSpPr>
        <p:spPr>
          <a:xfrm flipV="1">
            <a:off x="9862143" y="2541550"/>
            <a:ext cx="538385" cy="145793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2" name="直接连接符 2031"/>
          <p:cNvCxnSpPr/>
          <p:nvPr/>
        </p:nvCxnSpPr>
        <p:spPr>
          <a:xfrm flipV="1">
            <a:off x="9773199" y="2468549"/>
            <a:ext cx="270204" cy="73169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4" name="直接连接符 2033"/>
          <p:cNvCxnSpPr/>
          <p:nvPr/>
        </p:nvCxnSpPr>
        <p:spPr>
          <a:xfrm>
            <a:off x="8822851" y="32229"/>
            <a:ext cx="1218328" cy="24361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6" name="直接连接符 2035"/>
          <p:cNvCxnSpPr/>
          <p:nvPr/>
        </p:nvCxnSpPr>
        <p:spPr>
          <a:xfrm>
            <a:off x="8357326" y="-10170"/>
            <a:ext cx="1031996" cy="20351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0" name="直接连接符 2039"/>
          <p:cNvCxnSpPr/>
          <p:nvPr/>
        </p:nvCxnSpPr>
        <p:spPr>
          <a:xfrm>
            <a:off x="8506340" y="1403828"/>
            <a:ext cx="271574" cy="5263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3" name="直接连接符 2042"/>
          <p:cNvCxnSpPr/>
          <p:nvPr/>
        </p:nvCxnSpPr>
        <p:spPr>
          <a:xfrm flipV="1">
            <a:off x="9204703" y="2031077"/>
            <a:ext cx="185177" cy="5014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9" name="直接连接符 2048"/>
          <p:cNvCxnSpPr/>
          <p:nvPr/>
        </p:nvCxnSpPr>
        <p:spPr>
          <a:xfrm flipV="1">
            <a:off x="9960285" y="4964052"/>
            <a:ext cx="633572" cy="3845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2" name="直接连接符 2051"/>
          <p:cNvCxnSpPr/>
          <p:nvPr/>
        </p:nvCxnSpPr>
        <p:spPr>
          <a:xfrm>
            <a:off x="9271021" y="5288760"/>
            <a:ext cx="1298647" cy="4858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6" name="直接连接符 2055"/>
          <p:cNvCxnSpPr/>
          <p:nvPr/>
        </p:nvCxnSpPr>
        <p:spPr>
          <a:xfrm flipV="1">
            <a:off x="9032082" y="5927914"/>
            <a:ext cx="197832" cy="53573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9" name="直接连接符 2058"/>
          <p:cNvCxnSpPr/>
          <p:nvPr/>
        </p:nvCxnSpPr>
        <p:spPr>
          <a:xfrm>
            <a:off x="8874769" y="5805720"/>
            <a:ext cx="351975" cy="11789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1" name="直接连接符 2060"/>
          <p:cNvCxnSpPr/>
          <p:nvPr/>
        </p:nvCxnSpPr>
        <p:spPr>
          <a:xfrm flipV="1">
            <a:off x="7916389" y="6529116"/>
            <a:ext cx="2578017" cy="7143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4" name="直接连接符 2063"/>
          <p:cNvCxnSpPr/>
          <p:nvPr/>
        </p:nvCxnSpPr>
        <p:spPr>
          <a:xfrm flipV="1">
            <a:off x="7997167" y="6578344"/>
            <a:ext cx="2624996" cy="72740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5" name="直接连接符 2064"/>
          <p:cNvCxnSpPr/>
          <p:nvPr/>
        </p:nvCxnSpPr>
        <p:spPr>
          <a:xfrm flipV="1">
            <a:off x="8351108" y="6627992"/>
            <a:ext cx="2398106" cy="66453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6" name="直接连接符 2065"/>
          <p:cNvCxnSpPr/>
          <p:nvPr/>
        </p:nvCxnSpPr>
        <p:spPr>
          <a:xfrm flipV="1">
            <a:off x="8598628" y="6672622"/>
            <a:ext cx="2278745" cy="6314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7" name="直接连接符 2066"/>
          <p:cNvCxnSpPr/>
          <p:nvPr/>
        </p:nvCxnSpPr>
        <p:spPr>
          <a:xfrm flipV="1">
            <a:off x="8791571" y="6722953"/>
            <a:ext cx="2209292" cy="6122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1" name="直接连接符 2070"/>
          <p:cNvCxnSpPr/>
          <p:nvPr/>
        </p:nvCxnSpPr>
        <p:spPr>
          <a:xfrm flipH="1" flipV="1">
            <a:off x="7676846" y="6663069"/>
            <a:ext cx="237044" cy="5820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1" name="直接连接符 2080"/>
          <p:cNvCxnSpPr/>
          <p:nvPr/>
        </p:nvCxnSpPr>
        <p:spPr>
          <a:xfrm>
            <a:off x="7664718" y="485775"/>
            <a:ext cx="192909" cy="9038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2" name="直接连接符 2081"/>
          <p:cNvCxnSpPr/>
          <p:nvPr/>
        </p:nvCxnSpPr>
        <p:spPr>
          <a:xfrm>
            <a:off x="7039170" y="167383"/>
            <a:ext cx="603442" cy="110037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3" name="直接连接符 2082"/>
          <p:cNvCxnSpPr/>
          <p:nvPr/>
        </p:nvCxnSpPr>
        <p:spPr>
          <a:xfrm>
            <a:off x="6905671" y="115385"/>
            <a:ext cx="581354" cy="106009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4" name="直接连接符 2083"/>
          <p:cNvCxnSpPr/>
          <p:nvPr/>
        </p:nvCxnSpPr>
        <p:spPr>
          <a:xfrm>
            <a:off x="6780540" y="68751"/>
            <a:ext cx="564945" cy="103017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5" name="直接连接符 2084"/>
          <p:cNvCxnSpPr/>
          <p:nvPr/>
        </p:nvCxnSpPr>
        <p:spPr>
          <a:xfrm>
            <a:off x="6661816" y="372846"/>
            <a:ext cx="406469" cy="74119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6" name="直接连接符 2085"/>
          <p:cNvCxnSpPr/>
          <p:nvPr/>
        </p:nvCxnSpPr>
        <p:spPr>
          <a:xfrm flipH="1">
            <a:off x="7664339" y="26552"/>
            <a:ext cx="163024" cy="4542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7" name="直接连接符 2086"/>
          <p:cNvCxnSpPr/>
          <p:nvPr/>
        </p:nvCxnSpPr>
        <p:spPr>
          <a:xfrm flipH="1">
            <a:off x="7036534" y="-10611"/>
            <a:ext cx="62255" cy="17348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8" name="直接连接符 2087"/>
          <p:cNvCxnSpPr/>
          <p:nvPr/>
        </p:nvCxnSpPr>
        <p:spPr>
          <a:xfrm flipH="1">
            <a:off x="6909788" y="-44946"/>
            <a:ext cx="55034" cy="15336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9" name="直接连接符 2088"/>
          <p:cNvCxnSpPr/>
          <p:nvPr/>
        </p:nvCxnSpPr>
        <p:spPr>
          <a:xfrm flipH="1">
            <a:off x="6665533" y="75134"/>
            <a:ext cx="112629" cy="29167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3" name="直接连接符 2092"/>
          <p:cNvCxnSpPr/>
          <p:nvPr/>
        </p:nvCxnSpPr>
        <p:spPr>
          <a:xfrm flipH="1">
            <a:off x="6181810" y="964271"/>
            <a:ext cx="258534" cy="70172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6" name="直接连接符 2095"/>
          <p:cNvCxnSpPr/>
          <p:nvPr/>
        </p:nvCxnSpPr>
        <p:spPr>
          <a:xfrm flipH="1">
            <a:off x="5452001" y="-28815"/>
            <a:ext cx="771628" cy="20943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7" name="直接连接符 2096"/>
          <p:cNvCxnSpPr/>
          <p:nvPr/>
        </p:nvCxnSpPr>
        <p:spPr>
          <a:xfrm flipH="1">
            <a:off x="5160247" y="-44322"/>
            <a:ext cx="310653" cy="8925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2" name="直接连接符 2101"/>
          <p:cNvCxnSpPr/>
          <p:nvPr/>
        </p:nvCxnSpPr>
        <p:spPr>
          <a:xfrm flipH="1">
            <a:off x="4648390" y="114338"/>
            <a:ext cx="150070" cy="3980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4" name="直接连接符 2103"/>
          <p:cNvCxnSpPr/>
          <p:nvPr/>
        </p:nvCxnSpPr>
        <p:spPr>
          <a:xfrm flipH="1">
            <a:off x="5094108" y="-49343"/>
            <a:ext cx="104527" cy="2772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5" name="直接连接符 2104"/>
          <p:cNvCxnSpPr/>
          <p:nvPr/>
        </p:nvCxnSpPr>
        <p:spPr>
          <a:xfrm>
            <a:off x="4806686" y="116301"/>
            <a:ext cx="281638" cy="1112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2" name="直接连接符 2111"/>
          <p:cNvCxnSpPr/>
          <p:nvPr/>
        </p:nvCxnSpPr>
        <p:spPr>
          <a:xfrm>
            <a:off x="4650421" y="512365"/>
            <a:ext cx="496899" cy="11450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3" name="直接连接符 2112"/>
          <p:cNvCxnSpPr/>
          <p:nvPr/>
        </p:nvCxnSpPr>
        <p:spPr>
          <a:xfrm flipH="1">
            <a:off x="3964536" y="2226483"/>
            <a:ext cx="238270" cy="64672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4" name="直接连接符 2113"/>
          <p:cNvCxnSpPr/>
          <p:nvPr/>
        </p:nvCxnSpPr>
        <p:spPr>
          <a:xfrm flipH="1" flipV="1">
            <a:off x="3967090" y="2875288"/>
            <a:ext cx="896268" cy="33080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5" name="直接连接符 2114"/>
          <p:cNvCxnSpPr/>
          <p:nvPr/>
        </p:nvCxnSpPr>
        <p:spPr>
          <a:xfrm flipH="1">
            <a:off x="3248671" y="453647"/>
            <a:ext cx="740498" cy="20098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6" name="直接连接符 2115"/>
          <p:cNvCxnSpPr/>
          <p:nvPr/>
        </p:nvCxnSpPr>
        <p:spPr>
          <a:xfrm flipV="1">
            <a:off x="3119859" y="810811"/>
            <a:ext cx="212390" cy="58159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7" name="直接连接符 2116"/>
          <p:cNvCxnSpPr/>
          <p:nvPr/>
        </p:nvCxnSpPr>
        <p:spPr>
          <a:xfrm flipH="1">
            <a:off x="3307240" y="420529"/>
            <a:ext cx="554103" cy="15039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8" name="直接连接符 2117"/>
          <p:cNvCxnSpPr/>
          <p:nvPr/>
        </p:nvCxnSpPr>
        <p:spPr>
          <a:xfrm flipH="1">
            <a:off x="3179434" y="365657"/>
            <a:ext cx="558145" cy="15149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9" name="直接连接符 2118"/>
          <p:cNvCxnSpPr/>
          <p:nvPr/>
        </p:nvCxnSpPr>
        <p:spPr>
          <a:xfrm flipV="1">
            <a:off x="2796965" y="1391490"/>
            <a:ext cx="320346" cy="3417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1" name="直接连接符 2120"/>
          <p:cNvCxnSpPr/>
          <p:nvPr/>
        </p:nvCxnSpPr>
        <p:spPr>
          <a:xfrm flipV="1">
            <a:off x="2665430" y="171923"/>
            <a:ext cx="552075" cy="151176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2" name="直接连接符 2121"/>
          <p:cNvCxnSpPr/>
          <p:nvPr/>
        </p:nvCxnSpPr>
        <p:spPr>
          <a:xfrm flipV="1">
            <a:off x="2541927" y="116301"/>
            <a:ext cx="553580" cy="151589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3" name="直接连接符 2122"/>
          <p:cNvCxnSpPr/>
          <p:nvPr/>
        </p:nvCxnSpPr>
        <p:spPr>
          <a:xfrm flipV="1">
            <a:off x="2407357" y="9923"/>
            <a:ext cx="578924" cy="15852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4" name="直接连接符 2123"/>
          <p:cNvCxnSpPr/>
          <p:nvPr/>
        </p:nvCxnSpPr>
        <p:spPr>
          <a:xfrm flipV="1">
            <a:off x="2283841" y="31336"/>
            <a:ext cx="552796" cy="15137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5" name="直接连接符 2124"/>
          <p:cNvCxnSpPr/>
          <p:nvPr/>
        </p:nvCxnSpPr>
        <p:spPr>
          <a:xfrm flipV="1">
            <a:off x="1275166" y="1928558"/>
            <a:ext cx="2025547" cy="95004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7" name="直接连接符 2126"/>
          <p:cNvCxnSpPr/>
          <p:nvPr/>
        </p:nvCxnSpPr>
        <p:spPr>
          <a:xfrm flipV="1">
            <a:off x="-167848" y="1888494"/>
            <a:ext cx="3341561" cy="15672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8" name="直接连接符 2127"/>
          <p:cNvCxnSpPr/>
          <p:nvPr/>
        </p:nvCxnSpPr>
        <p:spPr>
          <a:xfrm flipV="1">
            <a:off x="-60945" y="1688877"/>
            <a:ext cx="2718332" cy="127497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9" name="直接连接符 2128"/>
          <p:cNvCxnSpPr/>
          <p:nvPr/>
        </p:nvCxnSpPr>
        <p:spPr>
          <a:xfrm flipV="1">
            <a:off x="-60945" y="1740138"/>
            <a:ext cx="2849716" cy="13366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0" name="直接连接符 2129"/>
          <p:cNvCxnSpPr/>
          <p:nvPr/>
        </p:nvCxnSpPr>
        <p:spPr>
          <a:xfrm flipV="1">
            <a:off x="-105882" y="1638397"/>
            <a:ext cx="2643252" cy="1239765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1" name="直接连接符 2130"/>
          <p:cNvCxnSpPr/>
          <p:nvPr/>
        </p:nvCxnSpPr>
        <p:spPr>
          <a:xfrm flipV="1">
            <a:off x="-111285" y="1597980"/>
            <a:ext cx="2513534" cy="11789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2" name="直接连接符 2131"/>
          <p:cNvCxnSpPr/>
          <p:nvPr/>
        </p:nvCxnSpPr>
        <p:spPr>
          <a:xfrm flipV="1">
            <a:off x="-74290" y="1550505"/>
            <a:ext cx="2353375" cy="110380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3" name="直接连接符 2142"/>
          <p:cNvCxnSpPr/>
          <p:nvPr/>
        </p:nvCxnSpPr>
        <p:spPr>
          <a:xfrm flipV="1">
            <a:off x="2005734" y="313372"/>
            <a:ext cx="297549" cy="81479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4" name="直接连接符 2143"/>
          <p:cNvCxnSpPr/>
          <p:nvPr/>
        </p:nvCxnSpPr>
        <p:spPr>
          <a:xfrm flipV="1">
            <a:off x="1639751" y="12772"/>
            <a:ext cx="252715" cy="6920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5" name="直接连接符 2144"/>
          <p:cNvCxnSpPr/>
          <p:nvPr/>
        </p:nvCxnSpPr>
        <p:spPr>
          <a:xfrm flipH="1" flipV="1">
            <a:off x="1014189" y="476443"/>
            <a:ext cx="619530" cy="22852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6" name="直接连接符 2145"/>
          <p:cNvCxnSpPr/>
          <p:nvPr/>
        </p:nvCxnSpPr>
        <p:spPr>
          <a:xfrm flipH="1" flipV="1">
            <a:off x="909536" y="723235"/>
            <a:ext cx="1095874" cy="40423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7" name="直接连接符 2146"/>
          <p:cNvCxnSpPr/>
          <p:nvPr/>
        </p:nvCxnSpPr>
        <p:spPr>
          <a:xfrm flipH="1" flipV="1">
            <a:off x="3146121" y="-14848"/>
            <a:ext cx="74612" cy="1872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8" name="直接连接符 2147"/>
          <p:cNvCxnSpPr/>
          <p:nvPr/>
        </p:nvCxnSpPr>
        <p:spPr>
          <a:xfrm flipH="1" flipV="1">
            <a:off x="3051217" y="3105"/>
            <a:ext cx="45719" cy="11475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9" name="直接连接符 2148"/>
          <p:cNvCxnSpPr/>
          <p:nvPr/>
        </p:nvCxnSpPr>
        <p:spPr>
          <a:xfrm flipH="1" flipV="1">
            <a:off x="3592956" y="9923"/>
            <a:ext cx="138951" cy="3487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0" name="直接连接符 2149"/>
          <p:cNvCxnSpPr/>
          <p:nvPr/>
        </p:nvCxnSpPr>
        <p:spPr>
          <a:xfrm flipH="1" flipV="1">
            <a:off x="3703968" y="17962"/>
            <a:ext cx="156154" cy="3919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1" name="直接连接符 2150"/>
          <p:cNvCxnSpPr/>
          <p:nvPr/>
        </p:nvCxnSpPr>
        <p:spPr>
          <a:xfrm flipH="1" flipV="1">
            <a:off x="3823958" y="32229"/>
            <a:ext cx="163966" cy="4115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7" name="Freeform 702"/>
          <p:cNvSpPr>
            <a:spLocks/>
          </p:cNvSpPr>
          <p:nvPr/>
        </p:nvSpPr>
        <p:spPr bwMode="auto">
          <a:xfrm>
            <a:off x="5320617" y="1952927"/>
            <a:ext cx="256288" cy="25629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68" name="组合 2167"/>
          <p:cNvGrpSpPr/>
          <p:nvPr/>
        </p:nvGrpSpPr>
        <p:grpSpPr>
          <a:xfrm rot="2460963" flipH="1" flipV="1">
            <a:off x="8737577" y="947385"/>
            <a:ext cx="1403239" cy="660419"/>
            <a:chOff x="1404478" y="4840188"/>
            <a:chExt cx="1685984" cy="793489"/>
          </a:xfrm>
        </p:grpSpPr>
        <p:sp>
          <p:nvSpPr>
            <p:cNvPr id="216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74" name="Freeform 702"/>
          <p:cNvSpPr>
            <a:spLocks/>
          </p:cNvSpPr>
          <p:nvPr/>
        </p:nvSpPr>
        <p:spPr bwMode="auto">
          <a:xfrm>
            <a:off x="6064781" y="1547101"/>
            <a:ext cx="231112" cy="2311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5" name="Freeform 702"/>
          <p:cNvSpPr>
            <a:spLocks/>
          </p:cNvSpPr>
          <p:nvPr/>
        </p:nvSpPr>
        <p:spPr bwMode="auto">
          <a:xfrm>
            <a:off x="6324456" y="863089"/>
            <a:ext cx="213774" cy="2137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6" name="Freeform 702"/>
          <p:cNvSpPr>
            <a:spLocks/>
          </p:cNvSpPr>
          <p:nvPr/>
        </p:nvSpPr>
        <p:spPr bwMode="auto">
          <a:xfrm>
            <a:off x="6859627" y="913689"/>
            <a:ext cx="400700" cy="40070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7" name="Freeform 702"/>
          <p:cNvSpPr>
            <a:spLocks/>
          </p:cNvSpPr>
          <p:nvPr/>
        </p:nvSpPr>
        <p:spPr bwMode="auto">
          <a:xfrm>
            <a:off x="7670361" y="1225567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8" name="Freeform 702"/>
          <p:cNvSpPr>
            <a:spLocks/>
          </p:cNvSpPr>
          <p:nvPr/>
        </p:nvSpPr>
        <p:spPr bwMode="auto">
          <a:xfrm>
            <a:off x="8325339" y="1264870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9" name="Freeform 702"/>
          <p:cNvSpPr>
            <a:spLocks/>
          </p:cNvSpPr>
          <p:nvPr/>
        </p:nvSpPr>
        <p:spPr bwMode="auto">
          <a:xfrm>
            <a:off x="8581587" y="1735525"/>
            <a:ext cx="414284" cy="4142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0" name="Freeform 702"/>
          <p:cNvSpPr>
            <a:spLocks/>
          </p:cNvSpPr>
          <p:nvPr/>
        </p:nvSpPr>
        <p:spPr bwMode="auto">
          <a:xfrm>
            <a:off x="7561454" y="1186667"/>
            <a:ext cx="170966" cy="17096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1" name="Freeform 702"/>
          <p:cNvSpPr>
            <a:spLocks/>
          </p:cNvSpPr>
          <p:nvPr/>
        </p:nvSpPr>
        <p:spPr bwMode="auto">
          <a:xfrm>
            <a:off x="7451027" y="1149835"/>
            <a:ext cx="99746" cy="997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2" name="Freeform 702"/>
          <p:cNvSpPr>
            <a:spLocks/>
          </p:cNvSpPr>
          <p:nvPr/>
        </p:nvSpPr>
        <p:spPr bwMode="auto">
          <a:xfrm>
            <a:off x="3974180" y="1897811"/>
            <a:ext cx="520842" cy="5208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3" name="Freeform 702"/>
          <p:cNvSpPr>
            <a:spLocks/>
          </p:cNvSpPr>
          <p:nvPr/>
        </p:nvSpPr>
        <p:spPr bwMode="auto">
          <a:xfrm>
            <a:off x="4957436" y="1463813"/>
            <a:ext cx="388818" cy="3888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4" name="Freeform 702"/>
          <p:cNvSpPr>
            <a:spLocks/>
          </p:cNvSpPr>
          <p:nvPr/>
        </p:nvSpPr>
        <p:spPr bwMode="auto">
          <a:xfrm>
            <a:off x="8664452" y="5630342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5" name="Freeform 702"/>
          <p:cNvSpPr>
            <a:spLocks/>
          </p:cNvSpPr>
          <p:nvPr/>
        </p:nvSpPr>
        <p:spPr bwMode="auto">
          <a:xfrm>
            <a:off x="8903457" y="6385124"/>
            <a:ext cx="218154" cy="21815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6" name="Freeform 702"/>
          <p:cNvSpPr>
            <a:spLocks/>
          </p:cNvSpPr>
          <p:nvPr/>
        </p:nvSpPr>
        <p:spPr bwMode="auto">
          <a:xfrm>
            <a:off x="9685471" y="4783426"/>
            <a:ext cx="438168" cy="43817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7" name="Freeform 702"/>
          <p:cNvSpPr>
            <a:spLocks/>
          </p:cNvSpPr>
          <p:nvPr/>
        </p:nvSpPr>
        <p:spPr bwMode="auto">
          <a:xfrm>
            <a:off x="7345485" y="6354895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8" name="Freeform 702"/>
          <p:cNvSpPr>
            <a:spLocks/>
          </p:cNvSpPr>
          <p:nvPr/>
        </p:nvSpPr>
        <p:spPr bwMode="auto">
          <a:xfrm>
            <a:off x="11991629" y="4068421"/>
            <a:ext cx="277026" cy="27702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9" name="Freeform 702"/>
          <p:cNvSpPr>
            <a:spLocks/>
          </p:cNvSpPr>
          <p:nvPr/>
        </p:nvSpPr>
        <p:spPr bwMode="auto">
          <a:xfrm>
            <a:off x="11354804" y="6567548"/>
            <a:ext cx="157430" cy="15743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0" name="Freeform 702"/>
          <p:cNvSpPr>
            <a:spLocks/>
          </p:cNvSpPr>
          <p:nvPr/>
        </p:nvSpPr>
        <p:spPr bwMode="auto">
          <a:xfrm>
            <a:off x="11547043" y="1494477"/>
            <a:ext cx="373572" cy="37357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2" name="Freeform 702"/>
          <p:cNvSpPr>
            <a:spLocks/>
          </p:cNvSpPr>
          <p:nvPr/>
        </p:nvSpPr>
        <p:spPr bwMode="auto">
          <a:xfrm>
            <a:off x="9074327" y="2452708"/>
            <a:ext cx="217978" cy="2179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3" name="Freeform 702"/>
          <p:cNvSpPr>
            <a:spLocks/>
          </p:cNvSpPr>
          <p:nvPr/>
        </p:nvSpPr>
        <p:spPr bwMode="auto">
          <a:xfrm>
            <a:off x="10782673" y="3054615"/>
            <a:ext cx="260260" cy="26026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4" name="Freeform 702"/>
          <p:cNvSpPr>
            <a:spLocks/>
          </p:cNvSpPr>
          <p:nvPr/>
        </p:nvSpPr>
        <p:spPr bwMode="auto">
          <a:xfrm>
            <a:off x="10584771" y="3955765"/>
            <a:ext cx="389682" cy="38968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5" name="Freeform 702"/>
          <p:cNvSpPr>
            <a:spLocks/>
          </p:cNvSpPr>
          <p:nvPr/>
        </p:nvSpPr>
        <p:spPr bwMode="auto">
          <a:xfrm>
            <a:off x="10330201" y="1251884"/>
            <a:ext cx="514728" cy="5147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9" name="Freeform 702"/>
          <p:cNvSpPr>
            <a:spLocks/>
          </p:cNvSpPr>
          <p:nvPr/>
        </p:nvSpPr>
        <p:spPr bwMode="auto">
          <a:xfrm>
            <a:off x="4724473" y="3045679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0" name="Freeform 702"/>
          <p:cNvSpPr>
            <a:spLocks/>
          </p:cNvSpPr>
          <p:nvPr/>
        </p:nvSpPr>
        <p:spPr bwMode="auto">
          <a:xfrm>
            <a:off x="3163138" y="2345129"/>
            <a:ext cx="184130" cy="1841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1" name="Freeform 702"/>
          <p:cNvSpPr>
            <a:spLocks/>
          </p:cNvSpPr>
          <p:nvPr/>
        </p:nvSpPr>
        <p:spPr bwMode="auto">
          <a:xfrm>
            <a:off x="3121232" y="636963"/>
            <a:ext cx="388984" cy="3889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2" name="Freeform 702"/>
          <p:cNvSpPr>
            <a:spLocks/>
          </p:cNvSpPr>
          <p:nvPr/>
        </p:nvSpPr>
        <p:spPr bwMode="auto">
          <a:xfrm>
            <a:off x="5068686" y="810313"/>
            <a:ext cx="154242" cy="15424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3" name="Freeform 702"/>
          <p:cNvSpPr>
            <a:spLocks/>
          </p:cNvSpPr>
          <p:nvPr/>
        </p:nvSpPr>
        <p:spPr bwMode="auto">
          <a:xfrm>
            <a:off x="2156115" y="181457"/>
            <a:ext cx="294984" cy="2949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4" name="Freeform 702"/>
          <p:cNvSpPr>
            <a:spLocks/>
          </p:cNvSpPr>
          <p:nvPr/>
        </p:nvSpPr>
        <p:spPr bwMode="auto">
          <a:xfrm>
            <a:off x="10394130" y="4797497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5" name="Freeform 702"/>
          <p:cNvSpPr>
            <a:spLocks/>
          </p:cNvSpPr>
          <p:nvPr/>
        </p:nvSpPr>
        <p:spPr bwMode="auto">
          <a:xfrm>
            <a:off x="11952226" y="6098237"/>
            <a:ext cx="423506" cy="4235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06" name="组合 2205"/>
          <p:cNvGrpSpPr/>
          <p:nvPr/>
        </p:nvGrpSpPr>
        <p:grpSpPr>
          <a:xfrm rot="16047682" flipH="1" flipV="1">
            <a:off x="1954776" y="580472"/>
            <a:ext cx="1403239" cy="660419"/>
            <a:chOff x="1404478" y="4840188"/>
            <a:chExt cx="1685984" cy="793489"/>
          </a:xfrm>
        </p:grpSpPr>
        <p:sp>
          <p:nvSpPr>
            <p:cNvPr id="220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22" name="组合 2221"/>
          <p:cNvGrpSpPr/>
          <p:nvPr/>
        </p:nvGrpSpPr>
        <p:grpSpPr>
          <a:xfrm rot="16200000" flipH="1" flipV="1">
            <a:off x="10946020" y="3111076"/>
            <a:ext cx="1403239" cy="660419"/>
            <a:chOff x="1404478" y="4840188"/>
            <a:chExt cx="1685984" cy="793489"/>
          </a:xfrm>
        </p:grpSpPr>
        <p:sp>
          <p:nvSpPr>
            <p:cNvPr id="222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42" name="组合 2241"/>
          <p:cNvGrpSpPr/>
          <p:nvPr/>
        </p:nvGrpSpPr>
        <p:grpSpPr>
          <a:xfrm rot="2641972" flipH="1" flipV="1">
            <a:off x="4306268" y="688340"/>
            <a:ext cx="1082400" cy="509420"/>
            <a:chOff x="1404478" y="4840188"/>
            <a:chExt cx="1685984" cy="793489"/>
          </a:xfrm>
        </p:grpSpPr>
        <p:sp>
          <p:nvSpPr>
            <p:cNvPr id="224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48" name="Freeform 702"/>
          <p:cNvSpPr>
            <a:spLocks/>
          </p:cNvSpPr>
          <p:nvPr/>
        </p:nvSpPr>
        <p:spPr bwMode="auto">
          <a:xfrm>
            <a:off x="7275992" y="1059192"/>
            <a:ext cx="141496" cy="14149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898" name="直接连接符 897"/>
          <p:cNvCxnSpPr/>
          <p:nvPr/>
        </p:nvCxnSpPr>
        <p:spPr>
          <a:xfrm flipV="1">
            <a:off x="656932" y="723235"/>
            <a:ext cx="252715" cy="6920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9" name="直接连接符 898"/>
          <p:cNvCxnSpPr/>
          <p:nvPr/>
        </p:nvCxnSpPr>
        <p:spPr>
          <a:xfrm flipH="1" flipV="1">
            <a:off x="-68228" y="1149835"/>
            <a:ext cx="719381" cy="2653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6" name="直接连接符 2045"/>
          <p:cNvCxnSpPr/>
          <p:nvPr/>
        </p:nvCxnSpPr>
        <p:spPr>
          <a:xfrm flipV="1">
            <a:off x="3569737" y="4391934"/>
            <a:ext cx="6566700" cy="173398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3" name="文本框 2162"/>
          <p:cNvSpPr txBox="1"/>
          <p:nvPr/>
        </p:nvSpPr>
        <p:spPr>
          <a:xfrm rot="9876815" flipH="1" flipV="1">
            <a:off x="3212520" y="3271438"/>
            <a:ext cx="6671185" cy="18620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115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突破自我</a:t>
            </a:r>
            <a:endParaRPr lang="zh-CN" altLang="en-US" sz="115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grpSp>
        <p:nvGrpSpPr>
          <p:cNvPr id="2152" name="组合 2151"/>
          <p:cNvGrpSpPr/>
          <p:nvPr/>
        </p:nvGrpSpPr>
        <p:grpSpPr>
          <a:xfrm rot="20683567" flipH="1" flipV="1">
            <a:off x="1697582" y="4202069"/>
            <a:ext cx="1890514" cy="2178486"/>
            <a:chOff x="9828971" y="-352581"/>
            <a:chExt cx="5938908" cy="6843548"/>
          </a:xfrm>
        </p:grpSpPr>
        <p:sp>
          <p:nvSpPr>
            <p:cNvPr id="2153" name="Freeform 1105"/>
            <p:cNvSpPr>
              <a:spLocks/>
            </p:cNvSpPr>
            <p:nvPr/>
          </p:nvSpPr>
          <p:spPr bwMode="auto">
            <a:xfrm>
              <a:off x="10068441" y="-76629"/>
              <a:ext cx="5459966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任意多边形 2153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234" name="组合 2233"/>
          <p:cNvGrpSpPr/>
          <p:nvPr/>
        </p:nvGrpSpPr>
        <p:grpSpPr>
          <a:xfrm rot="19354986" flipH="1" flipV="1">
            <a:off x="5830316" y="4731231"/>
            <a:ext cx="2192723" cy="1031981"/>
            <a:chOff x="1404478" y="4840188"/>
            <a:chExt cx="1685984" cy="793489"/>
          </a:xfrm>
        </p:grpSpPr>
        <p:sp>
          <p:nvSpPr>
            <p:cNvPr id="223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47" name="Freeform 702"/>
          <p:cNvSpPr>
            <a:spLocks/>
          </p:cNvSpPr>
          <p:nvPr/>
        </p:nvSpPr>
        <p:spPr bwMode="auto">
          <a:xfrm rot="9883567">
            <a:off x="3125453" y="5728206"/>
            <a:ext cx="869288" cy="86929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4" name="文本框 2163"/>
          <p:cNvSpPr txBox="1"/>
          <p:nvPr/>
        </p:nvSpPr>
        <p:spPr>
          <a:xfrm rot="9902954" flipH="1" flipV="1">
            <a:off x="1622529" y="4072117"/>
            <a:ext cx="1966558" cy="221599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3800" dirty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2</a:t>
            </a:r>
            <a:endParaRPr lang="zh-CN" altLang="en-US" sz="13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823" name="Freeform 702"/>
          <p:cNvSpPr>
            <a:spLocks/>
          </p:cNvSpPr>
          <p:nvPr/>
        </p:nvSpPr>
        <p:spPr bwMode="auto">
          <a:xfrm>
            <a:off x="9561616" y="3759661"/>
            <a:ext cx="520842" cy="5208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" name="Freeform 702"/>
          <p:cNvSpPr>
            <a:spLocks/>
          </p:cNvSpPr>
          <p:nvPr/>
        </p:nvSpPr>
        <p:spPr bwMode="auto">
          <a:xfrm>
            <a:off x="9622346" y="3059614"/>
            <a:ext cx="294182" cy="29418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" name="Freeform 702"/>
          <p:cNvSpPr>
            <a:spLocks/>
          </p:cNvSpPr>
          <p:nvPr/>
        </p:nvSpPr>
        <p:spPr bwMode="auto">
          <a:xfrm>
            <a:off x="1085414" y="2739666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" name="Freeform 702"/>
          <p:cNvSpPr>
            <a:spLocks/>
          </p:cNvSpPr>
          <p:nvPr/>
        </p:nvSpPr>
        <p:spPr bwMode="auto">
          <a:xfrm>
            <a:off x="9141063" y="5165651"/>
            <a:ext cx="218154" cy="21815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1" name="Freeform 702"/>
          <p:cNvSpPr>
            <a:spLocks/>
          </p:cNvSpPr>
          <p:nvPr/>
        </p:nvSpPr>
        <p:spPr bwMode="auto">
          <a:xfrm>
            <a:off x="719273" y="209674"/>
            <a:ext cx="520842" cy="5208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1903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14:flip dir="r"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" name="组合 1150"/>
          <p:cNvGrpSpPr/>
          <p:nvPr/>
        </p:nvGrpSpPr>
        <p:grpSpPr>
          <a:xfrm>
            <a:off x="-1595647" y="11279"/>
            <a:ext cx="14418659" cy="7197339"/>
            <a:chOff x="-1571475" y="14775"/>
            <a:chExt cx="14418659" cy="7197339"/>
          </a:xfrm>
          <a:solidFill>
            <a:schemeClr val="bg1">
              <a:lumMod val="50000"/>
              <a:alpha val="57000"/>
            </a:schemeClr>
          </a:solidFill>
        </p:grpSpPr>
        <p:grpSp>
          <p:nvGrpSpPr>
            <p:cNvPr id="1152" name="组合 1151"/>
            <p:cNvGrpSpPr/>
            <p:nvPr/>
          </p:nvGrpSpPr>
          <p:grpSpPr>
            <a:xfrm>
              <a:off x="5609543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580" name="组合 1579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818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1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1" name="组合 1580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582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53" name="组合 1152"/>
            <p:cNvGrpSpPr/>
            <p:nvPr/>
          </p:nvGrpSpPr>
          <p:grpSpPr>
            <a:xfrm flipH="1">
              <a:off x="-1571475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154" name="组合 1153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394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5" name="组合 1154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156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946" name="组合 945"/>
          <p:cNvGrpSpPr/>
          <p:nvPr/>
        </p:nvGrpSpPr>
        <p:grpSpPr>
          <a:xfrm>
            <a:off x="3805153" y="2265162"/>
            <a:ext cx="1046346" cy="1205730"/>
            <a:chOff x="9828971" y="-352581"/>
            <a:chExt cx="5938908" cy="6843548"/>
          </a:xfrm>
        </p:grpSpPr>
        <p:sp>
          <p:nvSpPr>
            <p:cNvPr id="947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任意多边形 947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3805153" y="3861565"/>
            <a:ext cx="1046346" cy="1205730"/>
            <a:chOff x="9828971" y="-352581"/>
            <a:chExt cx="5938908" cy="6843548"/>
          </a:xfrm>
        </p:grpSpPr>
        <p:sp>
          <p:nvSpPr>
            <p:cNvPr id="951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任意多边形 951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291" name="组合 2290"/>
          <p:cNvGrpSpPr/>
          <p:nvPr/>
        </p:nvGrpSpPr>
        <p:grpSpPr>
          <a:xfrm>
            <a:off x="3805153" y="5457968"/>
            <a:ext cx="1046346" cy="1205730"/>
            <a:chOff x="9828971" y="-352581"/>
            <a:chExt cx="5938908" cy="6843548"/>
          </a:xfrm>
        </p:grpSpPr>
        <p:sp>
          <p:nvSpPr>
            <p:cNvPr id="2292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任意多边形 2292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298" name="文本框 2297"/>
          <p:cNvSpPr txBox="1"/>
          <p:nvPr/>
        </p:nvSpPr>
        <p:spPr>
          <a:xfrm>
            <a:off x="4802343" y="2452529"/>
            <a:ext cx="413359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勇于战胜困难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299" name="文本框 2298"/>
          <p:cNvSpPr txBox="1"/>
          <p:nvPr/>
        </p:nvSpPr>
        <p:spPr>
          <a:xfrm>
            <a:off x="4788253" y="5645335"/>
            <a:ext cx="416177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勇于承担责任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300" name="文本框 2299"/>
          <p:cNvSpPr txBox="1"/>
          <p:nvPr/>
        </p:nvSpPr>
        <p:spPr>
          <a:xfrm>
            <a:off x="4745013" y="4048932"/>
            <a:ext cx="42482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勇于改革创新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cxnSp>
        <p:nvCxnSpPr>
          <p:cNvPr id="697" name="直接连接符 696"/>
          <p:cNvCxnSpPr/>
          <p:nvPr/>
        </p:nvCxnSpPr>
        <p:spPr>
          <a:xfrm rot="5400000" flipH="1">
            <a:off x="12477944" y="3904942"/>
            <a:ext cx="292057" cy="79087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直接连接符 699"/>
          <p:cNvCxnSpPr/>
          <p:nvPr/>
        </p:nvCxnSpPr>
        <p:spPr>
          <a:xfrm rot="5400000">
            <a:off x="12302024" y="-47297"/>
            <a:ext cx="329000" cy="7533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直接连接符 701"/>
          <p:cNvCxnSpPr/>
          <p:nvPr/>
        </p:nvCxnSpPr>
        <p:spPr>
          <a:xfrm rot="5400000" flipH="1">
            <a:off x="9510753" y="292463"/>
            <a:ext cx="279338" cy="75642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直接连接符 703"/>
          <p:cNvCxnSpPr/>
          <p:nvPr/>
        </p:nvCxnSpPr>
        <p:spPr>
          <a:xfrm rot="5400000" flipH="1">
            <a:off x="12314880" y="700360"/>
            <a:ext cx="410851" cy="11125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1" name="直接连接符 740"/>
          <p:cNvCxnSpPr/>
          <p:nvPr/>
        </p:nvCxnSpPr>
        <p:spPr>
          <a:xfrm rot="5400000">
            <a:off x="8565639" y="862881"/>
            <a:ext cx="1026023" cy="3849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4" name="直接连接符 743"/>
          <p:cNvCxnSpPr/>
          <p:nvPr/>
        </p:nvCxnSpPr>
        <p:spPr>
          <a:xfrm rot="5400000">
            <a:off x="10910617" y="1060923"/>
            <a:ext cx="1043492" cy="102759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7" name="直接连接符 746"/>
          <p:cNvCxnSpPr/>
          <p:nvPr/>
        </p:nvCxnSpPr>
        <p:spPr>
          <a:xfrm rot="5400000" flipH="1">
            <a:off x="10143936" y="1312378"/>
            <a:ext cx="421241" cy="11392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直接连接符 749"/>
          <p:cNvCxnSpPr/>
          <p:nvPr/>
        </p:nvCxnSpPr>
        <p:spPr>
          <a:xfrm rot="5400000" flipH="1" flipV="1">
            <a:off x="11316687" y="123808"/>
            <a:ext cx="459241" cy="16596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直接连接符 754"/>
          <p:cNvCxnSpPr/>
          <p:nvPr/>
        </p:nvCxnSpPr>
        <p:spPr>
          <a:xfrm rot="5400000" flipH="1">
            <a:off x="10622273" y="-402003"/>
            <a:ext cx="453920" cy="12196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直接连接符 760"/>
          <p:cNvCxnSpPr/>
          <p:nvPr/>
        </p:nvCxnSpPr>
        <p:spPr>
          <a:xfrm flipH="1" flipV="1">
            <a:off x="3808276" y="-81087"/>
            <a:ext cx="997350" cy="3711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2" name="直接连接符 761"/>
          <p:cNvCxnSpPr/>
          <p:nvPr/>
        </p:nvCxnSpPr>
        <p:spPr>
          <a:xfrm rot="5400000" flipH="1">
            <a:off x="4105717" y="-216635"/>
            <a:ext cx="384667" cy="10589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直接连接符 763"/>
          <p:cNvCxnSpPr/>
          <p:nvPr/>
        </p:nvCxnSpPr>
        <p:spPr>
          <a:xfrm rot="5400000" flipH="1">
            <a:off x="3734874" y="844161"/>
            <a:ext cx="448816" cy="12166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直接连接符 771"/>
          <p:cNvCxnSpPr/>
          <p:nvPr/>
        </p:nvCxnSpPr>
        <p:spPr>
          <a:xfrm flipH="1">
            <a:off x="4809384" y="-143117"/>
            <a:ext cx="157697" cy="4280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8" name="直接连接符 777"/>
          <p:cNvCxnSpPr/>
          <p:nvPr/>
        </p:nvCxnSpPr>
        <p:spPr>
          <a:xfrm flipH="1">
            <a:off x="4830140" y="-117268"/>
            <a:ext cx="222279" cy="6151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直接连接符 780"/>
          <p:cNvCxnSpPr/>
          <p:nvPr/>
        </p:nvCxnSpPr>
        <p:spPr>
          <a:xfrm rot="5400000">
            <a:off x="3003177" y="466324"/>
            <a:ext cx="1106354" cy="4133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直接连接符 785"/>
          <p:cNvCxnSpPr/>
          <p:nvPr/>
        </p:nvCxnSpPr>
        <p:spPr>
          <a:xfrm flipH="1">
            <a:off x="2055412" y="-169717"/>
            <a:ext cx="1274958" cy="185811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7" name="直接连接符 786"/>
          <p:cNvCxnSpPr/>
          <p:nvPr/>
        </p:nvCxnSpPr>
        <p:spPr>
          <a:xfrm rot="5400000">
            <a:off x="2365545" y="1273402"/>
            <a:ext cx="538255" cy="2011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直接连接符 787"/>
          <p:cNvCxnSpPr/>
          <p:nvPr/>
        </p:nvCxnSpPr>
        <p:spPr>
          <a:xfrm rot="5400000">
            <a:off x="2537471" y="45006"/>
            <a:ext cx="1253375" cy="84500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直接连接符 788"/>
          <p:cNvCxnSpPr/>
          <p:nvPr/>
        </p:nvCxnSpPr>
        <p:spPr>
          <a:xfrm flipH="1">
            <a:off x="1405317" y="-213090"/>
            <a:ext cx="433730" cy="116079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直接连接符 799"/>
          <p:cNvCxnSpPr/>
          <p:nvPr/>
        </p:nvCxnSpPr>
        <p:spPr>
          <a:xfrm flipH="1">
            <a:off x="2237411" y="-193571"/>
            <a:ext cx="903464" cy="12749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0" name="直接连接符 809"/>
          <p:cNvCxnSpPr/>
          <p:nvPr/>
        </p:nvCxnSpPr>
        <p:spPr>
          <a:xfrm rot="5400000" flipH="1">
            <a:off x="1894800" y="743302"/>
            <a:ext cx="186691" cy="4940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直接连接符 819"/>
          <p:cNvCxnSpPr/>
          <p:nvPr/>
        </p:nvCxnSpPr>
        <p:spPr>
          <a:xfrm rot="5400000" flipH="1">
            <a:off x="643062" y="191663"/>
            <a:ext cx="408644" cy="11086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直接连接符 820"/>
          <p:cNvCxnSpPr/>
          <p:nvPr/>
        </p:nvCxnSpPr>
        <p:spPr>
          <a:xfrm rot="5400000" flipH="1">
            <a:off x="622225" y="261946"/>
            <a:ext cx="770998" cy="208157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1" name="直接连接符 830"/>
          <p:cNvCxnSpPr/>
          <p:nvPr/>
        </p:nvCxnSpPr>
        <p:spPr>
          <a:xfrm rot="5400000" flipH="1">
            <a:off x="189378" y="879505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2" name="直接连接符 831"/>
          <p:cNvCxnSpPr/>
          <p:nvPr/>
        </p:nvCxnSpPr>
        <p:spPr>
          <a:xfrm rot="5400000" flipH="1">
            <a:off x="-211050" y="1775575"/>
            <a:ext cx="578875" cy="26842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直接连接符 836"/>
          <p:cNvCxnSpPr/>
          <p:nvPr/>
        </p:nvCxnSpPr>
        <p:spPr>
          <a:xfrm rot="5400000" flipH="1">
            <a:off x="137102" y="1027587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8" name="直接连接符 837"/>
          <p:cNvCxnSpPr/>
          <p:nvPr/>
        </p:nvCxnSpPr>
        <p:spPr>
          <a:xfrm rot="5400000" flipH="1">
            <a:off x="1029580" y="3335231"/>
            <a:ext cx="259450" cy="960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直接连接符 838"/>
          <p:cNvCxnSpPr/>
          <p:nvPr/>
        </p:nvCxnSpPr>
        <p:spPr>
          <a:xfrm flipH="1" flipV="1">
            <a:off x="-75423" y="2805238"/>
            <a:ext cx="1182581" cy="4468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2" name="直接连接符 841"/>
          <p:cNvCxnSpPr/>
          <p:nvPr/>
        </p:nvCxnSpPr>
        <p:spPr>
          <a:xfrm rot="5400000" flipH="1">
            <a:off x="684611" y="4102058"/>
            <a:ext cx="259450" cy="960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直接连接符 842"/>
          <p:cNvCxnSpPr/>
          <p:nvPr/>
        </p:nvCxnSpPr>
        <p:spPr>
          <a:xfrm flipH="1" flipV="1">
            <a:off x="-114479" y="3682638"/>
            <a:ext cx="876668" cy="3312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4" name="直接连接符 843"/>
          <p:cNvCxnSpPr/>
          <p:nvPr/>
        </p:nvCxnSpPr>
        <p:spPr>
          <a:xfrm rot="5400000" flipH="1">
            <a:off x="-19112" y="2097620"/>
            <a:ext cx="1909307" cy="68160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" name="直接连接符 844"/>
          <p:cNvCxnSpPr/>
          <p:nvPr/>
        </p:nvCxnSpPr>
        <p:spPr>
          <a:xfrm rot="5400000" flipH="1">
            <a:off x="329121" y="1643092"/>
            <a:ext cx="1008746" cy="3816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0" name="直接连接符 849"/>
          <p:cNvCxnSpPr/>
          <p:nvPr/>
        </p:nvCxnSpPr>
        <p:spPr>
          <a:xfrm rot="5400000" flipH="1">
            <a:off x="1245636" y="2132071"/>
            <a:ext cx="257632" cy="6817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直接连接符 851"/>
          <p:cNvCxnSpPr/>
          <p:nvPr/>
        </p:nvCxnSpPr>
        <p:spPr>
          <a:xfrm rot="5400000" flipH="1">
            <a:off x="300429" y="6097000"/>
            <a:ext cx="435868" cy="3314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" name="直接连接符 852"/>
          <p:cNvCxnSpPr/>
          <p:nvPr/>
        </p:nvCxnSpPr>
        <p:spPr>
          <a:xfrm rot="5400000" flipH="1">
            <a:off x="89700" y="5779488"/>
            <a:ext cx="141968" cy="3757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" name="直接连接符 858"/>
          <p:cNvCxnSpPr/>
          <p:nvPr/>
        </p:nvCxnSpPr>
        <p:spPr>
          <a:xfrm rot="5400000">
            <a:off x="477987" y="6576110"/>
            <a:ext cx="301790" cy="11207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" name="直接连接符 861"/>
          <p:cNvCxnSpPr/>
          <p:nvPr/>
        </p:nvCxnSpPr>
        <p:spPr>
          <a:xfrm rot="5400000" flipH="1">
            <a:off x="174900" y="6394365"/>
            <a:ext cx="216439" cy="57277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0" name="Freeform 702"/>
          <p:cNvSpPr>
            <a:spLocks/>
          </p:cNvSpPr>
          <p:nvPr/>
        </p:nvSpPr>
        <p:spPr bwMode="auto">
          <a:xfrm rot="16200000">
            <a:off x="8694262" y="1437282"/>
            <a:ext cx="306332" cy="3063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1" name="Freeform 702"/>
          <p:cNvSpPr>
            <a:spLocks/>
          </p:cNvSpPr>
          <p:nvPr/>
        </p:nvSpPr>
        <p:spPr bwMode="auto">
          <a:xfrm rot="16200000">
            <a:off x="11961645" y="3926930"/>
            <a:ext cx="426706" cy="4267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2" name="Freeform 702"/>
          <p:cNvSpPr>
            <a:spLocks/>
          </p:cNvSpPr>
          <p:nvPr/>
        </p:nvSpPr>
        <p:spPr bwMode="auto">
          <a:xfrm rot="16200000" flipV="1">
            <a:off x="11737125" y="120786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3" name="Freeform 702"/>
          <p:cNvSpPr>
            <a:spLocks/>
          </p:cNvSpPr>
          <p:nvPr/>
        </p:nvSpPr>
        <p:spPr bwMode="auto">
          <a:xfrm rot="16200000" flipH="1" flipV="1">
            <a:off x="9839276" y="575771"/>
            <a:ext cx="398458" cy="39846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5" name="Freeform 702"/>
          <p:cNvSpPr>
            <a:spLocks/>
          </p:cNvSpPr>
          <p:nvPr/>
        </p:nvSpPr>
        <p:spPr bwMode="auto">
          <a:xfrm rot="16200000" flipV="1">
            <a:off x="9418443" y="1282479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6" name="Freeform 702"/>
          <p:cNvSpPr>
            <a:spLocks/>
          </p:cNvSpPr>
          <p:nvPr/>
        </p:nvSpPr>
        <p:spPr bwMode="auto">
          <a:xfrm rot="16200000" flipV="1">
            <a:off x="4357172" y="1507784"/>
            <a:ext cx="434250" cy="43425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7" name="Freeform 702"/>
          <p:cNvSpPr>
            <a:spLocks/>
          </p:cNvSpPr>
          <p:nvPr/>
        </p:nvSpPr>
        <p:spPr bwMode="auto">
          <a:xfrm rot="16200000">
            <a:off x="11809316" y="5968665"/>
            <a:ext cx="430464" cy="43046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12182909" y="2741034"/>
            <a:ext cx="662788" cy="1172689"/>
            <a:chOff x="1996111" y="-787396"/>
            <a:chExt cx="662788" cy="1172689"/>
          </a:xfrm>
        </p:grpSpPr>
        <p:cxnSp>
          <p:nvCxnSpPr>
            <p:cNvPr id="790" name="直接连接符 789"/>
            <p:cNvCxnSpPr/>
            <p:nvPr/>
          </p:nvCxnSpPr>
          <p:spPr>
            <a:xfrm rot="5400000">
              <a:off x="2020297" y="-511200"/>
              <a:ext cx="881924" cy="329531"/>
            </a:xfrm>
            <a:prstGeom prst="line">
              <a:avLst/>
            </a:prstGeom>
            <a:ln w="31750" cap="rnd">
              <a:solidFill>
                <a:srgbClr val="FFFF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" name="Freeform 702"/>
            <p:cNvSpPr>
              <a:spLocks/>
            </p:cNvSpPr>
            <p:nvPr/>
          </p:nvSpPr>
          <p:spPr bwMode="auto">
            <a:xfrm rot="16200000" flipV="1">
              <a:off x="1996113" y="-277493"/>
              <a:ext cx="662784" cy="662788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89" name="Freeform 702"/>
          <p:cNvSpPr>
            <a:spLocks/>
          </p:cNvSpPr>
          <p:nvPr/>
        </p:nvSpPr>
        <p:spPr bwMode="auto">
          <a:xfrm rot="16200000" flipV="1">
            <a:off x="4965451" y="1395473"/>
            <a:ext cx="244086" cy="2440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819" name="直接连接符 818"/>
          <p:cNvCxnSpPr/>
          <p:nvPr/>
        </p:nvCxnSpPr>
        <p:spPr>
          <a:xfrm rot="10800000" flipH="1">
            <a:off x="8642884" y="558037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直接连接符 832"/>
          <p:cNvCxnSpPr/>
          <p:nvPr/>
        </p:nvCxnSpPr>
        <p:spPr>
          <a:xfrm rot="10800000">
            <a:off x="8797321" y="-72352"/>
            <a:ext cx="90101" cy="6347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0" name="Freeform 702"/>
          <p:cNvSpPr>
            <a:spLocks/>
          </p:cNvSpPr>
          <p:nvPr/>
        </p:nvSpPr>
        <p:spPr bwMode="auto">
          <a:xfrm flipV="1">
            <a:off x="8482381" y="1010639"/>
            <a:ext cx="406600" cy="40660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1" name="Freeform 702"/>
          <p:cNvSpPr>
            <a:spLocks/>
          </p:cNvSpPr>
          <p:nvPr/>
        </p:nvSpPr>
        <p:spPr bwMode="auto">
          <a:xfrm rot="16200000" flipV="1">
            <a:off x="124711" y="353093"/>
            <a:ext cx="316266" cy="31626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2" name="Freeform 702"/>
          <p:cNvSpPr>
            <a:spLocks/>
          </p:cNvSpPr>
          <p:nvPr/>
        </p:nvSpPr>
        <p:spPr bwMode="auto">
          <a:xfrm rot="16200000" flipV="1">
            <a:off x="1343102" y="2206219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3" name="Freeform 702"/>
          <p:cNvSpPr>
            <a:spLocks/>
          </p:cNvSpPr>
          <p:nvPr/>
        </p:nvSpPr>
        <p:spPr bwMode="auto">
          <a:xfrm rot="16200000" flipV="1">
            <a:off x="2419112" y="1583405"/>
            <a:ext cx="211870" cy="21187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4" name="Freeform 702"/>
          <p:cNvSpPr>
            <a:spLocks/>
          </p:cNvSpPr>
          <p:nvPr/>
        </p:nvSpPr>
        <p:spPr bwMode="auto">
          <a:xfrm rot="16200000" flipV="1">
            <a:off x="1497032" y="688820"/>
            <a:ext cx="395552" cy="39555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5" name="Freeform 702"/>
          <p:cNvSpPr>
            <a:spLocks/>
          </p:cNvSpPr>
          <p:nvPr/>
        </p:nvSpPr>
        <p:spPr bwMode="auto">
          <a:xfrm rot="16200000" flipV="1">
            <a:off x="1220918" y="3369691"/>
            <a:ext cx="189540" cy="18954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6" name="Freeform 702"/>
          <p:cNvSpPr>
            <a:spLocks/>
          </p:cNvSpPr>
          <p:nvPr/>
        </p:nvSpPr>
        <p:spPr bwMode="auto">
          <a:xfrm rot="16200000" flipV="1">
            <a:off x="1155602" y="3465289"/>
            <a:ext cx="118220" cy="1182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7" name="Freeform 702"/>
          <p:cNvSpPr>
            <a:spLocks/>
          </p:cNvSpPr>
          <p:nvPr/>
        </p:nvSpPr>
        <p:spPr bwMode="auto">
          <a:xfrm rot="16200000" flipV="1">
            <a:off x="536938" y="4094964"/>
            <a:ext cx="810400" cy="81040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8" name="Freeform 702"/>
          <p:cNvSpPr>
            <a:spLocks/>
          </p:cNvSpPr>
          <p:nvPr/>
        </p:nvSpPr>
        <p:spPr bwMode="auto">
          <a:xfrm rot="16200000" flipV="1">
            <a:off x="69595" y="2121646"/>
            <a:ext cx="393906" cy="3939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 rot="5400000">
            <a:off x="5993782" y="-967877"/>
            <a:ext cx="1596407" cy="3393509"/>
            <a:chOff x="-52949" y="8340733"/>
            <a:chExt cx="1596407" cy="3393509"/>
          </a:xfrm>
        </p:grpSpPr>
        <p:cxnSp>
          <p:nvCxnSpPr>
            <p:cNvPr id="864" name="直接连接符 863"/>
            <p:cNvCxnSpPr/>
            <p:nvPr/>
          </p:nvCxnSpPr>
          <p:spPr>
            <a:xfrm rot="5400000" flipH="1">
              <a:off x="375111" y="9318726"/>
              <a:ext cx="385734" cy="462102"/>
            </a:xfrm>
            <a:prstGeom prst="line">
              <a:avLst/>
            </a:prstGeom>
            <a:ln w="31750" cap="rnd">
              <a:solidFill>
                <a:srgbClr val="FFFF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直接连接符 864"/>
            <p:cNvCxnSpPr/>
            <p:nvPr/>
          </p:nvCxnSpPr>
          <p:spPr>
            <a:xfrm rot="5400000" flipH="1">
              <a:off x="63917" y="9091631"/>
              <a:ext cx="141968" cy="375700"/>
            </a:xfrm>
            <a:prstGeom prst="line">
              <a:avLst/>
            </a:prstGeom>
            <a:ln w="31750" cap="rnd">
              <a:solidFill>
                <a:srgbClr val="FFFF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9" name="直接连接符 868"/>
            <p:cNvCxnSpPr/>
            <p:nvPr/>
          </p:nvCxnSpPr>
          <p:spPr>
            <a:xfrm rot="5400000">
              <a:off x="95502" y="8341597"/>
              <a:ext cx="213999" cy="476270"/>
            </a:xfrm>
            <a:prstGeom prst="line">
              <a:avLst/>
            </a:prstGeom>
            <a:ln w="31750" cap="rnd">
              <a:solidFill>
                <a:srgbClr val="C6E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直接连接符 872"/>
            <p:cNvCxnSpPr/>
            <p:nvPr/>
          </p:nvCxnSpPr>
          <p:spPr>
            <a:xfrm rot="5400000">
              <a:off x="332648" y="10580313"/>
              <a:ext cx="62059" cy="743827"/>
            </a:xfrm>
            <a:prstGeom prst="line">
              <a:avLst/>
            </a:prstGeom>
            <a:ln w="31750" cap="rnd">
              <a:solidFill>
                <a:srgbClr val="FFFF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直接连接符 875"/>
            <p:cNvCxnSpPr/>
            <p:nvPr/>
          </p:nvCxnSpPr>
          <p:spPr>
            <a:xfrm rot="5400000" flipH="1">
              <a:off x="465468" y="10656252"/>
              <a:ext cx="588585" cy="1567395"/>
            </a:xfrm>
            <a:prstGeom prst="line">
              <a:avLst/>
            </a:prstGeom>
            <a:ln w="31750" cap="rnd">
              <a:solidFill>
                <a:srgbClr val="FFFF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9" name="Freeform 702"/>
            <p:cNvSpPr>
              <a:spLocks/>
            </p:cNvSpPr>
            <p:nvPr/>
          </p:nvSpPr>
          <p:spPr bwMode="auto">
            <a:xfrm rot="16200000" flipV="1">
              <a:off x="401093" y="8340732"/>
              <a:ext cx="208936" cy="208938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702"/>
            <p:cNvSpPr>
              <a:spLocks/>
            </p:cNvSpPr>
            <p:nvPr/>
          </p:nvSpPr>
          <p:spPr bwMode="auto">
            <a:xfrm rot="16200000" flipV="1">
              <a:off x="528670" y="9562919"/>
              <a:ext cx="463780" cy="463782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702"/>
            <p:cNvSpPr>
              <a:spLocks/>
            </p:cNvSpPr>
            <p:nvPr/>
          </p:nvSpPr>
          <p:spPr bwMode="auto">
            <a:xfrm rot="16200000" flipV="1">
              <a:off x="429662" y="10636408"/>
              <a:ext cx="662784" cy="662788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02" name="组合 901"/>
          <p:cNvGrpSpPr/>
          <p:nvPr/>
        </p:nvGrpSpPr>
        <p:grpSpPr>
          <a:xfrm rot="1907291">
            <a:off x="127270" y="6088488"/>
            <a:ext cx="774264" cy="364398"/>
            <a:chOff x="1404478" y="4840188"/>
            <a:chExt cx="1685984" cy="793489"/>
          </a:xfrm>
        </p:grpSpPr>
        <p:sp>
          <p:nvSpPr>
            <p:cNvPr id="90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14" name="组合 913"/>
          <p:cNvGrpSpPr/>
          <p:nvPr/>
        </p:nvGrpSpPr>
        <p:grpSpPr>
          <a:xfrm rot="6597474">
            <a:off x="10638816" y="1182203"/>
            <a:ext cx="1641806" cy="772696"/>
            <a:chOff x="1404478" y="4840188"/>
            <a:chExt cx="1685984" cy="793489"/>
          </a:xfrm>
        </p:grpSpPr>
        <p:sp>
          <p:nvSpPr>
            <p:cNvPr id="91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24" name="组合 923"/>
          <p:cNvGrpSpPr/>
          <p:nvPr/>
        </p:nvGrpSpPr>
        <p:grpSpPr>
          <a:xfrm rot="5400000">
            <a:off x="3020589" y="473142"/>
            <a:ext cx="1028878" cy="484230"/>
            <a:chOff x="1404478" y="4840188"/>
            <a:chExt cx="1685984" cy="793489"/>
          </a:xfrm>
        </p:grpSpPr>
        <p:sp>
          <p:nvSpPr>
            <p:cNvPr id="92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36" name="组合 935"/>
          <p:cNvGrpSpPr/>
          <p:nvPr/>
        </p:nvGrpSpPr>
        <p:grpSpPr>
          <a:xfrm rot="2867477">
            <a:off x="190540" y="1564706"/>
            <a:ext cx="1309160" cy="616140"/>
            <a:chOff x="1404478" y="4840188"/>
            <a:chExt cx="1685984" cy="793489"/>
          </a:xfrm>
        </p:grpSpPr>
        <p:sp>
          <p:nvSpPr>
            <p:cNvPr id="93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2295" name="直接连接符 2294"/>
          <p:cNvCxnSpPr/>
          <p:nvPr/>
        </p:nvCxnSpPr>
        <p:spPr>
          <a:xfrm flipH="1" flipV="1">
            <a:off x="12011377" y="6192041"/>
            <a:ext cx="539034" cy="114295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5661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push/>
      </p:transition>
    </mc:Choice>
    <mc:Fallback xmlns="">
      <p:transition advClick="0" advTm="0">
        <p:push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" name="组合 1150"/>
          <p:cNvGrpSpPr/>
          <p:nvPr/>
        </p:nvGrpSpPr>
        <p:grpSpPr>
          <a:xfrm>
            <a:off x="-1595647" y="11279"/>
            <a:ext cx="14418659" cy="7197339"/>
            <a:chOff x="-1571475" y="14775"/>
            <a:chExt cx="14418659" cy="7197339"/>
          </a:xfrm>
          <a:solidFill>
            <a:schemeClr val="bg1">
              <a:lumMod val="50000"/>
              <a:alpha val="57000"/>
            </a:schemeClr>
          </a:solidFill>
        </p:grpSpPr>
        <p:grpSp>
          <p:nvGrpSpPr>
            <p:cNvPr id="1152" name="组合 1151"/>
            <p:cNvGrpSpPr/>
            <p:nvPr/>
          </p:nvGrpSpPr>
          <p:grpSpPr>
            <a:xfrm>
              <a:off x="5609543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580" name="组合 1579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818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1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1" name="组合 1580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582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53" name="组合 1152"/>
            <p:cNvGrpSpPr/>
            <p:nvPr/>
          </p:nvGrpSpPr>
          <p:grpSpPr>
            <a:xfrm flipH="1">
              <a:off x="-1571475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154" name="组合 1153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394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5" name="组合 1154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156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218" name="组合 2217"/>
          <p:cNvGrpSpPr/>
          <p:nvPr/>
        </p:nvGrpSpPr>
        <p:grpSpPr>
          <a:xfrm rot="2310661" flipV="1">
            <a:off x="2911513" y="6573565"/>
            <a:ext cx="1403239" cy="660419"/>
            <a:chOff x="1404478" y="4840188"/>
            <a:chExt cx="1685984" cy="793489"/>
          </a:xfrm>
        </p:grpSpPr>
        <p:sp>
          <p:nvSpPr>
            <p:cNvPr id="221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1917" name="直接连接符 1916"/>
          <p:cNvCxnSpPr/>
          <p:nvPr/>
        </p:nvCxnSpPr>
        <p:spPr>
          <a:xfrm flipH="1" flipV="1">
            <a:off x="-109009" y="6775974"/>
            <a:ext cx="187180" cy="5033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8" name="直接连接符 1917"/>
          <p:cNvCxnSpPr/>
          <p:nvPr/>
        </p:nvCxnSpPr>
        <p:spPr>
          <a:xfrm flipH="1" flipV="1">
            <a:off x="-104445" y="6208515"/>
            <a:ext cx="391460" cy="10526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9" name="直接连接符 1918"/>
          <p:cNvCxnSpPr/>
          <p:nvPr/>
        </p:nvCxnSpPr>
        <p:spPr>
          <a:xfrm flipH="1" flipV="1">
            <a:off x="-98150" y="5630342"/>
            <a:ext cx="575794" cy="15483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0" name="直接连接符 1919"/>
          <p:cNvCxnSpPr/>
          <p:nvPr/>
        </p:nvCxnSpPr>
        <p:spPr>
          <a:xfrm flipH="1" flipV="1">
            <a:off x="-104831" y="5221596"/>
            <a:ext cx="710127" cy="190956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1" name="直接连接符 1920"/>
          <p:cNvCxnSpPr/>
          <p:nvPr/>
        </p:nvCxnSpPr>
        <p:spPr>
          <a:xfrm flipH="1" flipV="1">
            <a:off x="425364" y="5891523"/>
            <a:ext cx="155199" cy="4202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2" name="直接连接符 1921"/>
          <p:cNvCxnSpPr/>
          <p:nvPr/>
        </p:nvCxnSpPr>
        <p:spPr>
          <a:xfrm flipH="1" flipV="1">
            <a:off x="1111661" y="5014520"/>
            <a:ext cx="633191" cy="170268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3" name="直接连接符 1922"/>
          <p:cNvCxnSpPr/>
          <p:nvPr/>
        </p:nvCxnSpPr>
        <p:spPr>
          <a:xfrm flipH="1" flipV="1">
            <a:off x="1138840" y="4717149"/>
            <a:ext cx="726446" cy="19534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4" name="直接连接符 1923"/>
          <p:cNvCxnSpPr/>
          <p:nvPr/>
        </p:nvCxnSpPr>
        <p:spPr>
          <a:xfrm flipH="1" flipV="1">
            <a:off x="830047" y="5134035"/>
            <a:ext cx="262826" cy="94360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5" name="直接连接符 1924"/>
          <p:cNvCxnSpPr/>
          <p:nvPr/>
        </p:nvCxnSpPr>
        <p:spPr>
          <a:xfrm flipH="1" flipV="1">
            <a:off x="1098247" y="6085118"/>
            <a:ext cx="198130" cy="5327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8" name="直接连接符 1927"/>
          <p:cNvCxnSpPr/>
          <p:nvPr/>
        </p:nvCxnSpPr>
        <p:spPr>
          <a:xfrm flipH="1" flipV="1">
            <a:off x="-105361" y="4825912"/>
            <a:ext cx="211573" cy="568931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9" name="直接连接符 1928"/>
          <p:cNvCxnSpPr/>
          <p:nvPr/>
        </p:nvCxnSpPr>
        <p:spPr>
          <a:xfrm flipH="1" flipV="1">
            <a:off x="93952" y="4417066"/>
            <a:ext cx="319553" cy="86534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0" name="直接连接符 1929"/>
          <p:cNvCxnSpPr/>
          <p:nvPr/>
        </p:nvCxnSpPr>
        <p:spPr>
          <a:xfrm flipH="1">
            <a:off x="117614" y="5285065"/>
            <a:ext cx="296614" cy="10881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9" name="直接连接符 1938"/>
          <p:cNvCxnSpPr/>
          <p:nvPr/>
        </p:nvCxnSpPr>
        <p:spPr>
          <a:xfrm flipH="1" flipV="1">
            <a:off x="535146" y="4939148"/>
            <a:ext cx="155199" cy="4202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0" name="直接连接符 1939"/>
          <p:cNvCxnSpPr/>
          <p:nvPr/>
        </p:nvCxnSpPr>
        <p:spPr>
          <a:xfrm flipH="1">
            <a:off x="829958" y="5015909"/>
            <a:ext cx="278965" cy="1023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2" name="直接连接符 1941"/>
          <p:cNvCxnSpPr/>
          <p:nvPr/>
        </p:nvCxnSpPr>
        <p:spPr>
          <a:xfrm flipH="1">
            <a:off x="538908" y="4719192"/>
            <a:ext cx="590314" cy="2165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4" name="直接连接符 1943"/>
          <p:cNvCxnSpPr/>
          <p:nvPr/>
        </p:nvCxnSpPr>
        <p:spPr>
          <a:xfrm flipV="1">
            <a:off x="426325" y="5367464"/>
            <a:ext cx="264391" cy="5227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2" name="直接连接符 1951"/>
          <p:cNvCxnSpPr/>
          <p:nvPr/>
        </p:nvCxnSpPr>
        <p:spPr>
          <a:xfrm flipH="1">
            <a:off x="97424" y="4215437"/>
            <a:ext cx="536847" cy="196947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3" name="直接连接符 1952"/>
          <p:cNvCxnSpPr/>
          <p:nvPr/>
        </p:nvCxnSpPr>
        <p:spPr>
          <a:xfrm flipH="1" flipV="1">
            <a:off x="609869" y="7134248"/>
            <a:ext cx="493305" cy="1402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4" name="直接连接符 1953"/>
          <p:cNvCxnSpPr/>
          <p:nvPr/>
        </p:nvCxnSpPr>
        <p:spPr>
          <a:xfrm flipH="1" flipV="1">
            <a:off x="478305" y="7184093"/>
            <a:ext cx="493305" cy="14022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5" name="直接连接符 1954"/>
          <p:cNvCxnSpPr/>
          <p:nvPr/>
        </p:nvCxnSpPr>
        <p:spPr>
          <a:xfrm flipH="1" flipV="1">
            <a:off x="104975" y="1528843"/>
            <a:ext cx="1892509" cy="5089059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6" name="直接连接符 1955"/>
          <p:cNvCxnSpPr/>
          <p:nvPr/>
        </p:nvCxnSpPr>
        <p:spPr>
          <a:xfrm flipH="1" flipV="1">
            <a:off x="233158" y="1484297"/>
            <a:ext cx="1892233" cy="508831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7" name="直接连接符 1956"/>
          <p:cNvCxnSpPr/>
          <p:nvPr/>
        </p:nvCxnSpPr>
        <p:spPr>
          <a:xfrm flipH="1" flipV="1">
            <a:off x="360252" y="1444424"/>
            <a:ext cx="1888864" cy="507925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8" name="直接连接符 1957"/>
          <p:cNvCxnSpPr/>
          <p:nvPr/>
        </p:nvCxnSpPr>
        <p:spPr>
          <a:xfrm flipH="1" flipV="1">
            <a:off x="1622406" y="4280507"/>
            <a:ext cx="555630" cy="149411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9" name="直接连接符 1958"/>
          <p:cNvCxnSpPr/>
          <p:nvPr/>
        </p:nvCxnSpPr>
        <p:spPr>
          <a:xfrm flipH="1">
            <a:off x="1625773" y="4137273"/>
            <a:ext cx="382124" cy="1401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0" name="直接连接符 1959"/>
          <p:cNvCxnSpPr/>
          <p:nvPr/>
        </p:nvCxnSpPr>
        <p:spPr>
          <a:xfrm flipH="1">
            <a:off x="-167848" y="3414615"/>
            <a:ext cx="836709" cy="30695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2" name="直接连接符 1961"/>
          <p:cNvCxnSpPr/>
          <p:nvPr/>
        </p:nvCxnSpPr>
        <p:spPr>
          <a:xfrm flipH="1" flipV="1">
            <a:off x="-16550" y="1573785"/>
            <a:ext cx="680300" cy="18422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3" name="直接连接符 1962"/>
          <p:cNvCxnSpPr/>
          <p:nvPr/>
        </p:nvCxnSpPr>
        <p:spPr>
          <a:xfrm flipH="1" flipV="1">
            <a:off x="-124877" y="2643788"/>
            <a:ext cx="113346" cy="3069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4" name="直接连接符 1963"/>
          <p:cNvCxnSpPr/>
          <p:nvPr/>
        </p:nvCxnSpPr>
        <p:spPr>
          <a:xfrm flipH="1" flipV="1">
            <a:off x="-140118" y="1633990"/>
            <a:ext cx="442125" cy="11972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5" name="直接连接符 1964"/>
          <p:cNvCxnSpPr/>
          <p:nvPr/>
        </p:nvCxnSpPr>
        <p:spPr>
          <a:xfrm flipH="1">
            <a:off x="2665" y="2837596"/>
            <a:ext cx="295264" cy="10832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3" name="直接连接符 1972"/>
          <p:cNvCxnSpPr/>
          <p:nvPr/>
        </p:nvCxnSpPr>
        <p:spPr>
          <a:xfrm flipH="1" flipV="1">
            <a:off x="874143" y="1251884"/>
            <a:ext cx="169094" cy="45789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5" name="直接连接符 1974"/>
          <p:cNvCxnSpPr/>
          <p:nvPr/>
        </p:nvCxnSpPr>
        <p:spPr>
          <a:xfrm flipH="1" flipV="1">
            <a:off x="834909" y="492245"/>
            <a:ext cx="996616" cy="269880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6" name="直接连接符 1975"/>
          <p:cNvCxnSpPr/>
          <p:nvPr/>
        </p:nvCxnSpPr>
        <p:spPr>
          <a:xfrm flipH="1">
            <a:off x="367012" y="1245612"/>
            <a:ext cx="500781" cy="1947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9" name="直接连接符 1978"/>
          <p:cNvCxnSpPr/>
          <p:nvPr/>
        </p:nvCxnSpPr>
        <p:spPr>
          <a:xfrm flipH="1">
            <a:off x="235158" y="483031"/>
            <a:ext cx="594715" cy="100346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2" name="直接连接符 1981"/>
          <p:cNvCxnSpPr/>
          <p:nvPr/>
        </p:nvCxnSpPr>
        <p:spPr>
          <a:xfrm flipH="1">
            <a:off x="107718" y="38672"/>
            <a:ext cx="885725" cy="149448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3" name="直接连接符 1982"/>
          <p:cNvCxnSpPr/>
          <p:nvPr/>
        </p:nvCxnSpPr>
        <p:spPr>
          <a:xfrm flipH="1">
            <a:off x="-15440" y="32229"/>
            <a:ext cx="910710" cy="15366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4" name="直接连接符 1983"/>
          <p:cNvCxnSpPr/>
          <p:nvPr/>
        </p:nvCxnSpPr>
        <p:spPr>
          <a:xfrm flipH="1">
            <a:off x="-138851" y="21658"/>
            <a:ext cx="951796" cy="16059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5" name="直接连接符 1984"/>
          <p:cNvCxnSpPr/>
          <p:nvPr/>
        </p:nvCxnSpPr>
        <p:spPr>
          <a:xfrm flipH="1">
            <a:off x="-103011" y="28509"/>
            <a:ext cx="479772" cy="80952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0" name="直接连接符 2009"/>
          <p:cNvCxnSpPr/>
          <p:nvPr/>
        </p:nvCxnSpPr>
        <p:spPr>
          <a:xfrm flipH="1" flipV="1">
            <a:off x="1521201" y="1433138"/>
            <a:ext cx="1092288" cy="295785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2" name="直接连接符 2011"/>
          <p:cNvCxnSpPr/>
          <p:nvPr/>
        </p:nvCxnSpPr>
        <p:spPr>
          <a:xfrm flipH="1">
            <a:off x="1524424" y="391019"/>
            <a:ext cx="632315" cy="10414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5" name="直接连接符 2014"/>
          <p:cNvCxnSpPr/>
          <p:nvPr/>
        </p:nvCxnSpPr>
        <p:spPr>
          <a:xfrm flipH="1" flipV="1">
            <a:off x="2012381" y="-10170"/>
            <a:ext cx="146632" cy="3970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6" name="直接连接符 2015"/>
          <p:cNvCxnSpPr/>
          <p:nvPr/>
        </p:nvCxnSpPr>
        <p:spPr>
          <a:xfrm flipH="1">
            <a:off x="2195692" y="1392806"/>
            <a:ext cx="201116" cy="9344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9" name="直接连接符 2018"/>
          <p:cNvCxnSpPr/>
          <p:nvPr/>
        </p:nvCxnSpPr>
        <p:spPr>
          <a:xfrm>
            <a:off x="2368164" y="232289"/>
            <a:ext cx="30227" cy="115413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2" name="直接连接符 2021"/>
          <p:cNvCxnSpPr/>
          <p:nvPr/>
        </p:nvCxnSpPr>
        <p:spPr>
          <a:xfrm>
            <a:off x="2283481" y="9923"/>
            <a:ext cx="85184" cy="22305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4" name="直接连接符 2023"/>
          <p:cNvCxnSpPr/>
          <p:nvPr/>
        </p:nvCxnSpPr>
        <p:spPr>
          <a:xfrm>
            <a:off x="2729869" y="-10170"/>
            <a:ext cx="43486" cy="166038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6" name="直接连接符 2025"/>
          <p:cNvCxnSpPr/>
          <p:nvPr/>
        </p:nvCxnSpPr>
        <p:spPr>
          <a:xfrm flipH="1">
            <a:off x="2348256" y="1648134"/>
            <a:ext cx="426225" cy="8831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1" name="直接连接符 2030"/>
          <p:cNvCxnSpPr/>
          <p:nvPr/>
        </p:nvCxnSpPr>
        <p:spPr>
          <a:xfrm flipH="1" flipV="1">
            <a:off x="2349398" y="2541550"/>
            <a:ext cx="538385" cy="145793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2" name="直接连接符 2031"/>
          <p:cNvCxnSpPr/>
          <p:nvPr/>
        </p:nvCxnSpPr>
        <p:spPr>
          <a:xfrm flipH="1" flipV="1">
            <a:off x="2706523" y="2468549"/>
            <a:ext cx="270204" cy="73169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4" name="直接连接符 2033"/>
          <p:cNvCxnSpPr/>
          <p:nvPr/>
        </p:nvCxnSpPr>
        <p:spPr>
          <a:xfrm flipH="1">
            <a:off x="2708747" y="32229"/>
            <a:ext cx="1218328" cy="243613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6" name="直接连接符 2035"/>
          <p:cNvCxnSpPr/>
          <p:nvPr/>
        </p:nvCxnSpPr>
        <p:spPr>
          <a:xfrm flipH="1">
            <a:off x="3360604" y="-10170"/>
            <a:ext cx="1031996" cy="20351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0" name="直接连接符 2039"/>
          <p:cNvCxnSpPr/>
          <p:nvPr/>
        </p:nvCxnSpPr>
        <p:spPr>
          <a:xfrm flipH="1">
            <a:off x="3972012" y="1403828"/>
            <a:ext cx="271574" cy="5263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3" name="直接连接符 2042"/>
          <p:cNvCxnSpPr/>
          <p:nvPr/>
        </p:nvCxnSpPr>
        <p:spPr>
          <a:xfrm flipH="1" flipV="1">
            <a:off x="3360046" y="2031077"/>
            <a:ext cx="185177" cy="50144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9" name="直接连接符 2048"/>
          <p:cNvCxnSpPr/>
          <p:nvPr/>
        </p:nvCxnSpPr>
        <p:spPr>
          <a:xfrm flipH="1" flipV="1">
            <a:off x="2156069" y="4964052"/>
            <a:ext cx="633572" cy="3845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2" name="直接连接符 2051"/>
          <p:cNvCxnSpPr/>
          <p:nvPr/>
        </p:nvCxnSpPr>
        <p:spPr>
          <a:xfrm flipH="1">
            <a:off x="2180258" y="5288760"/>
            <a:ext cx="1298647" cy="4858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6" name="直接连接符 2055"/>
          <p:cNvCxnSpPr/>
          <p:nvPr/>
        </p:nvCxnSpPr>
        <p:spPr>
          <a:xfrm flipH="1" flipV="1">
            <a:off x="3520012" y="5927914"/>
            <a:ext cx="197832" cy="53573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9" name="直接连接符 2058"/>
          <p:cNvCxnSpPr/>
          <p:nvPr/>
        </p:nvCxnSpPr>
        <p:spPr>
          <a:xfrm flipH="1">
            <a:off x="3523182" y="5805720"/>
            <a:ext cx="351975" cy="11789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1" name="直接连接符 2060"/>
          <p:cNvCxnSpPr/>
          <p:nvPr/>
        </p:nvCxnSpPr>
        <p:spPr>
          <a:xfrm flipH="1" flipV="1">
            <a:off x="2255520" y="6529116"/>
            <a:ext cx="2578017" cy="7143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4" name="直接连接符 2063"/>
          <p:cNvCxnSpPr/>
          <p:nvPr/>
        </p:nvCxnSpPr>
        <p:spPr>
          <a:xfrm flipH="1" flipV="1">
            <a:off x="2127763" y="6578344"/>
            <a:ext cx="2624996" cy="72740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5" name="直接连接符 2064"/>
          <p:cNvCxnSpPr/>
          <p:nvPr/>
        </p:nvCxnSpPr>
        <p:spPr>
          <a:xfrm flipH="1" flipV="1">
            <a:off x="2000712" y="6627992"/>
            <a:ext cx="2398106" cy="664533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6" name="直接连接符 2065"/>
          <p:cNvCxnSpPr/>
          <p:nvPr/>
        </p:nvCxnSpPr>
        <p:spPr>
          <a:xfrm flipH="1" flipV="1">
            <a:off x="1872553" y="6672622"/>
            <a:ext cx="2278745" cy="6314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7" name="直接连接符 2066"/>
          <p:cNvCxnSpPr/>
          <p:nvPr/>
        </p:nvCxnSpPr>
        <p:spPr>
          <a:xfrm flipH="1" flipV="1">
            <a:off x="1749063" y="6722953"/>
            <a:ext cx="2209292" cy="61221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1" name="直接连接符 2070"/>
          <p:cNvCxnSpPr/>
          <p:nvPr/>
        </p:nvCxnSpPr>
        <p:spPr>
          <a:xfrm flipV="1">
            <a:off x="4836036" y="6663069"/>
            <a:ext cx="237044" cy="5820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1" name="直接连接符 2080"/>
          <p:cNvCxnSpPr/>
          <p:nvPr/>
        </p:nvCxnSpPr>
        <p:spPr>
          <a:xfrm flipH="1">
            <a:off x="4892299" y="485775"/>
            <a:ext cx="192909" cy="9038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2" name="直接连接符 2081"/>
          <p:cNvCxnSpPr/>
          <p:nvPr/>
        </p:nvCxnSpPr>
        <p:spPr>
          <a:xfrm flipH="1">
            <a:off x="5107314" y="167383"/>
            <a:ext cx="603442" cy="110037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3" name="直接连接符 2082"/>
          <p:cNvCxnSpPr/>
          <p:nvPr/>
        </p:nvCxnSpPr>
        <p:spPr>
          <a:xfrm flipH="1">
            <a:off x="5262901" y="115385"/>
            <a:ext cx="581354" cy="106009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4" name="直接连接符 2083"/>
          <p:cNvCxnSpPr/>
          <p:nvPr/>
        </p:nvCxnSpPr>
        <p:spPr>
          <a:xfrm flipH="1">
            <a:off x="5404441" y="68751"/>
            <a:ext cx="564945" cy="103017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5" name="直接连接符 2084"/>
          <p:cNvCxnSpPr/>
          <p:nvPr/>
        </p:nvCxnSpPr>
        <p:spPr>
          <a:xfrm flipH="1">
            <a:off x="5681641" y="372846"/>
            <a:ext cx="406469" cy="741194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6" name="直接连接符 2085"/>
          <p:cNvCxnSpPr/>
          <p:nvPr/>
        </p:nvCxnSpPr>
        <p:spPr>
          <a:xfrm>
            <a:off x="4922563" y="26552"/>
            <a:ext cx="163024" cy="45428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7" name="直接连接符 2086"/>
          <p:cNvCxnSpPr/>
          <p:nvPr/>
        </p:nvCxnSpPr>
        <p:spPr>
          <a:xfrm>
            <a:off x="5651137" y="-10611"/>
            <a:ext cx="62255" cy="17348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8" name="直接连接符 2087"/>
          <p:cNvCxnSpPr/>
          <p:nvPr/>
        </p:nvCxnSpPr>
        <p:spPr>
          <a:xfrm>
            <a:off x="5785104" y="-44946"/>
            <a:ext cx="55034" cy="15336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9" name="直接连接符 2088"/>
          <p:cNvCxnSpPr/>
          <p:nvPr/>
        </p:nvCxnSpPr>
        <p:spPr>
          <a:xfrm>
            <a:off x="5971764" y="75134"/>
            <a:ext cx="112629" cy="29167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3" name="直接连接符 2092"/>
          <p:cNvCxnSpPr/>
          <p:nvPr/>
        </p:nvCxnSpPr>
        <p:spPr>
          <a:xfrm>
            <a:off x="6309582" y="964271"/>
            <a:ext cx="258534" cy="70172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6" name="直接连接符 2095"/>
          <p:cNvCxnSpPr/>
          <p:nvPr/>
        </p:nvCxnSpPr>
        <p:spPr>
          <a:xfrm>
            <a:off x="6526297" y="-28815"/>
            <a:ext cx="771628" cy="20943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7" name="直接连接符 2096"/>
          <p:cNvCxnSpPr/>
          <p:nvPr/>
        </p:nvCxnSpPr>
        <p:spPr>
          <a:xfrm>
            <a:off x="7279026" y="-44322"/>
            <a:ext cx="310653" cy="8925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2" name="直接连接符 2101"/>
          <p:cNvCxnSpPr/>
          <p:nvPr/>
        </p:nvCxnSpPr>
        <p:spPr>
          <a:xfrm>
            <a:off x="7951466" y="114338"/>
            <a:ext cx="150070" cy="3980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4" name="直接连接符 2103"/>
          <p:cNvCxnSpPr/>
          <p:nvPr/>
        </p:nvCxnSpPr>
        <p:spPr>
          <a:xfrm>
            <a:off x="7551291" y="-49343"/>
            <a:ext cx="104527" cy="27726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5" name="直接连接符 2104"/>
          <p:cNvCxnSpPr/>
          <p:nvPr/>
        </p:nvCxnSpPr>
        <p:spPr>
          <a:xfrm flipH="1">
            <a:off x="7661602" y="116301"/>
            <a:ext cx="281638" cy="1112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2" name="直接连接符 2111"/>
          <p:cNvCxnSpPr/>
          <p:nvPr/>
        </p:nvCxnSpPr>
        <p:spPr>
          <a:xfrm flipH="1">
            <a:off x="7602606" y="512365"/>
            <a:ext cx="496899" cy="11450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3" name="直接连接符 2112"/>
          <p:cNvCxnSpPr/>
          <p:nvPr/>
        </p:nvCxnSpPr>
        <p:spPr>
          <a:xfrm>
            <a:off x="8547120" y="2226483"/>
            <a:ext cx="238270" cy="64672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4" name="直接连接符 2113"/>
          <p:cNvCxnSpPr/>
          <p:nvPr/>
        </p:nvCxnSpPr>
        <p:spPr>
          <a:xfrm flipV="1">
            <a:off x="7886568" y="2875288"/>
            <a:ext cx="896268" cy="33080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5" name="直接连接符 2114"/>
          <p:cNvCxnSpPr/>
          <p:nvPr/>
        </p:nvCxnSpPr>
        <p:spPr>
          <a:xfrm>
            <a:off x="8760757" y="453647"/>
            <a:ext cx="740498" cy="20098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6" name="直接连接符 2115"/>
          <p:cNvCxnSpPr/>
          <p:nvPr/>
        </p:nvCxnSpPr>
        <p:spPr>
          <a:xfrm flipH="1" flipV="1">
            <a:off x="9413083" y="810812"/>
            <a:ext cx="211016" cy="58199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7" name="直接连接符 2116"/>
          <p:cNvCxnSpPr/>
          <p:nvPr/>
        </p:nvCxnSpPr>
        <p:spPr>
          <a:xfrm>
            <a:off x="8888583" y="420529"/>
            <a:ext cx="554103" cy="150396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8" name="直接连接符 2117"/>
          <p:cNvCxnSpPr/>
          <p:nvPr/>
        </p:nvCxnSpPr>
        <p:spPr>
          <a:xfrm>
            <a:off x="9012347" y="365657"/>
            <a:ext cx="558145" cy="151493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9" name="直接连接符 2118"/>
          <p:cNvCxnSpPr/>
          <p:nvPr/>
        </p:nvCxnSpPr>
        <p:spPr>
          <a:xfrm flipH="1" flipV="1">
            <a:off x="9632615" y="1391490"/>
            <a:ext cx="320346" cy="3417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1" name="直接连接符 2120"/>
          <p:cNvCxnSpPr/>
          <p:nvPr/>
        </p:nvCxnSpPr>
        <p:spPr>
          <a:xfrm flipH="1" flipV="1">
            <a:off x="9532421" y="171923"/>
            <a:ext cx="552075" cy="151176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2" name="直接连接符 2121"/>
          <p:cNvCxnSpPr/>
          <p:nvPr/>
        </p:nvCxnSpPr>
        <p:spPr>
          <a:xfrm flipH="1" flipV="1">
            <a:off x="9654419" y="116301"/>
            <a:ext cx="553580" cy="151589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3" name="直接连接符 2122"/>
          <p:cNvCxnSpPr/>
          <p:nvPr/>
        </p:nvCxnSpPr>
        <p:spPr>
          <a:xfrm flipH="1" flipV="1">
            <a:off x="9763645" y="9923"/>
            <a:ext cx="578924" cy="15852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4" name="直接连接符 2123"/>
          <p:cNvCxnSpPr/>
          <p:nvPr/>
        </p:nvCxnSpPr>
        <p:spPr>
          <a:xfrm flipH="1" flipV="1">
            <a:off x="9913289" y="31336"/>
            <a:ext cx="552796" cy="151374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5" name="直接连接符 2124"/>
          <p:cNvCxnSpPr/>
          <p:nvPr/>
        </p:nvCxnSpPr>
        <p:spPr>
          <a:xfrm flipH="1" flipV="1">
            <a:off x="9449213" y="1928558"/>
            <a:ext cx="2025547" cy="95004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7" name="直接连接符 2126"/>
          <p:cNvCxnSpPr/>
          <p:nvPr/>
        </p:nvCxnSpPr>
        <p:spPr>
          <a:xfrm flipH="1" flipV="1">
            <a:off x="9576213" y="1888494"/>
            <a:ext cx="3341561" cy="15672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8" name="直接连接符 2127"/>
          <p:cNvCxnSpPr/>
          <p:nvPr/>
        </p:nvCxnSpPr>
        <p:spPr>
          <a:xfrm flipH="1" flipV="1">
            <a:off x="10092539" y="1688877"/>
            <a:ext cx="2718332" cy="127497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9" name="直接连接符 2128"/>
          <p:cNvCxnSpPr/>
          <p:nvPr/>
        </p:nvCxnSpPr>
        <p:spPr>
          <a:xfrm flipH="1" flipV="1">
            <a:off x="9961155" y="1740138"/>
            <a:ext cx="2849716" cy="13366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0" name="直接连接符 2129"/>
          <p:cNvCxnSpPr/>
          <p:nvPr/>
        </p:nvCxnSpPr>
        <p:spPr>
          <a:xfrm flipH="1" flipV="1">
            <a:off x="10212556" y="1638397"/>
            <a:ext cx="2643252" cy="1239765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1" name="直接连接符 2130"/>
          <p:cNvCxnSpPr/>
          <p:nvPr/>
        </p:nvCxnSpPr>
        <p:spPr>
          <a:xfrm flipH="1" flipV="1">
            <a:off x="10347677" y="1597980"/>
            <a:ext cx="2513534" cy="11789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2" name="直接连接符 2131"/>
          <p:cNvCxnSpPr/>
          <p:nvPr/>
        </p:nvCxnSpPr>
        <p:spPr>
          <a:xfrm flipH="1" flipV="1">
            <a:off x="10470841" y="1550505"/>
            <a:ext cx="2353375" cy="110380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3" name="直接连接符 2142"/>
          <p:cNvCxnSpPr/>
          <p:nvPr/>
        </p:nvCxnSpPr>
        <p:spPr>
          <a:xfrm flipH="1" flipV="1">
            <a:off x="10446643" y="313372"/>
            <a:ext cx="297549" cy="81479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4" name="直接连接符 2143"/>
          <p:cNvCxnSpPr/>
          <p:nvPr/>
        </p:nvCxnSpPr>
        <p:spPr>
          <a:xfrm flipH="1" flipV="1">
            <a:off x="10857460" y="12772"/>
            <a:ext cx="252715" cy="6920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5" name="直接连接符 2144"/>
          <p:cNvCxnSpPr/>
          <p:nvPr/>
        </p:nvCxnSpPr>
        <p:spPr>
          <a:xfrm flipV="1">
            <a:off x="11116207" y="476443"/>
            <a:ext cx="619530" cy="22852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6" name="直接连接符 2145"/>
          <p:cNvCxnSpPr/>
          <p:nvPr/>
        </p:nvCxnSpPr>
        <p:spPr>
          <a:xfrm flipV="1">
            <a:off x="10744516" y="723235"/>
            <a:ext cx="1095874" cy="40423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7" name="直接连接符 2146"/>
          <p:cNvCxnSpPr/>
          <p:nvPr/>
        </p:nvCxnSpPr>
        <p:spPr>
          <a:xfrm flipV="1">
            <a:off x="9529193" y="-14848"/>
            <a:ext cx="74612" cy="1872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8" name="直接连接符 2147"/>
          <p:cNvCxnSpPr/>
          <p:nvPr/>
        </p:nvCxnSpPr>
        <p:spPr>
          <a:xfrm flipV="1">
            <a:off x="9652990" y="3105"/>
            <a:ext cx="45719" cy="11475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9" name="直接连接符 2148"/>
          <p:cNvCxnSpPr/>
          <p:nvPr/>
        </p:nvCxnSpPr>
        <p:spPr>
          <a:xfrm flipV="1">
            <a:off x="9018019" y="9923"/>
            <a:ext cx="138951" cy="34875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0" name="直接连接符 2149"/>
          <p:cNvCxnSpPr/>
          <p:nvPr/>
        </p:nvCxnSpPr>
        <p:spPr>
          <a:xfrm flipV="1">
            <a:off x="8889804" y="17962"/>
            <a:ext cx="156154" cy="39193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1" name="直接连接符 2150"/>
          <p:cNvCxnSpPr/>
          <p:nvPr/>
        </p:nvCxnSpPr>
        <p:spPr>
          <a:xfrm flipV="1">
            <a:off x="8762002" y="32229"/>
            <a:ext cx="163966" cy="41153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7" name="Freeform 702"/>
          <p:cNvSpPr>
            <a:spLocks/>
          </p:cNvSpPr>
          <p:nvPr/>
        </p:nvSpPr>
        <p:spPr bwMode="auto">
          <a:xfrm flipH="1">
            <a:off x="7173021" y="1952927"/>
            <a:ext cx="256288" cy="25629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68" name="组合 2167"/>
          <p:cNvGrpSpPr/>
          <p:nvPr/>
        </p:nvGrpSpPr>
        <p:grpSpPr>
          <a:xfrm rot="19139037" flipV="1">
            <a:off x="2609110" y="947385"/>
            <a:ext cx="1403239" cy="660419"/>
            <a:chOff x="1404478" y="4840188"/>
            <a:chExt cx="1685984" cy="793489"/>
          </a:xfrm>
        </p:grpSpPr>
        <p:sp>
          <p:nvSpPr>
            <p:cNvPr id="2169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74" name="Freeform 702"/>
          <p:cNvSpPr>
            <a:spLocks/>
          </p:cNvSpPr>
          <p:nvPr/>
        </p:nvSpPr>
        <p:spPr bwMode="auto">
          <a:xfrm flipH="1">
            <a:off x="6454033" y="1547101"/>
            <a:ext cx="231112" cy="23111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5" name="Freeform 702"/>
          <p:cNvSpPr>
            <a:spLocks/>
          </p:cNvSpPr>
          <p:nvPr/>
        </p:nvSpPr>
        <p:spPr bwMode="auto">
          <a:xfrm flipH="1">
            <a:off x="6211696" y="863089"/>
            <a:ext cx="213774" cy="21377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6" name="Freeform 702"/>
          <p:cNvSpPr>
            <a:spLocks/>
          </p:cNvSpPr>
          <p:nvPr/>
        </p:nvSpPr>
        <p:spPr bwMode="auto">
          <a:xfrm flipH="1">
            <a:off x="5489599" y="913689"/>
            <a:ext cx="400700" cy="40070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7" name="Freeform 702"/>
          <p:cNvSpPr>
            <a:spLocks/>
          </p:cNvSpPr>
          <p:nvPr/>
        </p:nvSpPr>
        <p:spPr bwMode="auto">
          <a:xfrm flipH="1">
            <a:off x="4746457" y="1225567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8" name="Freeform 702"/>
          <p:cNvSpPr>
            <a:spLocks/>
          </p:cNvSpPr>
          <p:nvPr/>
        </p:nvSpPr>
        <p:spPr bwMode="auto">
          <a:xfrm flipH="1">
            <a:off x="4091479" y="1264870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9" name="Freeform 702"/>
          <p:cNvSpPr>
            <a:spLocks/>
          </p:cNvSpPr>
          <p:nvPr/>
        </p:nvSpPr>
        <p:spPr bwMode="auto">
          <a:xfrm flipH="1">
            <a:off x="3754055" y="1735525"/>
            <a:ext cx="414284" cy="4142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0" name="Freeform 702"/>
          <p:cNvSpPr>
            <a:spLocks/>
          </p:cNvSpPr>
          <p:nvPr/>
        </p:nvSpPr>
        <p:spPr bwMode="auto">
          <a:xfrm flipH="1">
            <a:off x="5017506" y="1186667"/>
            <a:ext cx="170966" cy="17096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1" name="Freeform 702"/>
          <p:cNvSpPr>
            <a:spLocks/>
          </p:cNvSpPr>
          <p:nvPr/>
        </p:nvSpPr>
        <p:spPr bwMode="auto">
          <a:xfrm flipH="1">
            <a:off x="5199153" y="1149835"/>
            <a:ext cx="99746" cy="997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2" name="Freeform 702"/>
          <p:cNvSpPr>
            <a:spLocks/>
          </p:cNvSpPr>
          <p:nvPr/>
        </p:nvSpPr>
        <p:spPr bwMode="auto">
          <a:xfrm flipH="1">
            <a:off x="8254904" y="1897811"/>
            <a:ext cx="520842" cy="5208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3" name="Freeform 702"/>
          <p:cNvSpPr>
            <a:spLocks/>
          </p:cNvSpPr>
          <p:nvPr/>
        </p:nvSpPr>
        <p:spPr bwMode="auto">
          <a:xfrm flipH="1">
            <a:off x="7403672" y="1463813"/>
            <a:ext cx="388818" cy="3888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4" name="Freeform 702"/>
          <p:cNvSpPr>
            <a:spLocks/>
          </p:cNvSpPr>
          <p:nvPr/>
        </p:nvSpPr>
        <p:spPr bwMode="auto">
          <a:xfrm flipH="1">
            <a:off x="3752366" y="5630342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5" name="Freeform 702"/>
          <p:cNvSpPr>
            <a:spLocks/>
          </p:cNvSpPr>
          <p:nvPr/>
        </p:nvSpPr>
        <p:spPr bwMode="auto">
          <a:xfrm flipH="1">
            <a:off x="3628315" y="6385124"/>
            <a:ext cx="218154" cy="21815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6" name="Freeform 702"/>
          <p:cNvSpPr>
            <a:spLocks/>
          </p:cNvSpPr>
          <p:nvPr/>
        </p:nvSpPr>
        <p:spPr bwMode="auto">
          <a:xfrm flipH="1">
            <a:off x="2626287" y="4783426"/>
            <a:ext cx="438168" cy="43817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7" name="Freeform 702"/>
          <p:cNvSpPr>
            <a:spLocks/>
          </p:cNvSpPr>
          <p:nvPr/>
        </p:nvSpPr>
        <p:spPr bwMode="auto">
          <a:xfrm flipH="1">
            <a:off x="4741657" y="6354895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8" name="Freeform 702"/>
          <p:cNvSpPr>
            <a:spLocks/>
          </p:cNvSpPr>
          <p:nvPr/>
        </p:nvSpPr>
        <p:spPr bwMode="auto">
          <a:xfrm flipH="1">
            <a:off x="481271" y="4068421"/>
            <a:ext cx="277026" cy="27702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9" name="Freeform 702"/>
          <p:cNvSpPr>
            <a:spLocks/>
          </p:cNvSpPr>
          <p:nvPr/>
        </p:nvSpPr>
        <p:spPr bwMode="auto">
          <a:xfrm flipH="1">
            <a:off x="1237692" y="6567548"/>
            <a:ext cx="157430" cy="15743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0" name="Freeform 702"/>
          <p:cNvSpPr>
            <a:spLocks/>
          </p:cNvSpPr>
          <p:nvPr/>
        </p:nvSpPr>
        <p:spPr bwMode="auto">
          <a:xfrm flipH="1">
            <a:off x="829311" y="1494477"/>
            <a:ext cx="373572" cy="37357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2" name="Freeform 702"/>
          <p:cNvSpPr>
            <a:spLocks/>
          </p:cNvSpPr>
          <p:nvPr/>
        </p:nvSpPr>
        <p:spPr bwMode="auto">
          <a:xfrm flipH="1">
            <a:off x="3457621" y="2452708"/>
            <a:ext cx="217978" cy="21798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3" name="Freeform 702"/>
          <p:cNvSpPr>
            <a:spLocks/>
          </p:cNvSpPr>
          <p:nvPr/>
        </p:nvSpPr>
        <p:spPr bwMode="auto">
          <a:xfrm flipH="1">
            <a:off x="1706993" y="3054615"/>
            <a:ext cx="260260" cy="26026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4" name="Freeform 702"/>
          <p:cNvSpPr>
            <a:spLocks/>
          </p:cNvSpPr>
          <p:nvPr/>
        </p:nvSpPr>
        <p:spPr bwMode="auto">
          <a:xfrm flipH="1">
            <a:off x="1775473" y="3955765"/>
            <a:ext cx="389682" cy="38968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5" name="Freeform 702"/>
          <p:cNvSpPr>
            <a:spLocks/>
          </p:cNvSpPr>
          <p:nvPr/>
        </p:nvSpPr>
        <p:spPr bwMode="auto">
          <a:xfrm flipH="1">
            <a:off x="1904997" y="1251884"/>
            <a:ext cx="514728" cy="5147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9" name="Freeform 702"/>
          <p:cNvSpPr>
            <a:spLocks/>
          </p:cNvSpPr>
          <p:nvPr/>
        </p:nvSpPr>
        <p:spPr bwMode="auto">
          <a:xfrm flipH="1">
            <a:off x="7692345" y="3045679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0" name="Freeform 702"/>
          <p:cNvSpPr>
            <a:spLocks/>
          </p:cNvSpPr>
          <p:nvPr/>
        </p:nvSpPr>
        <p:spPr bwMode="auto">
          <a:xfrm flipH="1">
            <a:off x="9402658" y="2345129"/>
            <a:ext cx="184130" cy="1841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1" name="Freeform 702"/>
          <p:cNvSpPr>
            <a:spLocks/>
          </p:cNvSpPr>
          <p:nvPr/>
        </p:nvSpPr>
        <p:spPr bwMode="auto">
          <a:xfrm flipH="1">
            <a:off x="9239710" y="636963"/>
            <a:ext cx="388984" cy="3889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2" name="Freeform 702"/>
          <p:cNvSpPr>
            <a:spLocks/>
          </p:cNvSpPr>
          <p:nvPr/>
        </p:nvSpPr>
        <p:spPr bwMode="auto">
          <a:xfrm flipH="1">
            <a:off x="7526998" y="810313"/>
            <a:ext cx="154242" cy="15424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3" name="Freeform 702"/>
          <p:cNvSpPr>
            <a:spLocks/>
          </p:cNvSpPr>
          <p:nvPr/>
        </p:nvSpPr>
        <p:spPr bwMode="auto">
          <a:xfrm flipH="1">
            <a:off x="10298827" y="181457"/>
            <a:ext cx="294984" cy="29498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4" name="Freeform 702"/>
          <p:cNvSpPr>
            <a:spLocks/>
          </p:cNvSpPr>
          <p:nvPr/>
        </p:nvSpPr>
        <p:spPr bwMode="auto">
          <a:xfrm flipH="1">
            <a:off x="2022688" y="4797497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5" name="Freeform 702"/>
          <p:cNvSpPr>
            <a:spLocks/>
          </p:cNvSpPr>
          <p:nvPr/>
        </p:nvSpPr>
        <p:spPr bwMode="auto">
          <a:xfrm flipH="1">
            <a:off x="374194" y="6098237"/>
            <a:ext cx="423506" cy="4235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06" name="组合 2205"/>
          <p:cNvGrpSpPr/>
          <p:nvPr/>
        </p:nvGrpSpPr>
        <p:grpSpPr>
          <a:xfrm rot="5552318" flipV="1">
            <a:off x="9391911" y="580472"/>
            <a:ext cx="1403239" cy="660419"/>
            <a:chOff x="1404478" y="4840188"/>
            <a:chExt cx="1685984" cy="793489"/>
          </a:xfrm>
        </p:grpSpPr>
        <p:sp>
          <p:nvSpPr>
            <p:cNvPr id="220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22" name="组合 2221"/>
          <p:cNvGrpSpPr/>
          <p:nvPr/>
        </p:nvGrpSpPr>
        <p:grpSpPr>
          <a:xfrm rot="5400000" flipV="1">
            <a:off x="400667" y="3111076"/>
            <a:ext cx="1403239" cy="660419"/>
            <a:chOff x="1404478" y="4840188"/>
            <a:chExt cx="1685984" cy="793489"/>
          </a:xfrm>
        </p:grpSpPr>
        <p:sp>
          <p:nvSpPr>
            <p:cNvPr id="222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42" name="组合 2241"/>
          <p:cNvGrpSpPr/>
          <p:nvPr/>
        </p:nvGrpSpPr>
        <p:grpSpPr>
          <a:xfrm rot="18958028" flipV="1">
            <a:off x="7361258" y="688340"/>
            <a:ext cx="1082400" cy="509420"/>
            <a:chOff x="1404478" y="4840188"/>
            <a:chExt cx="1685984" cy="793489"/>
          </a:xfrm>
        </p:grpSpPr>
        <p:sp>
          <p:nvSpPr>
            <p:cNvPr id="2243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48" name="Freeform 702"/>
          <p:cNvSpPr>
            <a:spLocks/>
          </p:cNvSpPr>
          <p:nvPr/>
        </p:nvSpPr>
        <p:spPr bwMode="auto">
          <a:xfrm flipH="1">
            <a:off x="5332438" y="1059192"/>
            <a:ext cx="141496" cy="14149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898" name="直接连接符 897"/>
          <p:cNvCxnSpPr/>
          <p:nvPr/>
        </p:nvCxnSpPr>
        <p:spPr>
          <a:xfrm flipH="1" flipV="1">
            <a:off x="11840279" y="723235"/>
            <a:ext cx="252715" cy="6920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9" name="直接连接符 898"/>
          <p:cNvCxnSpPr/>
          <p:nvPr/>
        </p:nvCxnSpPr>
        <p:spPr>
          <a:xfrm flipV="1">
            <a:off x="12098773" y="1149835"/>
            <a:ext cx="719381" cy="2653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6" name="直接连接符 2045"/>
          <p:cNvCxnSpPr/>
          <p:nvPr/>
        </p:nvCxnSpPr>
        <p:spPr>
          <a:xfrm flipH="1" flipV="1">
            <a:off x="2613489" y="4391934"/>
            <a:ext cx="6566700" cy="173398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3" name="文本框 2162"/>
          <p:cNvSpPr txBox="1"/>
          <p:nvPr/>
        </p:nvSpPr>
        <p:spPr>
          <a:xfrm rot="11723185" flipV="1">
            <a:off x="2866221" y="3271438"/>
            <a:ext cx="6671185" cy="18620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11500" dirty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赢</a:t>
            </a:r>
            <a:r>
              <a:rPr lang="zh-CN" altLang="en-US" sz="115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取荣耀</a:t>
            </a:r>
            <a:endParaRPr lang="zh-CN" altLang="en-US" sz="115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grpSp>
        <p:nvGrpSpPr>
          <p:cNvPr id="2152" name="组合 2151"/>
          <p:cNvGrpSpPr/>
          <p:nvPr/>
        </p:nvGrpSpPr>
        <p:grpSpPr>
          <a:xfrm rot="916433" flipV="1">
            <a:off x="9161830" y="4202069"/>
            <a:ext cx="1890514" cy="2178486"/>
            <a:chOff x="9828971" y="-352581"/>
            <a:chExt cx="5938908" cy="6843548"/>
          </a:xfrm>
        </p:grpSpPr>
        <p:sp>
          <p:nvSpPr>
            <p:cNvPr id="2153" name="Freeform 1105"/>
            <p:cNvSpPr>
              <a:spLocks/>
            </p:cNvSpPr>
            <p:nvPr/>
          </p:nvSpPr>
          <p:spPr bwMode="auto">
            <a:xfrm>
              <a:off x="10068441" y="-76629"/>
              <a:ext cx="5459966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任意多边形 2153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234" name="组合 2233"/>
          <p:cNvGrpSpPr/>
          <p:nvPr/>
        </p:nvGrpSpPr>
        <p:grpSpPr>
          <a:xfrm rot="2245014" flipV="1">
            <a:off x="4726887" y="4731231"/>
            <a:ext cx="2192723" cy="1031981"/>
            <a:chOff x="1404478" y="4840188"/>
            <a:chExt cx="1685984" cy="793489"/>
          </a:xfrm>
        </p:grpSpPr>
        <p:sp>
          <p:nvSpPr>
            <p:cNvPr id="223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47" name="Freeform 702"/>
          <p:cNvSpPr>
            <a:spLocks/>
          </p:cNvSpPr>
          <p:nvPr/>
        </p:nvSpPr>
        <p:spPr bwMode="auto">
          <a:xfrm rot="11716433" flipH="1">
            <a:off x="8755185" y="5728206"/>
            <a:ext cx="869288" cy="86929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4" name="文本框 2163"/>
          <p:cNvSpPr txBox="1"/>
          <p:nvPr/>
        </p:nvSpPr>
        <p:spPr>
          <a:xfrm rot="11697046" flipV="1">
            <a:off x="9160839" y="4072117"/>
            <a:ext cx="1966558" cy="221599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zh-CN" sz="13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3</a:t>
            </a:r>
            <a:endParaRPr lang="zh-CN" altLang="en-US" sz="13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823" name="Freeform 702"/>
          <p:cNvSpPr>
            <a:spLocks/>
          </p:cNvSpPr>
          <p:nvPr/>
        </p:nvSpPr>
        <p:spPr bwMode="auto">
          <a:xfrm flipH="1">
            <a:off x="2667468" y="3759661"/>
            <a:ext cx="520842" cy="5208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" name="Freeform 702"/>
          <p:cNvSpPr>
            <a:spLocks/>
          </p:cNvSpPr>
          <p:nvPr/>
        </p:nvSpPr>
        <p:spPr bwMode="auto">
          <a:xfrm flipH="1">
            <a:off x="2833398" y="3059614"/>
            <a:ext cx="294182" cy="29418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" name="Freeform 702"/>
          <p:cNvSpPr>
            <a:spLocks/>
          </p:cNvSpPr>
          <p:nvPr/>
        </p:nvSpPr>
        <p:spPr bwMode="auto">
          <a:xfrm flipH="1">
            <a:off x="11331404" y="2739666"/>
            <a:ext cx="333108" cy="3331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" name="Freeform 702"/>
          <p:cNvSpPr>
            <a:spLocks/>
          </p:cNvSpPr>
          <p:nvPr/>
        </p:nvSpPr>
        <p:spPr bwMode="auto">
          <a:xfrm flipH="1">
            <a:off x="3390709" y="5165651"/>
            <a:ext cx="218154" cy="21815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1" name="Freeform 702"/>
          <p:cNvSpPr>
            <a:spLocks/>
          </p:cNvSpPr>
          <p:nvPr/>
        </p:nvSpPr>
        <p:spPr bwMode="auto">
          <a:xfrm flipH="1">
            <a:off x="11509811" y="209674"/>
            <a:ext cx="520842" cy="52084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7383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14:flip dir="r"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" name="组合 1150"/>
          <p:cNvGrpSpPr/>
          <p:nvPr/>
        </p:nvGrpSpPr>
        <p:grpSpPr>
          <a:xfrm>
            <a:off x="-1595647" y="11279"/>
            <a:ext cx="14418659" cy="7197339"/>
            <a:chOff x="-1571475" y="14775"/>
            <a:chExt cx="14418659" cy="7197339"/>
          </a:xfrm>
          <a:solidFill>
            <a:schemeClr val="bg1">
              <a:lumMod val="50000"/>
              <a:alpha val="57000"/>
            </a:schemeClr>
          </a:solidFill>
        </p:grpSpPr>
        <p:grpSp>
          <p:nvGrpSpPr>
            <p:cNvPr id="1152" name="组合 1151"/>
            <p:cNvGrpSpPr/>
            <p:nvPr/>
          </p:nvGrpSpPr>
          <p:grpSpPr>
            <a:xfrm>
              <a:off x="5609543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580" name="组合 1579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818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1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1" name="组合 1580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582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53" name="组合 1152"/>
            <p:cNvGrpSpPr/>
            <p:nvPr/>
          </p:nvGrpSpPr>
          <p:grpSpPr>
            <a:xfrm flipH="1">
              <a:off x="-1571475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154" name="组合 1153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394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5" name="组合 1154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156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" name="组合 3"/>
          <p:cNvGrpSpPr/>
          <p:nvPr/>
        </p:nvGrpSpPr>
        <p:grpSpPr>
          <a:xfrm>
            <a:off x="4289173" y="1073767"/>
            <a:ext cx="4133598" cy="2289253"/>
            <a:chOff x="4288320" y="-171899"/>
            <a:chExt cx="4133598" cy="2289253"/>
          </a:xfrm>
        </p:grpSpPr>
        <p:grpSp>
          <p:nvGrpSpPr>
            <p:cNvPr id="950" name="组合 949"/>
            <p:cNvGrpSpPr/>
            <p:nvPr/>
          </p:nvGrpSpPr>
          <p:grpSpPr>
            <a:xfrm>
              <a:off x="5831946" y="911624"/>
              <a:ext cx="1046346" cy="1205730"/>
              <a:chOff x="9828974" y="-352581"/>
              <a:chExt cx="5938911" cy="6843548"/>
            </a:xfrm>
          </p:grpSpPr>
          <p:sp>
            <p:nvSpPr>
              <p:cNvPr id="951" name="Freeform 1105"/>
              <p:cNvSpPr>
                <a:spLocks/>
              </p:cNvSpPr>
              <p:nvPr/>
            </p:nvSpPr>
            <p:spPr bwMode="auto">
              <a:xfrm>
                <a:off x="10068444" y="-76629"/>
                <a:ext cx="5459965" cy="6291647"/>
              </a:xfrm>
              <a:custGeom>
                <a:avLst/>
                <a:gdLst>
                  <a:gd name="T0" fmla="*/ 3893 w 3893"/>
                  <a:gd name="T1" fmla="*/ 3359 h 4486"/>
                  <a:gd name="T2" fmla="*/ 1952 w 3893"/>
                  <a:gd name="T3" fmla="*/ 4486 h 4486"/>
                  <a:gd name="T4" fmla="*/ 5 w 3893"/>
                  <a:gd name="T5" fmla="*/ 3369 h 4486"/>
                  <a:gd name="T6" fmla="*/ 0 w 3893"/>
                  <a:gd name="T7" fmla="*/ 1126 h 4486"/>
                  <a:gd name="T8" fmla="*/ 1940 w 3893"/>
                  <a:gd name="T9" fmla="*/ 0 h 4486"/>
                  <a:gd name="T10" fmla="*/ 3888 w 3893"/>
                  <a:gd name="T11" fmla="*/ 1116 h 4486"/>
                  <a:gd name="T12" fmla="*/ 3893 w 3893"/>
                  <a:gd name="T13" fmla="*/ 3359 h 4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93" h="4486">
                    <a:moveTo>
                      <a:pt x="3893" y="3359"/>
                    </a:moveTo>
                    <a:lnTo>
                      <a:pt x="1952" y="4486"/>
                    </a:lnTo>
                    <a:lnTo>
                      <a:pt x="5" y="3369"/>
                    </a:lnTo>
                    <a:lnTo>
                      <a:pt x="0" y="1126"/>
                    </a:lnTo>
                    <a:lnTo>
                      <a:pt x="1940" y="0"/>
                    </a:lnTo>
                    <a:lnTo>
                      <a:pt x="3888" y="1116"/>
                    </a:lnTo>
                    <a:lnTo>
                      <a:pt x="3893" y="3359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rgbClr val="BAB60C"/>
                  </a:gs>
                  <a:gs pos="77000">
                    <a:srgbClr val="6D6B07"/>
                  </a:gs>
                </a:gsLst>
                <a:lin ang="19200000" scaled="0"/>
                <a:tileRect/>
              </a:gradFill>
              <a:ln>
                <a:solidFill>
                  <a:srgbClr val="FFFF05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任意多边形 951"/>
              <p:cNvSpPr>
                <a:spLocks/>
              </p:cNvSpPr>
              <p:nvPr/>
            </p:nvSpPr>
            <p:spPr bwMode="auto">
              <a:xfrm>
                <a:off x="9828974" y="-352581"/>
                <a:ext cx="5938911" cy="6843548"/>
              </a:xfrm>
              <a:custGeom>
                <a:avLst/>
                <a:gdLst>
                  <a:gd name="connsiteX0" fmla="*/ 2960560 w 5938908"/>
                  <a:gd name="connsiteY0" fmla="*/ 352581 h 6843548"/>
                  <a:gd name="connsiteX1" fmla="*/ 305974 w 5938908"/>
                  <a:gd name="connsiteY1" fmla="*/ 1893335 h 6843548"/>
                  <a:gd name="connsiteX2" fmla="*/ 312816 w 5938908"/>
                  <a:gd name="connsiteY2" fmla="*/ 4962528 h 6843548"/>
                  <a:gd name="connsiteX3" fmla="*/ 2976980 w 5938908"/>
                  <a:gd name="connsiteY3" fmla="*/ 6490967 h 6843548"/>
                  <a:gd name="connsiteX4" fmla="*/ 5632934 w 5938908"/>
                  <a:gd name="connsiteY4" fmla="*/ 4948845 h 6843548"/>
                  <a:gd name="connsiteX5" fmla="*/ 5626093 w 5938908"/>
                  <a:gd name="connsiteY5" fmla="*/ 1879652 h 6843548"/>
                  <a:gd name="connsiteX6" fmla="*/ 2959538 w 5938908"/>
                  <a:gd name="connsiteY6" fmla="*/ 0 h 6843548"/>
                  <a:gd name="connsiteX7" fmla="*/ 5931281 w 5938908"/>
                  <a:gd name="connsiteY7" fmla="*/ 1702497 h 6843548"/>
                  <a:gd name="connsiteX8" fmla="*/ 5938908 w 5938908"/>
                  <a:gd name="connsiteY8" fmla="*/ 5124271 h 6843548"/>
                  <a:gd name="connsiteX9" fmla="*/ 2977845 w 5938908"/>
                  <a:gd name="connsiteY9" fmla="*/ 6843548 h 6843548"/>
                  <a:gd name="connsiteX10" fmla="*/ 7628 w 5938908"/>
                  <a:gd name="connsiteY10" fmla="*/ 5139526 h 6843548"/>
                  <a:gd name="connsiteX11" fmla="*/ 0 w 5938908"/>
                  <a:gd name="connsiteY11" fmla="*/ 1717752 h 684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38908" h="6843548">
                    <a:moveTo>
                      <a:pt x="2960560" y="352581"/>
                    </a:moveTo>
                    <a:lnTo>
                      <a:pt x="305974" y="1893335"/>
                    </a:lnTo>
                    <a:lnTo>
                      <a:pt x="312816" y="4962528"/>
                    </a:lnTo>
                    <a:lnTo>
                      <a:pt x="2976980" y="6490967"/>
                    </a:lnTo>
                    <a:lnTo>
                      <a:pt x="5632934" y="4948845"/>
                    </a:lnTo>
                    <a:lnTo>
                      <a:pt x="5626093" y="1879652"/>
                    </a:lnTo>
                    <a:close/>
                    <a:moveTo>
                      <a:pt x="2959538" y="0"/>
                    </a:moveTo>
                    <a:lnTo>
                      <a:pt x="5931281" y="1702497"/>
                    </a:lnTo>
                    <a:lnTo>
                      <a:pt x="5938908" y="5124271"/>
                    </a:lnTo>
                    <a:lnTo>
                      <a:pt x="2977845" y="6843548"/>
                    </a:lnTo>
                    <a:lnTo>
                      <a:pt x="7628" y="5139526"/>
                    </a:lnTo>
                    <a:lnTo>
                      <a:pt x="0" y="1717752"/>
                    </a:lnTo>
                    <a:close/>
                  </a:path>
                </a:pathLst>
              </a:custGeom>
              <a:solidFill>
                <a:srgbClr val="FFFF05"/>
              </a:solidFill>
              <a:ln>
                <a:solidFill>
                  <a:srgbClr val="FFFF05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298" name="文本框 2297"/>
            <p:cNvSpPr txBox="1"/>
            <p:nvPr/>
          </p:nvSpPr>
          <p:spPr>
            <a:xfrm>
              <a:off x="4288320" y="-171899"/>
              <a:ext cx="4133598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zh-CN" altLang="en-US" sz="4800" dirty="0" smtClean="0">
                  <a:solidFill>
                    <a:schemeClr val="bg1"/>
                  </a:solidFill>
                  <a:latin typeface="站酷高端黑" panose="02010600030101010101" pitchFamily="2" charset="-122"/>
                  <a:ea typeface="站酷高端黑" panose="02010600030101010101" pitchFamily="2" charset="-122"/>
                </a:rPr>
                <a:t>为努力证明</a:t>
              </a:r>
              <a:endParaRPr lang="zh-CN" altLang="en-US" sz="4800" dirty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855707" y="2157290"/>
            <a:ext cx="4161778" cy="2289252"/>
            <a:chOff x="1778101" y="911624"/>
            <a:chExt cx="4161778" cy="2289252"/>
          </a:xfrm>
        </p:grpSpPr>
        <p:grpSp>
          <p:nvGrpSpPr>
            <p:cNvPr id="2291" name="组合 2290"/>
            <p:cNvGrpSpPr/>
            <p:nvPr/>
          </p:nvGrpSpPr>
          <p:grpSpPr>
            <a:xfrm>
              <a:off x="3335817" y="911624"/>
              <a:ext cx="1046346" cy="1205730"/>
              <a:chOff x="9828971" y="-352581"/>
              <a:chExt cx="5938908" cy="6843548"/>
            </a:xfrm>
          </p:grpSpPr>
          <p:sp>
            <p:nvSpPr>
              <p:cNvPr id="2292" name="Freeform 1105"/>
              <p:cNvSpPr>
                <a:spLocks/>
              </p:cNvSpPr>
              <p:nvPr/>
            </p:nvSpPr>
            <p:spPr bwMode="auto">
              <a:xfrm>
                <a:off x="10068444" y="-76629"/>
                <a:ext cx="5459965" cy="6291647"/>
              </a:xfrm>
              <a:custGeom>
                <a:avLst/>
                <a:gdLst>
                  <a:gd name="T0" fmla="*/ 3893 w 3893"/>
                  <a:gd name="T1" fmla="*/ 3359 h 4486"/>
                  <a:gd name="T2" fmla="*/ 1952 w 3893"/>
                  <a:gd name="T3" fmla="*/ 4486 h 4486"/>
                  <a:gd name="T4" fmla="*/ 5 w 3893"/>
                  <a:gd name="T5" fmla="*/ 3369 h 4486"/>
                  <a:gd name="T6" fmla="*/ 0 w 3893"/>
                  <a:gd name="T7" fmla="*/ 1126 h 4486"/>
                  <a:gd name="T8" fmla="*/ 1940 w 3893"/>
                  <a:gd name="T9" fmla="*/ 0 h 4486"/>
                  <a:gd name="T10" fmla="*/ 3888 w 3893"/>
                  <a:gd name="T11" fmla="*/ 1116 h 4486"/>
                  <a:gd name="T12" fmla="*/ 3893 w 3893"/>
                  <a:gd name="T13" fmla="*/ 3359 h 4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93" h="4486">
                    <a:moveTo>
                      <a:pt x="3893" y="3359"/>
                    </a:moveTo>
                    <a:lnTo>
                      <a:pt x="1952" y="4486"/>
                    </a:lnTo>
                    <a:lnTo>
                      <a:pt x="5" y="3369"/>
                    </a:lnTo>
                    <a:lnTo>
                      <a:pt x="0" y="1126"/>
                    </a:lnTo>
                    <a:lnTo>
                      <a:pt x="1940" y="0"/>
                    </a:lnTo>
                    <a:lnTo>
                      <a:pt x="3888" y="1116"/>
                    </a:lnTo>
                    <a:lnTo>
                      <a:pt x="3893" y="3359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rgbClr val="BAB60C"/>
                  </a:gs>
                  <a:gs pos="77000">
                    <a:srgbClr val="6D6B07"/>
                  </a:gs>
                </a:gsLst>
                <a:lin ang="19200000" scaled="0"/>
                <a:tileRect/>
              </a:gradFill>
              <a:ln>
                <a:solidFill>
                  <a:srgbClr val="FFFF05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任意多边形 2292"/>
              <p:cNvSpPr>
                <a:spLocks/>
              </p:cNvSpPr>
              <p:nvPr/>
            </p:nvSpPr>
            <p:spPr bwMode="auto">
              <a:xfrm>
                <a:off x="9828971" y="-352581"/>
                <a:ext cx="5938908" cy="6843548"/>
              </a:xfrm>
              <a:custGeom>
                <a:avLst/>
                <a:gdLst>
                  <a:gd name="connsiteX0" fmla="*/ 2960560 w 5938908"/>
                  <a:gd name="connsiteY0" fmla="*/ 352581 h 6843548"/>
                  <a:gd name="connsiteX1" fmla="*/ 305974 w 5938908"/>
                  <a:gd name="connsiteY1" fmla="*/ 1893335 h 6843548"/>
                  <a:gd name="connsiteX2" fmla="*/ 312816 w 5938908"/>
                  <a:gd name="connsiteY2" fmla="*/ 4962528 h 6843548"/>
                  <a:gd name="connsiteX3" fmla="*/ 2976980 w 5938908"/>
                  <a:gd name="connsiteY3" fmla="*/ 6490967 h 6843548"/>
                  <a:gd name="connsiteX4" fmla="*/ 5632934 w 5938908"/>
                  <a:gd name="connsiteY4" fmla="*/ 4948845 h 6843548"/>
                  <a:gd name="connsiteX5" fmla="*/ 5626093 w 5938908"/>
                  <a:gd name="connsiteY5" fmla="*/ 1879652 h 6843548"/>
                  <a:gd name="connsiteX6" fmla="*/ 2959538 w 5938908"/>
                  <a:gd name="connsiteY6" fmla="*/ 0 h 6843548"/>
                  <a:gd name="connsiteX7" fmla="*/ 5931281 w 5938908"/>
                  <a:gd name="connsiteY7" fmla="*/ 1702497 h 6843548"/>
                  <a:gd name="connsiteX8" fmla="*/ 5938908 w 5938908"/>
                  <a:gd name="connsiteY8" fmla="*/ 5124271 h 6843548"/>
                  <a:gd name="connsiteX9" fmla="*/ 2977845 w 5938908"/>
                  <a:gd name="connsiteY9" fmla="*/ 6843548 h 6843548"/>
                  <a:gd name="connsiteX10" fmla="*/ 7628 w 5938908"/>
                  <a:gd name="connsiteY10" fmla="*/ 5139526 h 6843548"/>
                  <a:gd name="connsiteX11" fmla="*/ 0 w 5938908"/>
                  <a:gd name="connsiteY11" fmla="*/ 1717752 h 684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38908" h="6843548">
                    <a:moveTo>
                      <a:pt x="2960560" y="352581"/>
                    </a:moveTo>
                    <a:lnTo>
                      <a:pt x="305974" y="1893335"/>
                    </a:lnTo>
                    <a:lnTo>
                      <a:pt x="312816" y="4962528"/>
                    </a:lnTo>
                    <a:lnTo>
                      <a:pt x="2976980" y="6490967"/>
                    </a:lnTo>
                    <a:lnTo>
                      <a:pt x="5632934" y="4948845"/>
                    </a:lnTo>
                    <a:lnTo>
                      <a:pt x="5626093" y="1879652"/>
                    </a:lnTo>
                    <a:close/>
                    <a:moveTo>
                      <a:pt x="2959538" y="0"/>
                    </a:moveTo>
                    <a:lnTo>
                      <a:pt x="5931281" y="1702497"/>
                    </a:lnTo>
                    <a:lnTo>
                      <a:pt x="5938908" y="5124271"/>
                    </a:lnTo>
                    <a:lnTo>
                      <a:pt x="2977845" y="6843548"/>
                    </a:lnTo>
                    <a:lnTo>
                      <a:pt x="7628" y="5139526"/>
                    </a:lnTo>
                    <a:lnTo>
                      <a:pt x="0" y="1717752"/>
                    </a:lnTo>
                    <a:close/>
                  </a:path>
                </a:pathLst>
              </a:custGeom>
              <a:solidFill>
                <a:srgbClr val="FFFF05"/>
              </a:solidFill>
              <a:ln>
                <a:solidFill>
                  <a:srgbClr val="FFFF05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299" name="文本框 2298"/>
            <p:cNvSpPr txBox="1"/>
            <p:nvPr/>
          </p:nvSpPr>
          <p:spPr>
            <a:xfrm>
              <a:off x="1778101" y="2369879"/>
              <a:ext cx="4161778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zh-CN" altLang="en-US" sz="4800" dirty="0" smtClean="0">
                  <a:solidFill>
                    <a:schemeClr val="bg1"/>
                  </a:solidFill>
                  <a:latin typeface="站酷高端黑" panose="02010600030101010101" pitchFamily="2" charset="-122"/>
                  <a:ea typeface="站酷高端黑" panose="02010600030101010101" pitchFamily="2" charset="-122"/>
                </a:rPr>
                <a:t>为勇敢证明</a:t>
              </a:r>
              <a:endParaRPr lang="zh-CN" altLang="en-US" sz="4800" dirty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6694459" y="2157290"/>
            <a:ext cx="4248259" cy="2305695"/>
            <a:chOff x="6616853" y="911624"/>
            <a:chExt cx="4248259" cy="2305695"/>
          </a:xfrm>
        </p:grpSpPr>
        <p:grpSp>
          <p:nvGrpSpPr>
            <p:cNvPr id="946" name="组合 945"/>
            <p:cNvGrpSpPr/>
            <p:nvPr/>
          </p:nvGrpSpPr>
          <p:grpSpPr>
            <a:xfrm>
              <a:off x="8217809" y="911624"/>
              <a:ext cx="1046346" cy="1205730"/>
              <a:chOff x="9828971" y="-352581"/>
              <a:chExt cx="5938908" cy="6843548"/>
            </a:xfrm>
          </p:grpSpPr>
          <p:sp>
            <p:nvSpPr>
              <p:cNvPr id="947" name="Freeform 1105"/>
              <p:cNvSpPr>
                <a:spLocks/>
              </p:cNvSpPr>
              <p:nvPr/>
            </p:nvSpPr>
            <p:spPr bwMode="auto">
              <a:xfrm>
                <a:off x="10068444" y="-76629"/>
                <a:ext cx="5459965" cy="6291647"/>
              </a:xfrm>
              <a:custGeom>
                <a:avLst/>
                <a:gdLst>
                  <a:gd name="T0" fmla="*/ 3893 w 3893"/>
                  <a:gd name="T1" fmla="*/ 3359 h 4486"/>
                  <a:gd name="T2" fmla="*/ 1952 w 3893"/>
                  <a:gd name="T3" fmla="*/ 4486 h 4486"/>
                  <a:gd name="T4" fmla="*/ 5 w 3893"/>
                  <a:gd name="T5" fmla="*/ 3369 h 4486"/>
                  <a:gd name="T6" fmla="*/ 0 w 3893"/>
                  <a:gd name="T7" fmla="*/ 1126 h 4486"/>
                  <a:gd name="T8" fmla="*/ 1940 w 3893"/>
                  <a:gd name="T9" fmla="*/ 0 h 4486"/>
                  <a:gd name="T10" fmla="*/ 3888 w 3893"/>
                  <a:gd name="T11" fmla="*/ 1116 h 4486"/>
                  <a:gd name="T12" fmla="*/ 3893 w 3893"/>
                  <a:gd name="T13" fmla="*/ 3359 h 4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93" h="4486">
                    <a:moveTo>
                      <a:pt x="3893" y="3359"/>
                    </a:moveTo>
                    <a:lnTo>
                      <a:pt x="1952" y="4486"/>
                    </a:lnTo>
                    <a:lnTo>
                      <a:pt x="5" y="3369"/>
                    </a:lnTo>
                    <a:lnTo>
                      <a:pt x="0" y="1126"/>
                    </a:lnTo>
                    <a:lnTo>
                      <a:pt x="1940" y="0"/>
                    </a:lnTo>
                    <a:lnTo>
                      <a:pt x="3888" y="1116"/>
                    </a:lnTo>
                    <a:lnTo>
                      <a:pt x="3893" y="3359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rgbClr val="BAB60C"/>
                  </a:gs>
                  <a:gs pos="77000">
                    <a:srgbClr val="6D6B07"/>
                  </a:gs>
                </a:gsLst>
                <a:lin ang="19200000" scaled="0"/>
                <a:tileRect/>
              </a:gradFill>
              <a:ln>
                <a:solidFill>
                  <a:srgbClr val="FFFF05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任意多边形 947"/>
              <p:cNvSpPr>
                <a:spLocks/>
              </p:cNvSpPr>
              <p:nvPr/>
            </p:nvSpPr>
            <p:spPr bwMode="auto">
              <a:xfrm>
                <a:off x="9828971" y="-352581"/>
                <a:ext cx="5938908" cy="6843548"/>
              </a:xfrm>
              <a:custGeom>
                <a:avLst/>
                <a:gdLst>
                  <a:gd name="connsiteX0" fmla="*/ 2960560 w 5938908"/>
                  <a:gd name="connsiteY0" fmla="*/ 352581 h 6843548"/>
                  <a:gd name="connsiteX1" fmla="*/ 305974 w 5938908"/>
                  <a:gd name="connsiteY1" fmla="*/ 1893335 h 6843548"/>
                  <a:gd name="connsiteX2" fmla="*/ 312816 w 5938908"/>
                  <a:gd name="connsiteY2" fmla="*/ 4962528 h 6843548"/>
                  <a:gd name="connsiteX3" fmla="*/ 2976980 w 5938908"/>
                  <a:gd name="connsiteY3" fmla="*/ 6490967 h 6843548"/>
                  <a:gd name="connsiteX4" fmla="*/ 5632934 w 5938908"/>
                  <a:gd name="connsiteY4" fmla="*/ 4948845 h 6843548"/>
                  <a:gd name="connsiteX5" fmla="*/ 5626093 w 5938908"/>
                  <a:gd name="connsiteY5" fmla="*/ 1879652 h 6843548"/>
                  <a:gd name="connsiteX6" fmla="*/ 2959538 w 5938908"/>
                  <a:gd name="connsiteY6" fmla="*/ 0 h 6843548"/>
                  <a:gd name="connsiteX7" fmla="*/ 5931281 w 5938908"/>
                  <a:gd name="connsiteY7" fmla="*/ 1702497 h 6843548"/>
                  <a:gd name="connsiteX8" fmla="*/ 5938908 w 5938908"/>
                  <a:gd name="connsiteY8" fmla="*/ 5124271 h 6843548"/>
                  <a:gd name="connsiteX9" fmla="*/ 2977845 w 5938908"/>
                  <a:gd name="connsiteY9" fmla="*/ 6843548 h 6843548"/>
                  <a:gd name="connsiteX10" fmla="*/ 7628 w 5938908"/>
                  <a:gd name="connsiteY10" fmla="*/ 5139526 h 6843548"/>
                  <a:gd name="connsiteX11" fmla="*/ 0 w 5938908"/>
                  <a:gd name="connsiteY11" fmla="*/ 1717752 h 684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38908" h="6843548">
                    <a:moveTo>
                      <a:pt x="2960560" y="352581"/>
                    </a:moveTo>
                    <a:lnTo>
                      <a:pt x="305974" y="1893335"/>
                    </a:lnTo>
                    <a:lnTo>
                      <a:pt x="312816" y="4962528"/>
                    </a:lnTo>
                    <a:lnTo>
                      <a:pt x="2976980" y="6490967"/>
                    </a:lnTo>
                    <a:lnTo>
                      <a:pt x="5632934" y="4948845"/>
                    </a:lnTo>
                    <a:lnTo>
                      <a:pt x="5626093" y="1879652"/>
                    </a:lnTo>
                    <a:close/>
                    <a:moveTo>
                      <a:pt x="2959538" y="0"/>
                    </a:moveTo>
                    <a:lnTo>
                      <a:pt x="5931281" y="1702497"/>
                    </a:lnTo>
                    <a:lnTo>
                      <a:pt x="5938908" y="5124271"/>
                    </a:lnTo>
                    <a:lnTo>
                      <a:pt x="2977845" y="6843548"/>
                    </a:lnTo>
                    <a:lnTo>
                      <a:pt x="7628" y="5139526"/>
                    </a:lnTo>
                    <a:lnTo>
                      <a:pt x="0" y="1717752"/>
                    </a:lnTo>
                    <a:close/>
                  </a:path>
                </a:pathLst>
              </a:custGeom>
              <a:solidFill>
                <a:srgbClr val="FFFF05"/>
              </a:solidFill>
              <a:ln>
                <a:solidFill>
                  <a:srgbClr val="FFFF05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00" name="文本框 2299"/>
            <p:cNvSpPr txBox="1"/>
            <p:nvPr/>
          </p:nvSpPr>
          <p:spPr>
            <a:xfrm>
              <a:off x="6616853" y="2386322"/>
              <a:ext cx="4248259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zh-CN" altLang="en-US" sz="4800" dirty="0" smtClean="0">
                  <a:solidFill>
                    <a:schemeClr val="bg1"/>
                  </a:solidFill>
                  <a:latin typeface="站酷高端黑" panose="02010600030101010101" pitchFamily="2" charset="-122"/>
                  <a:ea typeface="站酷高端黑" panose="02010600030101010101" pitchFamily="2" charset="-122"/>
                </a:rPr>
                <a:t>为自己证明</a:t>
              </a:r>
              <a:endParaRPr lang="zh-CN" altLang="en-US" sz="4800" dirty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endParaRPr>
            </a:p>
          </p:txBody>
        </p:sp>
      </p:grpSp>
      <p:cxnSp>
        <p:nvCxnSpPr>
          <p:cNvPr id="697" name="直接连接符 696"/>
          <p:cNvCxnSpPr/>
          <p:nvPr/>
        </p:nvCxnSpPr>
        <p:spPr>
          <a:xfrm rot="16200000" flipH="1" flipV="1">
            <a:off x="12477944" y="2488435"/>
            <a:ext cx="292057" cy="79087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直接连接符 699"/>
          <p:cNvCxnSpPr/>
          <p:nvPr/>
        </p:nvCxnSpPr>
        <p:spPr>
          <a:xfrm rot="16200000" flipV="1">
            <a:off x="12302024" y="6478147"/>
            <a:ext cx="329000" cy="75339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直接连接符 701"/>
          <p:cNvCxnSpPr/>
          <p:nvPr/>
        </p:nvCxnSpPr>
        <p:spPr>
          <a:xfrm rot="16200000" flipH="1" flipV="1">
            <a:off x="9510753" y="6135358"/>
            <a:ext cx="279338" cy="75642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直接连接符 703"/>
          <p:cNvCxnSpPr/>
          <p:nvPr/>
        </p:nvCxnSpPr>
        <p:spPr>
          <a:xfrm rot="16200000" flipH="1" flipV="1">
            <a:off x="12314880" y="5371332"/>
            <a:ext cx="410851" cy="11125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1" name="直接连接符 740"/>
          <p:cNvCxnSpPr/>
          <p:nvPr/>
        </p:nvCxnSpPr>
        <p:spPr>
          <a:xfrm rot="16200000" flipV="1">
            <a:off x="8565639" y="5936398"/>
            <a:ext cx="1026023" cy="3849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4" name="直接连接符 743"/>
          <p:cNvCxnSpPr/>
          <p:nvPr/>
        </p:nvCxnSpPr>
        <p:spPr>
          <a:xfrm rot="16200000" flipV="1">
            <a:off x="10910617" y="5095733"/>
            <a:ext cx="1043492" cy="102759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7" name="直接连接符 746"/>
          <p:cNvCxnSpPr/>
          <p:nvPr/>
        </p:nvCxnSpPr>
        <p:spPr>
          <a:xfrm rot="16200000" flipH="1" flipV="1">
            <a:off x="10143936" y="4732627"/>
            <a:ext cx="421241" cy="11392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直接连接符 749"/>
          <p:cNvCxnSpPr/>
          <p:nvPr/>
        </p:nvCxnSpPr>
        <p:spPr>
          <a:xfrm rot="16200000" flipH="1">
            <a:off x="11316687" y="6894481"/>
            <a:ext cx="459241" cy="16596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直接连接符 754"/>
          <p:cNvCxnSpPr/>
          <p:nvPr/>
        </p:nvCxnSpPr>
        <p:spPr>
          <a:xfrm rot="16200000" flipH="1" flipV="1">
            <a:off x="10622273" y="6366611"/>
            <a:ext cx="453920" cy="12196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直接连接符 760"/>
          <p:cNvCxnSpPr/>
          <p:nvPr/>
        </p:nvCxnSpPr>
        <p:spPr>
          <a:xfrm flipH="1">
            <a:off x="3808276" y="6894147"/>
            <a:ext cx="997350" cy="3711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2" name="直接连接符 761"/>
          <p:cNvCxnSpPr/>
          <p:nvPr/>
        </p:nvCxnSpPr>
        <p:spPr>
          <a:xfrm rot="16200000" flipH="1" flipV="1">
            <a:off x="4105717" y="6341904"/>
            <a:ext cx="384667" cy="10589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直接连接符 763"/>
          <p:cNvCxnSpPr/>
          <p:nvPr/>
        </p:nvCxnSpPr>
        <p:spPr>
          <a:xfrm rot="16200000" flipH="1" flipV="1">
            <a:off x="3734874" y="5123444"/>
            <a:ext cx="448816" cy="12166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直接连接符 771"/>
          <p:cNvCxnSpPr/>
          <p:nvPr/>
        </p:nvCxnSpPr>
        <p:spPr>
          <a:xfrm flipH="1" flipV="1">
            <a:off x="4809384" y="6899286"/>
            <a:ext cx="157697" cy="42808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8" name="直接连接符 777"/>
          <p:cNvCxnSpPr/>
          <p:nvPr/>
        </p:nvCxnSpPr>
        <p:spPr>
          <a:xfrm flipH="1" flipV="1">
            <a:off x="4830140" y="6686394"/>
            <a:ext cx="222279" cy="61512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直接连接符 780"/>
          <p:cNvCxnSpPr/>
          <p:nvPr/>
        </p:nvCxnSpPr>
        <p:spPr>
          <a:xfrm rot="16200000" flipV="1">
            <a:off x="3003177" y="6304536"/>
            <a:ext cx="1106354" cy="4133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直接连接符 785"/>
          <p:cNvCxnSpPr/>
          <p:nvPr/>
        </p:nvCxnSpPr>
        <p:spPr>
          <a:xfrm flipH="1" flipV="1">
            <a:off x="2055412" y="5495854"/>
            <a:ext cx="1274958" cy="185811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7" name="直接连接符 786"/>
          <p:cNvCxnSpPr/>
          <p:nvPr/>
        </p:nvCxnSpPr>
        <p:spPr>
          <a:xfrm rot="16200000" flipV="1">
            <a:off x="2365545" y="5709728"/>
            <a:ext cx="538255" cy="2011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直接连接符 787"/>
          <p:cNvCxnSpPr/>
          <p:nvPr/>
        </p:nvCxnSpPr>
        <p:spPr>
          <a:xfrm rot="16200000" flipV="1">
            <a:off x="2537471" y="6294237"/>
            <a:ext cx="1253375" cy="84500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直接连接符 788"/>
          <p:cNvCxnSpPr/>
          <p:nvPr/>
        </p:nvCxnSpPr>
        <p:spPr>
          <a:xfrm flipH="1" flipV="1">
            <a:off x="1405317" y="6236546"/>
            <a:ext cx="433730" cy="116079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直接连接符 799"/>
          <p:cNvCxnSpPr/>
          <p:nvPr/>
        </p:nvCxnSpPr>
        <p:spPr>
          <a:xfrm flipH="1" flipV="1">
            <a:off x="2237411" y="6102919"/>
            <a:ext cx="903464" cy="12749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0" name="直接连接符 809"/>
          <p:cNvCxnSpPr/>
          <p:nvPr/>
        </p:nvCxnSpPr>
        <p:spPr>
          <a:xfrm rot="16200000" flipH="1" flipV="1">
            <a:off x="1894800" y="5946889"/>
            <a:ext cx="186691" cy="4940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直接连接符 819"/>
          <p:cNvCxnSpPr/>
          <p:nvPr/>
        </p:nvCxnSpPr>
        <p:spPr>
          <a:xfrm rot="16200000" flipH="1" flipV="1">
            <a:off x="643062" y="5883921"/>
            <a:ext cx="408644" cy="11086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直接连接符 820"/>
          <p:cNvCxnSpPr/>
          <p:nvPr/>
        </p:nvCxnSpPr>
        <p:spPr>
          <a:xfrm rot="16200000" flipH="1" flipV="1">
            <a:off x="622225" y="4840727"/>
            <a:ext cx="770998" cy="208157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1" name="直接连接符 830"/>
          <p:cNvCxnSpPr/>
          <p:nvPr/>
        </p:nvCxnSpPr>
        <p:spPr>
          <a:xfrm rot="16200000" flipH="1" flipV="1">
            <a:off x="189378" y="5655542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2" name="直接连接符 831"/>
          <p:cNvCxnSpPr/>
          <p:nvPr/>
        </p:nvCxnSpPr>
        <p:spPr>
          <a:xfrm rot="16200000" flipH="1" flipV="1">
            <a:off x="-211050" y="5140246"/>
            <a:ext cx="578875" cy="26842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直接连接符 836"/>
          <p:cNvCxnSpPr/>
          <p:nvPr/>
        </p:nvCxnSpPr>
        <p:spPr>
          <a:xfrm rot="16200000" flipH="1" flipV="1">
            <a:off x="137102" y="5507460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8" name="直接连接符 837"/>
          <p:cNvCxnSpPr/>
          <p:nvPr/>
        </p:nvCxnSpPr>
        <p:spPr>
          <a:xfrm rot="16200000" flipH="1" flipV="1">
            <a:off x="1029580" y="3752978"/>
            <a:ext cx="259450" cy="960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直接连接符 838"/>
          <p:cNvCxnSpPr/>
          <p:nvPr/>
        </p:nvCxnSpPr>
        <p:spPr>
          <a:xfrm flipH="1">
            <a:off x="-75423" y="3932143"/>
            <a:ext cx="1182581" cy="4468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2" name="直接连接符 841"/>
          <p:cNvCxnSpPr/>
          <p:nvPr/>
        </p:nvCxnSpPr>
        <p:spPr>
          <a:xfrm rot="16200000" flipH="1" flipV="1">
            <a:off x="684611" y="2986151"/>
            <a:ext cx="259450" cy="960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直接连接符 842"/>
          <p:cNvCxnSpPr/>
          <p:nvPr/>
        </p:nvCxnSpPr>
        <p:spPr>
          <a:xfrm flipH="1">
            <a:off x="-114479" y="3170340"/>
            <a:ext cx="876668" cy="3312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4" name="直接连接符 843"/>
          <p:cNvCxnSpPr/>
          <p:nvPr/>
        </p:nvCxnSpPr>
        <p:spPr>
          <a:xfrm rot="16200000" flipH="1" flipV="1">
            <a:off x="-19112" y="4405020"/>
            <a:ext cx="1909307" cy="68160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" name="直接连接符 844"/>
          <p:cNvCxnSpPr/>
          <p:nvPr/>
        </p:nvCxnSpPr>
        <p:spPr>
          <a:xfrm rot="16200000" flipH="1" flipV="1">
            <a:off x="329121" y="5159480"/>
            <a:ext cx="1008746" cy="3816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0" name="直接连接符 849"/>
          <p:cNvCxnSpPr/>
          <p:nvPr/>
        </p:nvCxnSpPr>
        <p:spPr>
          <a:xfrm rot="16200000" flipH="1" flipV="1">
            <a:off x="1245636" y="4370386"/>
            <a:ext cx="257632" cy="6817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直接连接符 851"/>
          <p:cNvCxnSpPr/>
          <p:nvPr/>
        </p:nvCxnSpPr>
        <p:spPr>
          <a:xfrm rot="16200000" flipH="1" flipV="1">
            <a:off x="300429" y="755847"/>
            <a:ext cx="435868" cy="3314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" name="直接连接符 852"/>
          <p:cNvCxnSpPr/>
          <p:nvPr/>
        </p:nvCxnSpPr>
        <p:spPr>
          <a:xfrm rot="16200000" flipH="1" flipV="1">
            <a:off x="89700" y="1029061"/>
            <a:ext cx="141968" cy="3757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" name="直接连接符 858"/>
          <p:cNvCxnSpPr/>
          <p:nvPr/>
        </p:nvCxnSpPr>
        <p:spPr>
          <a:xfrm rot="16200000" flipV="1">
            <a:off x="477987" y="496067"/>
            <a:ext cx="301790" cy="11207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" name="直接连接符 861"/>
          <p:cNvCxnSpPr/>
          <p:nvPr/>
        </p:nvCxnSpPr>
        <p:spPr>
          <a:xfrm rot="16200000" flipH="1" flipV="1">
            <a:off x="174900" y="217106"/>
            <a:ext cx="216439" cy="57277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0" name="Freeform 702"/>
          <p:cNvSpPr>
            <a:spLocks/>
          </p:cNvSpPr>
          <p:nvPr/>
        </p:nvSpPr>
        <p:spPr bwMode="auto">
          <a:xfrm rot="5400000" flipV="1">
            <a:off x="8694262" y="5440635"/>
            <a:ext cx="306332" cy="3063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1" name="Freeform 702"/>
          <p:cNvSpPr>
            <a:spLocks/>
          </p:cNvSpPr>
          <p:nvPr/>
        </p:nvSpPr>
        <p:spPr bwMode="auto">
          <a:xfrm rot="5400000" flipV="1">
            <a:off x="11961645" y="2830611"/>
            <a:ext cx="426706" cy="4267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2" name="Freeform 702"/>
          <p:cNvSpPr>
            <a:spLocks/>
          </p:cNvSpPr>
          <p:nvPr/>
        </p:nvSpPr>
        <p:spPr bwMode="auto">
          <a:xfrm rot="5400000">
            <a:off x="11737125" y="6400675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3" name="Freeform 702"/>
          <p:cNvSpPr>
            <a:spLocks/>
          </p:cNvSpPr>
          <p:nvPr/>
        </p:nvSpPr>
        <p:spPr bwMode="auto">
          <a:xfrm rot="5400000" flipH="1">
            <a:off x="9839276" y="6210018"/>
            <a:ext cx="398458" cy="39846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5" name="Freeform 702"/>
          <p:cNvSpPr>
            <a:spLocks/>
          </p:cNvSpPr>
          <p:nvPr/>
        </p:nvSpPr>
        <p:spPr bwMode="auto">
          <a:xfrm rot="5400000">
            <a:off x="9418443" y="5238982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6" name="Freeform 702"/>
          <p:cNvSpPr>
            <a:spLocks/>
          </p:cNvSpPr>
          <p:nvPr/>
        </p:nvSpPr>
        <p:spPr bwMode="auto">
          <a:xfrm rot="5400000">
            <a:off x="4357172" y="5242213"/>
            <a:ext cx="434250" cy="43425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7" name="Freeform 702"/>
          <p:cNvSpPr>
            <a:spLocks/>
          </p:cNvSpPr>
          <p:nvPr/>
        </p:nvSpPr>
        <p:spPr bwMode="auto">
          <a:xfrm rot="5400000" flipV="1">
            <a:off x="11809316" y="785118"/>
            <a:ext cx="430464" cy="43046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 flipV="1">
            <a:off x="12182909" y="3270526"/>
            <a:ext cx="662788" cy="1172689"/>
            <a:chOff x="1996111" y="-787396"/>
            <a:chExt cx="662788" cy="1172689"/>
          </a:xfrm>
        </p:grpSpPr>
        <p:cxnSp>
          <p:nvCxnSpPr>
            <p:cNvPr id="790" name="直接连接符 789"/>
            <p:cNvCxnSpPr/>
            <p:nvPr/>
          </p:nvCxnSpPr>
          <p:spPr>
            <a:xfrm rot="5400000">
              <a:off x="2020297" y="-511200"/>
              <a:ext cx="881924" cy="329531"/>
            </a:xfrm>
            <a:prstGeom prst="line">
              <a:avLst/>
            </a:prstGeom>
            <a:ln w="31750" cap="rnd">
              <a:solidFill>
                <a:srgbClr val="FFFF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" name="Freeform 702"/>
            <p:cNvSpPr>
              <a:spLocks/>
            </p:cNvSpPr>
            <p:nvPr/>
          </p:nvSpPr>
          <p:spPr bwMode="auto">
            <a:xfrm rot="16200000" flipV="1">
              <a:off x="1996113" y="-277493"/>
              <a:ext cx="662784" cy="662788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89" name="Freeform 702"/>
          <p:cNvSpPr>
            <a:spLocks/>
          </p:cNvSpPr>
          <p:nvPr/>
        </p:nvSpPr>
        <p:spPr bwMode="auto">
          <a:xfrm rot="5400000">
            <a:off x="4965451" y="5544688"/>
            <a:ext cx="244086" cy="2440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819" name="直接连接符 818"/>
          <p:cNvCxnSpPr/>
          <p:nvPr/>
        </p:nvCxnSpPr>
        <p:spPr>
          <a:xfrm rot="10800000" flipH="1" flipV="1">
            <a:off x="8642884" y="5977010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直接连接符 832"/>
          <p:cNvCxnSpPr/>
          <p:nvPr/>
        </p:nvCxnSpPr>
        <p:spPr>
          <a:xfrm rot="10800000" flipV="1">
            <a:off x="8797321" y="6621817"/>
            <a:ext cx="90101" cy="6347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0" name="Freeform 702"/>
          <p:cNvSpPr>
            <a:spLocks/>
          </p:cNvSpPr>
          <p:nvPr/>
        </p:nvSpPr>
        <p:spPr bwMode="auto">
          <a:xfrm>
            <a:off x="8482381" y="5767008"/>
            <a:ext cx="406600" cy="40660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1" name="Freeform 702"/>
          <p:cNvSpPr>
            <a:spLocks/>
          </p:cNvSpPr>
          <p:nvPr/>
        </p:nvSpPr>
        <p:spPr bwMode="auto">
          <a:xfrm rot="5400000">
            <a:off x="124711" y="6514888"/>
            <a:ext cx="316266" cy="31626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2" name="Freeform 702"/>
          <p:cNvSpPr>
            <a:spLocks/>
          </p:cNvSpPr>
          <p:nvPr/>
        </p:nvSpPr>
        <p:spPr bwMode="auto">
          <a:xfrm rot="5400000">
            <a:off x="1343102" y="4315242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3" name="Freeform 702"/>
          <p:cNvSpPr>
            <a:spLocks/>
          </p:cNvSpPr>
          <p:nvPr/>
        </p:nvSpPr>
        <p:spPr bwMode="auto">
          <a:xfrm rot="5400000">
            <a:off x="2419112" y="5388972"/>
            <a:ext cx="211870" cy="21187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4" name="Freeform 702"/>
          <p:cNvSpPr>
            <a:spLocks/>
          </p:cNvSpPr>
          <p:nvPr/>
        </p:nvSpPr>
        <p:spPr bwMode="auto">
          <a:xfrm rot="5400000">
            <a:off x="1497032" y="6099875"/>
            <a:ext cx="395552" cy="39555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5" name="Freeform 702"/>
          <p:cNvSpPr>
            <a:spLocks/>
          </p:cNvSpPr>
          <p:nvPr/>
        </p:nvSpPr>
        <p:spPr bwMode="auto">
          <a:xfrm rot="5400000">
            <a:off x="1220918" y="3625018"/>
            <a:ext cx="189540" cy="18954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6" name="Freeform 702"/>
          <p:cNvSpPr>
            <a:spLocks/>
          </p:cNvSpPr>
          <p:nvPr/>
        </p:nvSpPr>
        <p:spPr bwMode="auto">
          <a:xfrm rot="5400000">
            <a:off x="1155602" y="3600740"/>
            <a:ext cx="118220" cy="1182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7" name="Freeform 702"/>
          <p:cNvSpPr>
            <a:spLocks/>
          </p:cNvSpPr>
          <p:nvPr/>
        </p:nvSpPr>
        <p:spPr bwMode="auto">
          <a:xfrm rot="5400000">
            <a:off x="536938" y="2278881"/>
            <a:ext cx="810400" cy="81040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8" name="Freeform 702"/>
          <p:cNvSpPr>
            <a:spLocks/>
          </p:cNvSpPr>
          <p:nvPr/>
        </p:nvSpPr>
        <p:spPr bwMode="auto">
          <a:xfrm rot="5400000">
            <a:off x="69595" y="4668693"/>
            <a:ext cx="393906" cy="3939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 rot="16200000" flipV="1">
            <a:off x="5993782" y="4758617"/>
            <a:ext cx="1596407" cy="3393509"/>
            <a:chOff x="-52949" y="8340733"/>
            <a:chExt cx="1596407" cy="3393509"/>
          </a:xfrm>
        </p:grpSpPr>
        <p:cxnSp>
          <p:nvCxnSpPr>
            <p:cNvPr id="864" name="直接连接符 863"/>
            <p:cNvCxnSpPr/>
            <p:nvPr/>
          </p:nvCxnSpPr>
          <p:spPr>
            <a:xfrm rot="5400000" flipH="1">
              <a:off x="375111" y="9318726"/>
              <a:ext cx="385734" cy="462102"/>
            </a:xfrm>
            <a:prstGeom prst="line">
              <a:avLst/>
            </a:prstGeom>
            <a:ln w="31750" cap="rnd">
              <a:solidFill>
                <a:srgbClr val="FFFF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5" name="直接连接符 864"/>
            <p:cNvCxnSpPr/>
            <p:nvPr/>
          </p:nvCxnSpPr>
          <p:spPr>
            <a:xfrm rot="5400000" flipH="1">
              <a:off x="63917" y="9091631"/>
              <a:ext cx="141968" cy="375700"/>
            </a:xfrm>
            <a:prstGeom prst="line">
              <a:avLst/>
            </a:prstGeom>
            <a:ln w="31750" cap="rnd">
              <a:solidFill>
                <a:srgbClr val="FFFF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9" name="直接连接符 868"/>
            <p:cNvCxnSpPr/>
            <p:nvPr/>
          </p:nvCxnSpPr>
          <p:spPr>
            <a:xfrm rot="5400000">
              <a:off x="95502" y="8341597"/>
              <a:ext cx="213999" cy="476270"/>
            </a:xfrm>
            <a:prstGeom prst="line">
              <a:avLst/>
            </a:prstGeom>
            <a:ln w="31750" cap="rnd">
              <a:solidFill>
                <a:srgbClr val="C6E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直接连接符 872"/>
            <p:cNvCxnSpPr/>
            <p:nvPr/>
          </p:nvCxnSpPr>
          <p:spPr>
            <a:xfrm rot="5400000">
              <a:off x="332648" y="10580313"/>
              <a:ext cx="62059" cy="743827"/>
            </a:xfrm>
            <a:prstGeom prst="line">
              <a:avLst/>
            </a:prstGeom>
            <a:ln w="31750" cap="rnd">
              <a:solidFill>
                <a:srgbClr val="FFFF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直接连接符 875"/>
            <p:cNvCxnSpPr/>
            <p:nvPr/>
          </p:nvCxnSpPr>
          <p:spPr>
            <a:xfrm rot="5400000" flipH="1">
              <a:off x="465468" y="10656252"/>
              <a:ext cx="588585" cy="1567395"/>
            </a:xfrm>
            <a:prstGeom prst="line">
              <a:avLst/>
            </a:prstGeom>
            <a:ln w="31750" cap="rnd">
              <a:solidFill>
                <a:srgbClr val="FFFF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9" name="Freeform 702"/>
            <p:cNvSpPr>
              <a:spLocks/>
            </p:cNvSpPr>
            <p:nvPr/>
          </p:nvSpPr>
          <p:spPr bwMode="auto">
            <a:xfrm rot="16200000" flipV="1">
              <a:off x="401093" y="8340732"/>
              <a:ext cx="208936" cy="208938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702"/>
            <p:cNvSpPr>
              <a:spLocks/>
            </p:cNvSpPr>
            <p:nvPr/>
          </p:nvSpPr>
          <p:spPr bwMode="auto">
            <a:xfrm rot="16200000" flipV="1">
              <a:off x="528670" y="9562919"/>
              <a:ext cx="463780" cy="463782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702"/>
            <p:cNvSpPr>
              <a:spLocks/>
            </p:cNvSpPr>
            <p:nvPr/>
          </p:nvSpPr>
          <p:spPr bwMode="auto">
            <a:xfrm rot="16200000" flipV="1">
              <a:off x="429662" y="10636408"/>
              <a:ext cx="662784" cy="662788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02" name="组合 901"/>
          <p:cNvGrpSpPr/>
          <p:nvPr/>
        </p:nvGrpSpPr>
        <p:grpSpPr>
          <a:xfrm rot="19692709" flipV="1">
            <a:off x="127270" y="731363"/>
            <a:ext cx="774264" cy="364398"/>
            <a:chOff x="1404478" y="4840188"/>
            <a:chExt cx="1685984" cy="793489"/>
          </a:xfrm>
        </p:grpSpPr>
        <p:sp>
          <p:nvSpPr>
            <p:cNvPr id="90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14" name="组合 913"/>
          <p:cNvGrpSpPr/>
          <p:nvPr/>
        </p:nvGrpSpPr>
        <p:grpSpPr>
          <a:xfrm rot="15002526" flipV="1">
            <a:off x="10638816" y="5229350"/>
            <a:ext cx="1641806" cy="772696"/>
            <a:chOff x="1404478" y="4840188"/>
            <a:chExt cx="1685984" cy="793489"/>
          </a:xfrm>
        </p:grpSpPr>
        <p:sp>
          <p:nvSpPr>
            <p:cNvPr id="91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24" name="组合 923"/>
          <p:cNvGrpSpPr/>
          <p:nvPr/>
        </p:nvGrpSpPr>
        <p:grpSpPr>
          <a:xfrm rot="16200000" flipV="1">
            <a:off x="3020589" y="6226877"/>
            <a:ext cx="1028878" cy="484230"/>
            <a:chOff x="1404478" y="4840188"/>
            <a:chExt cx="1685984" cy="793489"/>
          </a:xfrm>
        </p:grpSpPr>
        <p:sp>
          <p:nvSpPr>
            <p:cNvPr id="92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36" name="组合 935"/>
          <p:cNvGrpSpPr/>
          <p:nvPr/>
        </p:nvGrpSpPr>
        <p:grpSpPr>
          <a:xfrm rot="18732523" flipV="1">
            <a:off x="190540" y="5003403"/>
            <a:ext cx="1309160" cy="616140"/>
            <a:chOff x="1404478" y="4840188"/>
            <a:chExt cx="1685984" cy="793489"/>
          </a:xfrm>
        </p:grpSpPr>
        <p:sp>
          <p:nvSpPr>
            <p:cNvPr id="93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2295" name="直接连接符 2294"/>
          <p:cNvCxnSpPr/>
          <p:nvPr/>
        </p:nvCxnSpPr>
        <p:spPr>
          <a:xfrm flipH="1">
            <a:off x="12011377" y="-150744"/>
            <a:ext cx="539034" cy="114295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4" name="Freeform 702"/>
          <p:cNvSpPr>
            <a:spLocks/>
          </p:cNvSpPr>
          <p:nvPr/>
        </p:nvSpPr>
        <p:spPr bwMode="auto">
          <a:xfrm rot="5400000">
            <a:off x="3660051" y="3322088"/>
            <a:ext cx="553090" cy="55309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5" name="Freeform 702"/>
          <p:cNvSpPr>
            <a:spLocks/>
          </p:cNvSpPr>
          <p:nvPr/>
        </p:nvSpPr>
        <p:spPr bwMode="auto">
          <a:xfrm rot="5400000">
            <a:off x="6079427" y="1680792"/>
            <a:ext cx="553090" cy="55309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1" name="Freeform 702"/>
          <p:cNvSpPr>
            <a:spLocks/>
          </p:cNvSpPr>
          <p:nvPr/>
        </p:nvSpPr>
        <p:spPr bwMode="auto">
          <a:xfrm rot="5400000">
            <a:off x="8542043" y="3322088"/>
            <a:ext cx="553090" cy="55309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4333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push/>
      </p:transition>
    </mc:Choice>
    <mc:Fallback xmlns="">
      <p:transition advClick="0" advTm="0">
        <p:push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" name="组合 1150"/>
          <p:cNvGrpSpPr/>
          <p:nvPr/>
        </p:nvGrpSpPr>
        <p:grpSpPr>
          <a:xfrm>
            <a:off x="-1595647" y="11279"/>
            <a:ext cx="14418659" cy="7197339"/>
            <a:chOff x="-1571475" y="14775"/>
            <a:chExt cx="14418659" cy="7197339"/>
          </a:xfrm>
          <a:solidFill>
            <a:schemeClr val="bg1">
              <a:lumMod val="50000"/>
              <a:alpha val="57000"/>
            </a:schemeClr>
          </a:solidFill>
        </p:grpSpPr>
        <p:grpSp>
          <p:nvGrpSpPr>
            <p:cNvPr id="1152" name="组合 1151"/>
            <p:cNvGrpSpPr/>
            <p:nvPr/>
          </p:nvGrpSpPr>
          <p:grpSpPr>
            <a:xfrm>
              <a:off x="5609543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580" name="组合 1579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818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1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1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2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3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4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5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6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7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8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9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0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1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2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3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1" name="组合 1580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582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53" name="组合 1152"/>
            <p:cNvGrpSpPr/>
            <p:nvPr/>
          </p:nvGrpSpPr>
          <p:grpSpPr>
            <a:xfrm flipH="1">
              <a:off x="-1571475" y="14775"/>
              <a:ext cx="7237641" cy="7197339"/>
              <a:chOff x="5609543" y="14775"/>
              <a:chExt cx="7237641" cy="7197339"/>
            </a:xfrm>
            <a:grpFill/>
          </p:grpSpPr>
          <p:grpSp>
            <p:nvGrpSpPr>
              <p:cNvPr id="1154" name="组合 1153"/>
              <p:cNvGrpSpPr/>
              <p:nvPr/>
            </p:nvGrpSpPr>
            <p:grpSpPr>
              <a:xfrm>
                <a:off x="5629078" y="14775"/>
                <a:ext cx="7198570" cy="7197339"/>
                <a:chOff x="-20831175" y="-6403975"/>
                <a:chExt cx="18562637" cy="18559463"/>
              </a:xfrm>
              <a:grpFill/>
            </p:grpSpPr>
            <p:sp>
              <p:nvSpPr>
                <p:cNvPr id="1394" name="Freeform 776"/>
                <p:cNvSpPr>
                  <a:spLocks/>
                </p:cNvSpPr>
                <p:nvPr/>
              </p:nvSpPr>
              <p:spPr bwMode="auto">
                <a:xfrm>
                  <a:off x="-20358100" y="7824788"/>
                  <a:ext cx="3167062" cy="2581275"/>
                </a:xfrm>
                <a:custGeom>
                  <a:avLst/>
                  <a:gdLst>
                    <a:gd name="T0" fmla="*/ 279 w 844"/>
                    <a:gd name="T1" fmla="*/ 4 h 688"/>
                    <a:gd name="T2" fmla="*/ 203 w 844"/>
                    <a:gd name="T3" fmla="*/ 252 h 688"/>
                    <a:gd name="T4" fmla="*/ 203 w 844"/>
                    <a:gd name="T5" fmla="*/ 255 h 688"/>
                    <a:gd name="T6" fmla="*/ 241 w 844"/>
                    <a:gd name="T7" fmla="*/ 405 h 688"/>
                    <a:gd name="T8" fmla="*/ 162 w 844"/>
                    <a:gd name="T9" fmla="*/ 500 h 688"/>
                    <a:gd name="T10" fmla="*/ 5 w 844"/>
                    <a:gd name="T11" fmla="*/ 560 h 688"/>
                    <a:gd name="T12" fmla="*/ 2 w 844"/>
                    <a:gd name="T13" fmla="*/ 568 h 688"/>
                    <a:gd name="T14" fmla="*/ 44 w 844"/>
                    <a:gd name="T15" fmla="*/ 684 h 688"/>
                    <a:gd name="T16" fmla="*/ 52 w 844"/>
                    <a:gd name="T17" fmla="*/ 687 h 688"/>
                    <a:gd name="T18" fmla="*/ 55 w 844"/>
                    <a:gd name="T19" fmla="*/ 680 h 688"/>
                    <a:gd name="T20" fmla="*/ 14 w 844"/>
                    <a:gd name="T21" fmla="*/ 569 h 688"/>
                    <a:gd name="T22" fmla="*/ 167 w 844"/>
                    <a:gd name="T23" fmla="*/ 511 h 688"/>
                    <a:gd name="T24" fmla="*/ 170 w 844"/>
                    <a:gd name="T25" fmla="*/ 509 h 688"/>
                    <a:gd name="T26" fmla="*/ 252 w 844"/>
                    <a:gd name="T27" fmla="*/ 410 h 688"/>
                    <a:gd name="T28" fmla="*/ 253 w 844"/>
                    <a:gd name="T29" fmla="*/ 405 h 688"/>
                    <a:gd name="T30" fmla="*/ 215 w 844"/>
                    <a:gd name="T31" fmla="*/ 254 h 688"/>
                    <a:gd name="T32" fmla="*/ 288 w 844"/>
                    <a:gd name="T33" fmla="*/ 13 h 688"/>
                    <a:gd name="T34" fmla="*/ 664 w 844"/>
                    <a:gd name="T35" fmla="*/ 132 h 688"/>
                    <a:gd name="T36" fmla="*/ 829 w 844"/>
                    <a:gd name="T37" fmla="*/ 581 h 688"/>
                    <a:gd name="T38" fmla="*/ 584 w 844"/>
                    <a:gd name="T39" fmla="*/ 672 h 688"/>
                    <a:gd name="T40" fmla="*/ 469 w 844"/>
                    <a:gd name="T41" fmla="*/ 362 h 688"/>
                    <a:gd name="T42" fmla="*/ 461 w 844"/>
                    <a:gd name="T43" fmla="*/ 358 h 688"/>
                    <a:gd name="T44" fmla="*/ 458 w 844"/>
                    <a:gd name="T45" fmla="*/ 366 h 688"/>
                    <a:gd name="T46" fmla="*/ 575 w 844"/>
                    <a:gd name="T47" fmla="*/ 682 h 688"/>
                    <a:gd name="T48" fmla="*/ 582 w 844"/>
                    <a:gd name="T49" fmla="*/ 685 h 688"/>
                    <a:gd name="T50" fmla="*/ 839 w 844"/>
                    <a:gd name="T51" fmla="*/ 590 h 688"/>
                    <a:gd name="T52" fmla="*/ 842 w 844"/>
                    <a:gd name="T53" fmla="*/ 583 h 688"/>
                    <a:gd name="T54" fmla="*/ 673 w 844"/>
                    <a:gd name="T55" fmla="*/ 125 h 688"/>
                    <a:gd name="T56" fmla="*/ 670 w 844"/>
                    <a:gd name="T57" fmla="*/ 122 h 688"/>
                    <a:gd name="T58" fmla="*/ 286 w 844"/>
                    <a:gd name="T59" fmla="*/ 1 h 688"/>
                    <a:gd name="T60" fmla="*/ 281 w 844"/>
                    <a:gd name="T61" fmla="*/ 1 h 688"/>
                    <a:gd name="T62" fmla="*/ 279 w 844"/>
                    <a:gd name="T63" fmla="*/ 4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4" h="688">
                      <a:moveTo>
                        <a:pt x="279" y="4"/>
                      </a:moveTo>
                      <a:cubicBezTo>
                        <a:pt x="203" y="252"/>
                        <a:pt x="203" y="252"/>
                        <a:pt x="203" y="252"/>
                      </a:cubicBezTo>
                      <a:cubicBezTo>
                        <a:pt x="203" y="253"/>
                        <a:pt x="203" y="254"/>
                        <a:pt x="203" y="255"/>
                      </a:cubicBezTo>
                      <a:cubicBezTo>
                        <a:pt x="241" y="405"/>
                        <a:pt x="241" y="405"/>
                        <a:pt x="241" y="405"/>
                      </a:cubicBezTo>
                      <a:cubicBezTo>
                        <a:pt x="162" y="500"/>
                        <a:pt x="162" y="500"/>
                        <a:pt x="162" y="500"/>
                      </a:cubicBezTo>
                      <a:cubicBezTo>
                        <a:pt x="5" y="560"/>
                        <a:pt x="5" y="560"/>
                        <a:pt x="5" y="560"/>
                      </a:cubicBezTo>
                      <a:cubicBezTo>
                        <a:pt x="2" y="561"/>
                        <a:pt x="0" y="565"/>
                        <a:pt x="2" y="568"/>
                      </a:cubicBezTo>
                      <a:cubicBezTo>
                        <a:pt x="44" y="684"/>
                        <a:pt x="44" y="684"/>
                        <a:pt x="44" y="684"/>
                      </a:cubicBezTo>
                      <a:cubicBezTo>
                        <a:pt x="46" y="687"/>
                        <a:pt x="49" y="688"/>
                        <a:pt x="52" y="687"/>
                      </a:cubicBezTo>
                      <a:cubicBezTo>
                        <a:pt x="55" y="686"/>
                        <a:pt x="56" y="682"/>
                        <a:pt x="55" y="680"/>
                      </a:cubicBezTo>
                      <a:cubicBezTo>
                        <a:pt x="14" y="569"/>
                        <a:pt x="14" y="569"/>
                        <a:pt x="14" y="569"/>
                      </a:cubicBezTo>
                      <a:cubicBezTo>
                        <a:pt x="167" y="511"/>
                        <a:pt x="167" y="511"/>
                        <a:pt x="167" y="511"/>
                      </a:cubicBezTo>
                      <a:cubicBezTo>
                        <a:pt x="168" y="510"/>
                        <a:pt x="169" y="510"/>
                        <a:pt x="170" y="509"/>
                      </a:cubicBezTo>
                      <a:cubicBezTo>
                        <a:pt x="252" y="410"/>
                        <a:pt x="252" y="410"/>
                        <a:pt x="252" y="410"/>
                      </a:cubicBezTo>
                      <a:cubicBezTo>
                        <a:pt x="253" y="409"/>
                        <a:pt x="253" y="407"/>
                        <a:pt x="253" y="405"/>
                      </a:cubicBezTo>
                      <a:cubicBezTo>
                        <a:pt x="215" y="254"/>
                        <a:pt x="215" y="254"/>
                        <a:pt x="215" y="254"/>
                      </a:cubicBezTo>
                      <a:cubicBezTo>
                        <a:pt x="288" y="13"/>
                        <a:pt x="288" y="13"/>
                        <a:pt x="288" y="13"/>
                      </a:cubicBezTo>
                      <a:cubicBezTo>
                        <a:pt x="664" y="132"/>
                        <a:pt x="664" y="132"/>
                        <a:pt x="664" y="132"/>
                      </a:cubicBezTo>
                      <a:cubicBezTo>
                        <a:pt x="829" y="581"/>
                        <a:pt x="829" y="581"/>
                        <a:pt x="829" y="581"/>
                      </a:cubicBezTo>
                      <a:cubicBezTo>
                        <a:pt x="584" y="672"/>
                        <a:pt x="584" y="672"/>
                        <a:pt x="584" y="672"/>
                      </a:cubicBezTo>
                      <a:cubicBezTo>
                        <a:pt x="469" y="362"/>
                        <a:pt x="469" y="362"/>
                        <a:pt x="469" y="362"/>
                      </a:cubicBezTo>
                      <a:cubicBezTo>
                        <a:pt x="468" y="359"/>
                        <a:pt x="465" y="357"/>
                        <a:pt x="461" y="358"/>
                      </a:cubicBezTo>
                      <a:cubicBezTo>
                        <a:pt x="459" y="359"/>
                        <a:pt x="457" y="363"/>
                        <a:pt x="458" y="366"/>
                      </a:cubicBezTo>
                      <a:cubicBezTo>
                        <a:pt x="575" y="682"/>
                        <a:pt x="575" y="682"/>
                        <a:pt x="575" y="682"/>
                      </a:cubicBezTo>
                      <a:cubicBezTo>
                        <a:pt x="576" y="685"/>
                        <a:pt x="579" y="686"/>
                        <a:pt x="582" y="685"/>
                      </a:cubicBezTo>
                      <a:cubicBezTo>
                        <a:pt x="839" y="590"/>
                        <a:pt x="839" y="590"/>
                        <a:pt x="839" y="590"/>
                      </a:cubicBezTo>
                      <a:cubicBezTo>
                        <a:pt x="842" y="589"/>
                        <a:pt x="844" y="586"/>
                        <a:pt x="842" y="583"/>
                      </a:cubicBezTo>
                      <a:cubicBezTo>
                        <a:pt x="673" y="125"/>
                        <a:pt x="673" y="125"/>
                        <a:pt x="673" y="125"/>
                      </a:cubicBezTo>
                      <a:cubicBezTo>
                        <a:pt x="673" y="124"/>
                        <a:pt x="671" y="123"/>
                        <a:pt x="670" y="122"/>
                      </a:cubicBezTo>
                      <a:cubicBezTo>
                        <a:pt x="286" y="1"/>
                        <a:pt x="286" y="1"/>
                        <a:pt x="286" y="1"/>
                      </a:cubicBezTo>
                      <a:cubicBezTo>
                        <a:pt x="284" y="0"/>
                        <a:pt x="283" y="0"/>
                        <a:pt x="281" y="1"/>
                      </a:cubicBezTo>
                      <a:cubicBezTo>
                        <a:pt x="280" y="2"/>
                        <a:pt x="279" y="3"/>
                        <a:pt x="27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777"/>
                <p:cNvSpPr>
                  <a:spLocks/>
                </p:cNvSpPr>
                <p:nvPr/>
              </p:nvSpPr>
              <p:spPr bwMode="auto">
                <a:xfrm>
                  <a:off x="-20793075" y="7183438"/>
                  <a:ext cx="1065212" cy="1931988"/>
                </a:xfrm>
                <a:custGeom>
                  <a:avLst/>
                  <a:gdLst>
                    <a:gd name="T0" fmla="*/ 12 w 284"/>
                    <a:gd name="T1" fmla="*/ 60 h 515"/>
                    <a:gd name="T2" fmla="*/ 270 w 284"/>
                    <a:gd name="T3" fmla="*/ 142 h 515"/>
                    <a:gd name="T4" fmla="*/ 204 w 284"/>
                    <a:gd name="T5" fmla="*/ 358 h 515"/>
                    <a:gd name="T6" fmla="*/ 204 w 284"/>
                    <a:gd name="T7" fmla="*/ 361 h 515"/>
                    <a:gd name="T8" fmla="*/ 239 w 284"/>
                    <a:gd name="T9" fmla="*/ 475 h 515"/>
                    <a:gd name="T10" fmla="*/ 167 w 284"/>
                    <a:gd name="T11" fmla="*/ 502 h 515"/>
                    <a:gd name="T12" fmla="*/ 101 w 284"/>
                    <a:gd name="T13" fmla="*/ 322 h 515"/>
                    <a:gd name="T14" fmla="*/ 93 w 284"/>
                    <a:gd name="T15" fmla="*/ 318 h 515"/>
                    <a:gd name="T16" fmla="*/ 90 w 284"/>
                    <a:gd name="T17" fmla="*/ 326 h 515"/>
                    <a:gd name="T18" fmla="*/ 159 w 284"/>
                    <a:gd name="T19" fmla="*/ 511 h 515"/>
                    <a:gd name="T20" fmla="*/ 166 w 284"/>
                    <a:gd name="T21" fmla="*/ 514 h 515"/>
                    <a:gd name="T22" fmla="*/ 248 w 284"/>
                    <a:gd name="T23" fmla="*/ 484 h 515"/>
                    <a:gd name="T24" fmla="*/ 252 w 284"/>
                    <a:gd name="T25" fmla="*/ 477 h 515"/>
                    <a:gd name="T26" fmla="*/ 216 w 284"/>
                    <a:gd name="T27" fmla="*/ 360 h 515"/>
                    <a:gd name="T28" fmla="*/ 283 w 284"/>
                    <a:gd name="T29" fmla="*/ 140 h 515"/>
                    <a:gd name="T30" fmla="*/ 279 w 284"/>
                    <a:gd name="T31" fmla="*/ 133 h 515"/>
                    <a:gd name="T32" fmla="*/ 19 w 284"/>
                    <a:gd name="T33" fmla="*/ 50 h 515"/>
                    <a:gd name="T34" fmla="*/ 0 w 284"/>
                    <a:gd name="T35" fmla="*/ 0 h 515"/>
                    <a:gd name="T36" fmla="*/ 0 w 284"/>
                    <a:gd name="T37" fmla="*/ 34 h 515"/>
                    <a:gd name="T38" fmla="*/ 8 w 284"/>
                    <a:gd name="T39" fmla="*/ 57 h 515"/>
                    <a:gd name="T40" fmla="*/ 12 w 284"/>
                    <a:gd name="T41" fmla="*/ 60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4" h="515">
                      <a:moveTo>
                        <a:pt x="12" y="60"/>
                      </a:moveTo>
                      <a:cubicBezTo>
                        <a:pt x="270" y="142"/>
                        <a:pt x="270" y="142"/>
                        <a:pt x="270" y="142"/>
                      </a:cubicBezTo>
                      <a:cubicBezTo>
                        <a:pt x="204" y="358"/>
                        <a:pt x="204" y="358"/>
                        <a:pt x="204" y="358"/>
                      </a:cubicBezTo>
                      <a:cubicBezTo>
                        <a:pt x="204" y="359"/>
                        <a:pt x="204" y="360"/>
                        <a:pt x="204" y="361"/>
                      </a:cubicBezTo>
                      <a:cubicBezTo>
                        <a:pt x="239" y="475"/>
                        <a:pt x="239" y="475"/>
                        <a:pt x="239" y="475"/>
                      </a:cubicBezTo>
                      <a:cubicBezTo>
                        <a:pt x="167" y="502"/>
                        <a:pt x="167" y="502"/>
                        <a:pt x="167" y="502"/>
                      </a:cubicBezTo>
                      <a:cubicBezTo>
                        <a:pt x="101" y="322"/>
                        <a:pt x="101" y="322"/>
                        <a:pt x="101" y="322"/>
                      </a:cubicBezTo>
                      <a:cubicBezTo>
                        <a:pt x="100" y="319"/>
                        <a:pt x="96" y="317"/>
                        <a:pt x="93" y="318"/>
                      </a:cubicBezTo>
                      <a:cubicBezTo>
                        <a:pt x="90" y="319"/>
                        <a:pt x="89" y="323"/>
                        <a:pt x="90" y="326"/>
                      </a:cubicBezTo>
                      <a:cubicBezTo>
                        <a:pt x="159" y="511"/>
                        <a:pt x="159" y="511"/>
                        <a:pt x="159" y="511"/>
                      </a:cubicBezTo>
                      <a:cubicBezTo>
                        <a:pt x="160" y="514"/>
                        <a:pt x="163" y="515"/>
                        <a:pt x="166" y="514"/>
                      </a:cubicBezTo>
                      <a:cubicBezTo>
                        <a:pt x="248" y="484"/>
                        <a:pt x="248" y="484"/>
                        <a:pt x="248" y="484"/>
                      </a:cubicBezTo>
                      <a:cubicBezTo>
                        <a:pt x="251" y="483"/>
                        <a:pt x="252" y="480"/>
                        <a:pt x="252" y="477"/>
                      </a:cubicBezTo>
                      <a:cubicBezTo>
                        <a:pt x="216" y="360"/>
                        <a:pt x="216" y="360"/>
                        <a:pt x="216" y="360"/>
                      </a:cubicBezTo>
                      <a:cubicBezTo>
                        <a:pt x="283" y="140"/>
                        <a:pt x="283" y="140"/>
                        <a:pt x="283" y="140"/>
                      </a:cubicBezTo>
                      <a:cubicBezTo>
                        <a:pt x="284" y="137"/>
                        <a:pt x="282" y="134"/>
                        <a:pt x="279" y="133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8" y="57"/>
                        <a:pt x="8" y="57"/>
                        <a:pt x="8" y="57"/>
                      </a:cubicBezTo>
                      <a:cubicBezTo>
                        <a:pt x="9" y="59"/>
                        <a:pt x="10" y="60"/>
                        <a:pt x="12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778"/>
                <p:cNvSpPr>
                  <a:spLocks/>
                </p:cNvSpPr>
                <p:nvPr/>
              </p:nvSpPr>
              <p:spPr bwMode="auto">
                <a:xfrm>
                  <a:off x="-18954750" y="11047413"/>
                  <a:ext cx="2686050" cy="1100138"/>
                </a:xfrm>
                <a:custGeom>
                  <a:avLst/>
                  <a:gdLst>
                    <a:gd name="T0" fmla="*/ 606 w 716"/>
                    <a:gd name="T1" fmla="*/ 0 h 293"/>
                    <a:gd name="T2" fmla="*/ 602 w 716"/>
                    <a:gd name="T3" fmla="*/ 0 h 293"/>
                    <a:gd name="T4" fmla="*/ 5 w 716"/>
                    <a:gd name="T5" fmla="*/ 224 h 293"/>
                    <a:gd name="T6" fmla="*/ 1 w 716"/>
                    <a:gd name="T7" fmla="*/ 232 h 293"/>
                    <a:gd name="T8" fmla="*/ 9 w 716"/>
                    <a:gd name="T9" fmla="*/ 235 h 293"/>
                    <a:gd name="T10" fmla="*/ 9 w 716"/>
                    <a:gd name="T11" fmla="*/ 235 h 293"/>
                    <a:gd name="T12" fmla="*/ 601 w 716"/>
                    <a:gd name="T13" fmla="*/ 13 h 293"/>
                    <a:gd name="T14" fmla="*/ 704 w 716"/>
                    <a:gd name="T15" fmla="*/ 292 h 293"/>
                    <a:gd name="T16" fmla="*/ 716 w 716"/>
                    <a:gd name="T17" fmla="*/ 293 h 293"/>
                    <a:gd name="T18" fmla="*/ 610 w 716"/>
                    <a:gd name="T19" fmla="*/ 4 h 293"/>
                    <a:gd name="T20" fmla="*/ 606 w 716"/>
                    <a:gd name="T21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16" h="293">
                      <a:moveTo>
                        <a:pt x="606" y="0"/>
                      </a:moveTo>
                      <a:cubicBezTo>
                        <a:pt x="605" y="0"/>
                        <a:pt x="604" y="0"/>
                        <a:pt x="602" y="0"/>
                      </a:cubicBezTo>
                      <a:cubicBezTo>
                        <a:pt x="5" y="224"/>
                        <a:pt x="5" y="224"/>
                        <a:pt x="5" y="224"/>
                      </a:cubicBezTo>
                      <a:cubicBezTo>
                        <a:pt x="2" y="225"/>
                        <a:pt x="0" y="229"/>
                        <a:pt x="1" y="232"/>
                      </a:cubicBezTo>
                      <a:cubicBezTo>
                        <a:pt x="2" y="235"/>
                        <a:pt x="6" y="236"/>
                        <a:pt x="9" y="235"/>
                      </a:cubicBezTo>
                      <a:cubicBezTo>
                        <a:pt x="9" y="235"/>
                        <a:pt x="9" y="235"/>
                        <a:pt x="9" y="235"/>
                      </a:cubicBezTo>
                      <a:cubicBezTo>
                        <a:pt x="601" y="13"/>
                        <a:pt x="601" y="13"/>
                        <a:pt x="601" y="13"/>
                      </a:cubicBezTo>
                      <a:cubicBezTo>
                        <a:pt x="704" y="292"/>
                        <a:pt x="704" y="292"/>
                        <a:pt x="704" y="292"/>
                      </a:cubicBezTo>
                      <a:cubicBezTo>
                        <a:pt x="716" y="293"/>
                        <a:pt x="716" y="293"/>
                        <a:pt x="716" y="293"/>
                      </a:cubicBezTo>
                      <a:cubicBezTo>
                        <a:pt x="610" y="4"/>
                        <a:pt x="610" y="4"/>
                        <a:pt x="610" y="4"/>
                      </a:cubicBezTo>
                      <a:cubicBezTo>
                        <a:pt x="609" y="2"/>
                        <a:pt x="608" y="1"/>
                        <a:pt x="6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779"/>
                <p:cNvSpPr>
                  <a:spLocks/>
                </p:cNvSpPr>
                <p:nvPr/>
              </p:nvSpPr>
              <p:spPr bwMode="auto">
                <a:xfrm>
                  <a:off x="-20793075" y="6796088"/>
                  <a:ext cx="3789362" cy="4071938"/>
                </a:xfrm>
                <a:custGeom>
                  <a:avLst/>
                  <a:gdLst>
                    <a:gd name="T0" fmla="*/ 45 w 1010"/>
                    <a:gd name="T1" fmla="*/ 151 h 1085"/>
                    <a:gd name="T2" fmla="*/ 813 w 1010"/>
                    <a:gd name="T3" fmla="*/ 394 h 1085"/>
                    <a:gd name="T4" fmla="*/ 996 w 1010"/>
                    <a:gd name="T5" fmla="*/ 907 h 1085"/>
                    <a:gd name="T6" fmla="*/ 551 w 1010"/>
                    <a:gd name="T7" fmla="*/ 1071 h 1085"/>
                    <a:gd name="T8" fmla="*/ 433 w 1010"/>
                    <a:gd name="T9" fmla="*/ 752 h 1085"/>
                    <a:gd name="T10" fmla="*/ 540 w 1010"/>
                    <a:gd name="T11" fmla="*/ 477 h 1085"/>
                    <a:gd name="T12" fmla="*/ 537 w 1010"/>
                    <a:gd name="T13" fmla="*/ 469 h 1085"/>
                    <a:gd name="T14" fmla="*/ 530 w 1010"/>
                    <a:gd name="T15" fmla="*/ 473 h 1085"/>
                    <a:gd name="T16" fmla="*/ 421 w 1010"/>
                    <a:gd name="T17" fmla="*/ 749 h 1085"/>
                    <a:gd name="T18" fmla="*/ 421 w 1010"/>
                    <a:gd name="T19" fmla="*/ 754 h 1085"/>
                    <a:gd name="T20" fmla="*/ 542 w 1010"/>
                    <a:gd name="T21" fmla="*/ 1081 h 1085"/>
                    <a:gd name="T22" fmla="*/ 549 w 1010"/>
                    <a:gd name="T23" fmla="*/ 1084 h 1085"/>
                    <a:gd name="T24" fmla="*/ 1006 w 1010"/>
                    <a:gd name="T25" fmla="*/ 915 h 1085"/>
                    <a:gd name="T26" fmla="*/ 1009 w 1010"/>
                    <a:gd name="T27" fmla="*/ 908 h 1085"/>
                    <a:gd name="T28" fmla="*/ 823 w 1010"/>
                    <a:gd name="T29" fmla="*/ 387 h 1085"/>
                    <a:gd name="T30" fmla="*/ 819 w 1010"/>
                    <a:gd name="T31" fmla="*/ 383 h 1085"/>
                    <a:gd name="T32" fmla="*/ 52 w 1010"/>
                    <a:gd name="T33" fmla="*/ 141 h 1085"/>
                    <a:gd name="T34" fmla="*/ 0 w 1010"/>
                    <a:gd name="T35" fmla="*/ 0 h 1085"/>
                    <a:gd name="T36" fmla="*/ 0 w 1010"/>
                    <a:gd name="T37" fmla="*/ 34 h 1085"/>
                    <a:gd name="T38" fmla="*/ 41 w 1010"/>
                    <a:gd name="T39" fmla="*/ 148 h 1085"/>
                    <a:gd name="T40" fmla="*/ 45 w 1010"/>
                    <a:gd name="T41" fmla="*/ 15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10" h="1085">
                      <a:moveTo>
                        <a:pt x="45" y="151"/>
                      </a:moveTo>
                      <a:cubicBezTo>
                        <a:pt x="813" y="394"/>
                        <a:pt x="813" y="394"/>
                        <a:pt x="813" y="394"/>
                      </a:cubicBezTo>
                      <a:cubicBezTo>
                        <a:pt x="996" y="907"/>
                        <a:pt x="996" y="907"/>
                        <a:pt x="996" y="907"/>
                      </a:cubicBezTo>
                      <a:cubicBezTo>
                        <a:pt x="551" y="1071"/>
                        <a:pt x="551" y="1071"/>
                        <a:pt x="551" y="1071"/>
                      </a:cubicBezTo>
                      <a:cubicBezTo>
                        <a:pt x="433" y="752"/>
                        <a:pt x="433" y="752"/>
                        <a:pt x="433" y="752"/>
                      </a:cubicBezTo>
                      <a:cubicBezTo>
                        <a:pt x="540" y="477"/>
                        <a:pt x="540" y="477"/>
                        <a:pt x="540" y="477"/>
                      </a:cubicBezTo>
                      <a:cubicBezTo>
                        <a:pt x="542" y="474"/>
                        <a:pt x="540" y="471"/>
                        <a:pt x="537" y="469"/>
                      </a:cubicBezTo>
                      <a:cubicBezTo>
                        <a:pt x="534" y="468"/>
                        <a:pt x="531" y="470"/>
                        <a:pt x="530" y="473"/>
                      </a:cubicBezTo>
                      <a:cubicBezTo>
                        <a:pt x="421" y="749"/>
                        <a:pt x="421" y="749"/>
                        <a:pt x="421" y="749"/>
                      </a:cubicBezTo>
                      <a:cubicBezTo>
                        <a:pt x="420" y="751"/>
                        <a:pt x="421" y="752"/>
                        <a:pt x="421" y="754"/>
                      </a:cubicBezTo>
                      <a:cubicBezTo>
                        <a:pt x="542" y="1081"/>
                        <a:pt x="542" y="1081"/>
                        <a:pt x="542" y="1081"/>
                      </a:cubicBezTo>
                      <a:cubicBezTo>
                        <a:pt x="543" y="1083"/>
                        <a:pt x="546" y="1085"/>
                        <a:pt x="549" y="1084"/>
                      </a:cubicBezTo>
                      <a:cubicBezTo>
                        <a:pt x="1006" y="915"/>
                        <a:pt x="1006" y="915"/>
                        <a:pt x="1006" y="915"/>
                      </a:cubicBezTo>
                      <a:cubicBezTo>
                        <a:pt x="1009" y="914"/>
                        <a:pt x="1010" y="911"/>
                        <a:pt x="1009" y="908"/>
                      </a:cubicBezTo>
                      <a:cubicBezTo>
                        <a:pt x="823" y="387"/>
                        <a:pt x="823" y="387"/>
                        <a:pt x="823" y="387"/>
                      </a:cubicBezTo>
                      <a:cubicBezTo>
                        <a:pt x="822" y="386"/>
                        <a:pt x="821" y="384"/>
                        <a:pt x="819" y="383"/>
                      </a:cubicBezTo>
                      <a:cubicBezTo>
                        <a:pt x="52" y="141"/>
                        <a:pt x="52" y="141"/>
                        <a:pt x="52" y="14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2" y="149"/>
                        <a:pt x="43" y="151"/>
                        <a:pt x="45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780"/>
                <p:cNvSpPr>
                  <a:spLocks/>
                </p:cNvSpPr>
                <p:nvPr/>
              </p:nvSpPr>
              <p:spPr bwMode="auto">
                <a:xfrm>
                  <a:off x="-18786475" y="7178675"/>
                  <a:ext cx="2660650" cy="4968875"/>
                </a:xfrm>
                <a:custGeom>
                  <a:avLst/>
                  <a:gdLst>
                    <a:gd name="T0" fmla="*/ 317 w 709"/>
                    <a:gd name="T1" fmla="*/ 269 h 1324"/>
                    <a:gd name="T2" fmla="*/ 21 w 709"/>
                    <a:gd name="T3" fmla="*/ 176 h 1324"/>
                    <a:gd name="T4" fmla="*/ 116 w 709"/>
                    <a:gd name="T5" fmla="*/ 126 h 1324"/>
                    <a:gd name="T6" fmla="*/ 117 w 709"/>
                    <a:gd name="T7" fmla="*/ 124 h 1324"/>
                    <a:gd name="T8" fmla="*/ 201 w 709"/>
                    <a:gd name="T9" fmla="*/ 10 h 1324"/>
                    <a:gd name="T10" fmla="*/ 199 w 709"/>
                    <a:gd name="T11" fmla="*/ 2 h 1324"/>
                    <a:gd name="T12" fmla="*/ 191 w 709"/>
                    <a:gd name="T13" fmla="*/ 3 h 1324"/>
                    <a:gd name="T14" fmla="*/ 109 w 709"/>
                    <a:gd name="T15" fmla="*/ 116 h 1324"/>
                    <a:gd name="T16" fmla="*/ 4 w 709"/>
                    <a:gd name="T17" fmla="*/ 172 h 1324"/>
                    <a:gd name="T18" fmla="*/ 1 w 709"/>
                    <a:gd name="T19" fmla="*/ 178 h 1324"/>
                    <a:gd name="T20" fmla="*/ 5 w 709"/>
                    <a:gd name="T21" fmla="*/ 183 h 1324"/>
                    <a:gd name="T22" fmla="*/ 311 w 709"/>
                    <a:gd name="T23" fmla="*/ 280 h 1324"/>
                    <a:gd name="T24" fmla="*/ 697 w 709"/>
                    <a:gd name="T25" fmla="*/ 1324 h 1324"/>
                    <a:gd name="T26" fmla="*/ 709 w 709"/>
                    <a:gd name="T27" fmla="*/ 1323 h 1324"/>
                    <a:gd name="T28" fmla="*/ 321 w 709"/>
                    <a:gd name="T29" fmla="*/ 273 h 1324"/>
                    <a:gd name="T30" fmla="*/ 317 w 709"/>
                    <a:gd name="T31" fmla="*/ 269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09" h="1324">
                      <a:moveTo>
                        <a:pt x="317" y="269"/>
                      </a:moveTo>
                      <a:cubicBezTo>
                        <a:pt x="21" y="176"/>
                        <a:pt x="21" y="176"/>
                        <a:pt x="21" y="176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7" y="125"/>
                        <a:pt x="117" y="124"/>
                      </a:cubicBezTo>
                      <a:cubicBezTo>
                        <a:pt x="201" y="10"/>
                        <a:pt x="201" y="10"/>
                        <a:pt x="201" y="10"/>
                      </a:cubicBezTo>
                      <a:cubicBezTo>
                        <a:pt x="203" y="7"/>
                        <a:pt x="202" y="3"/>
                        <a:pt x="199" y="2"/>
                      </a:cubicBezTo>
                      <a:cubicBezTo>
                        <a:pt x="197" y="0"/>
                        <a:pt x="193" y="0"/>
                        <a:pt x="191" y="3"/>
                      </a:cubicBezTo>
                      <a:cubicBezTo>
                        <a:pt x="109" y="116"/>
                        <a:pt x="109" y="116"/>
                        <a:pt x="109" y="116"/>
                      </a:cubicBezTo>
                      <a:cubicBezTo>
                        <a:pt x="4" y="172"/>
                        <a:pt x="4" y="172"/>
                        <a:pt x="4" y="172"/>
                      </a:cubicBezTo>
                      <a:cubicBezTo>
                        <a:pt x="2" y="173"/>
                        <a:pt x="0" y="175"/>
                        <a:pt x="1" y="178"/>
                      </a:cubicBezTo>
                      <a:cubicBezTo>
                        <a:pt x="1" y="180"/>
                        <a:pt x="2" y="182"/>
                        <a:pt x="5" y="183"/>
                      </a:cubicBezTo>
                      <a:cubicBezTo>
                        <a:pt x="311" y="280"/>
                        <a:pt x="311" y="280"/>
                        <a:pt x="311" y="280"/>
                      </a:cubicBezTo>
                      <a:cubicBezTo>
                        <a:pt x="697" y="1324"/>
                        <a:pt x="697" y="1324"/>
                        <a:pt x="697" y="1324"/>
                      </a:cubicBezTo>
                      <a:cubicBezTo>
                        <a:pt x="709" y="1323"/>
                        <a:pt x="709" y="1323"/>
                        <a:pt x="709" y="1323"/>
                      </a:cubicBezTo>
                      <a:cubicBezTo>
                        <a:pt x="321" y="273"/>
                        <a:pt x="321" y="273"/>
                        <a:pt x="321" y="273"/>
                      </a:cubicBezTo>
                      <a:cubicBezTo>
                        <a:pt x="320" y="271"/>
                        <a:pt x="319" y="270"/>
                        <a:pt x="317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781"/>
                <p:cNvSpPr>
                  <a:spLocks/>
                </p:cNvSpPr>
                <p:nvPr/>
              </p:nvSpPr>
              <p:spPr bwMode="auto">
                <a:xfrm>
                  <a:off x="-20808950" y="1385888"/>
                  <a:ext cx="161925" cy="844550"/>
                </a:xfrm>
                <a:custGeom>
                  <a:avLst/>
                  <a:gdLst>
                    <a:gd name="T0" fmla="*/ 30 w 43"/>
                    <a:gd name="T1" fmla="*/ 116 h 225"/>
                    <a:gd name="T2" fmla="*/ 0 w 43"/>
                    <a:gd name="T3" fmla="*/ 193 h 225"/>
                    <a:gd name="T4" fmla="*/ 0 w 43"/>
                    <a:gd name="T5" fmla="*/ 225 h 225"/>
                    <a:gd name="T6" fmla="*/ 42 w 43"/>
                    <a:gd name="T7" fmla="*/ 118 h 225"/>
                    <a:gd name="T8" fmla="*/ 42 w 43"/>
                    <a:gd name="T9" fmla="*/ 114 h 225"/>
                    <a:gd name="T10" fmla="*/ 0 w 43"/>
                    <a:gd name="T11" fmla="*/ 0 h 225"/>
                    <a:gd name="T12" fmla="*/ 0 w 43"/>
                    <a:gd name="T13" fmla="*/ 33 h 225"/>
                    <a:gd name="T14" fmla="*/ 30 w 43"/>
                    <a:gd name="T15" fmla="*/ 11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" h="225">
                      <a:moveTo>
                        <a:pt x="30" y="116"/>
                      </a:move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3" y="117"/>
                        <a:pt x="43" y="115"/>
                        <a:pt x="42" y="1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lnTo>
                        <a:pt x="30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782"/>
                <p:cNvSpPr>
                  <a:spLocks/>
                </p:cNvSpPr>
                <p:nvPr/>
              </p:nvSpPr>
              <p:spPr bwMode="auto">
                <a:xfrm>
                  <a:off x="-20797838" y="6410325"/>
                  <a:ext cx="2093912" cy="1312863"/>
                </a:xfrm>
                <a:custGeom>
                  <a:avLst/>
                  <a:gdLst>
                    <a:gd name="T0" fmla="*/ 80 w 558"/>
                    <a:gd name="T1" fmla="*/ 242 h 350"/>
                    <a:gd name="T2" fmla="*/ 420 w 558"/>
                    <a:gd name="T3" fmla="*/ 350 h 350"/>
                    <a:gd name="T4" fmla="*/ 424 w 558"/>
                    <a:gd name="T5" fmla="*/ 350 h 350"/>
                    <a:gd name="T6" fmla="*/ 425 w 558"/>
                    <a:gd name="T7" fmla="*/ 350 h 350"/>
                    <a:gd name="T8" fmla="*/ 553 w 558"/>
                    <a:gd name="T9" fmla="*/ 284 h 350"/>
                    <a:gd name="T10" fmla="*/ 556 w 558"/>
                    <a:gd name="T11" fmla="*/ 277 h 350"/>
                    <a:gd name="T12" fmla="*/ 548 w 558"/>
                    <a:gd name="T13" fmla="*/ 274 h 350"/>
                    <a:gd name="T14" fmla="*/ 421 w 558"/>
                    <a:gd name="T15" fmla="*/ 338 h 350"/>
                    <a:gd name="T16" fmla="*/ 86 w 558"/>
                    <a:gd name="T17" fmla="*/ 232 h 350"/>
                    <a:gd name="T18" fmla="*/ 0 w 558"/>
                    <a:gd name="T19" fmla="*/ 0 h 350"/>
                    <a:gd name="T20" fmla="*/ 0 w 558"/>
                    <a:gd name="T21" fmla="*/ 34 h 350"/>
                    <a:gd name="T22" fmla="*/ 76 w 558"/>
                    <a:gd name="T23" fmla="*/ 238 h 350"/>
                    <a:gd name="T24" fmla="*/ 80 w 558"/>
                    <a:gd name="T25" fmla="*/ 24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8" h="350">
                      <a:moveTo>
                        <a:pt x="80" y="242"/>
                      </a:moveTo>
                      <a:cubicBezTo>
                        <a:pt x="420" y="350"/>
                        <a:pt x="420" y="350"/>
                        <a:pt x="420" y="350"/>
                      </a:cubicBezTo>
                      <a:cubicBezTo>
                        <a:pt x="421" y="350"/>
                        <a:pt x="423" y="350"/>
                        <a:pt x="424" y="350"/>
                      </a:cubicBezTo>
                      <a:cubicBezTo>
                        <a:pt x="424" y="350"/>
                        <a:pt x="424" y="350"/>
                        <a:pt x="425" y="350"/>
                      </a:cubicBezTo>
                      <a:cubicBezTo>
                        <a:pt x="553" y="284"/>
                        <a:pt x="553" y="284"/>
                        <a:pt x="553" y="284"/>
                      </a:cubicBezTo>
                      <a:cubicBezTo>
                        <a:pt x="556" y="283"/>
                        <a:pt x="558" y="280"/>
                        <a:pt x="556" y="277"/>
                      </a:cubicBezTo>
                      <a:cubicBezTo>
                        <a:pt x="555" y="274"/>
                        <a:pt x="551" y="273"/>
                        <a:pt x="548" y="274"/>
                      </a:cubicBezTo>
                      <a:cubicBezTo>
                        <a:pt x="421" y="338"/>
                        <a:pt x="421" y="338"/>
                        <a:pt x="421" y="338"/>
                      </a:cubicBezTo>
                      <a:cubicBezTo>
                        <a:pt x="86" y="232"/>
                        <a:pt x="86" y="232"/>
                        <a:pt x="86" y="2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76" y="240"/>
                        <a:pt x="78" y="242"/>
                        <a:pt x="80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783"/>
                <p:cNvSpPr>
                  <a:spLocks/>
                </p:cNvSpPr>
                <p:nvPr/>
              </p:nvSpPr>
              <p:spPr bwMode="auto">
                <a:xfrm>
                  <a:off x="-16287750" y="10774363"/>
                  <a:ext cx="304800" cy="1368425"/>
                </a:xfrm>
                <a:custGeom>
                  <a:avLst/>
                  <a:gdLst>
                    <a:gd name="T0" fmla="*/ 12 w 81"/>
                    <a:gd name="T1" fmla="*/ 5 h 365"/>
                    <a:gd name="T2" fmla="*/ 6 w 81"/>
                    <a:gd name="T3" fmla="*/ 0 h 365"/>
                    <a:gd name="T4" fmla="*/ 0 w 81"/>
                    <a:gd name="T5" fmla="*/ 6 h 365"/>
                    <a:gd name="T6" fmla="*/ 15 w 81"/>
                    <a:gd name="T7" fmla="*/ 220 h 365"/>
                    <a:gd name="T8" fmla="*/ 15 w 81"/>
                    <a:gd name="T9" fmla="*/ 222 h 365"/>
                    <a:gd name="T10" fmla="*/ 68 w 81"/>
                    <a:gd name="T11" fmla="*/ 365 h 365"/>
                    <a:gd name="T12" fmla="*/ 81 w 81"/>
                    <a:gd name="T13" fmla="*/ 365 h 365"/>
                    <a:gd name="T14" fmla="*/ 26 w 81"/>
                    <a:gd name="T15" fmla="*/ 218 h 365"/>
                    <a:gd name="T16" fmla="*/ 12 w 81"/>
                    <a:gd name="T17" fmla="*/ 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365">
                      <a:moveTo>
                        <a:pt x="12" y="5"/>
                      </a:moveTo>
                      <a:cubicBezTo>
                        <a:pt x="12" y="2"/>
                        <a:pt x="9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15" y="220"/>
                        <a:pt x="15" y="220"/>
                        <a:pt x="15" y="220"/>
                      </a:cubicBezTo>
                      <a:cubicBezTo>
                        <a:pt x="15" y="220"/>
                        <a:pt x="15" y="221"/>
                        <a:pt x="15" y="222"/>
                      </a:cubicBezTo>
                      <a:cubicBezTo>
                        <a:pt x="68" y="365"/>
                        <a:pt x="68" y="365"/>
                        <a:pt x="68" y="365"/>
                      </a:cubicBezTo>
                      <a:cubicBezTo>
                        <a:pt x="81" y="365"/>
                        <a:pt x="81" y="365"/>
                        <a:pt x="81" y="365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784"/>
                <p:cNvSpPr>
                  <a:spLocks/>
                </p:cNvSpPr>
                <p:nvPr/>
              </p:nvSpPr>
              <p:spPr bwMode="auto">
                <a:xfrm>
                  <a:off x="-18467388" y="7573963"/>
                  <a:ext cx="1816100" cy="2212975"/>
                </a:xfrm>
                <a:custGeom>
                  <a:avLst/>
                  <a:gdLst>
                    <a:gd name="T0" fmla="*/ 4 w 484"/>
                    <a:gd name="T1" fmla="*/ 71 h 590"/>
                    <a:gd name="T2" fmla="*/ 0 w 484"/>
                    <a:gd name="T3" fmla="*/ 77 h 590"/>
                    <a:gd name="T4" fmla="*/ 5 w 484"/>
                    <a:gd name="T5" fmla="*/ 82 h 590"/>
                    <a:gd name="T6" fmla="*/ 259 w 484"/>
                    <a:gd name="T7" fmla="*/ 163 h 590"/>
                    <a:gd name="T8" fmla="*/ 416 w 484"/>
                    <a:gd name="T9" fmla="*/ 585 h 590"/>
                    <a:gd name="T10" fmla="*/ 424 w 484"/>
                    <a:gd name="T11" fmla="*/ 589 h 590"/>
                    <a:gd name="T12" fmla="*/ 480 w 484"/>
                    <a:gd name="T13" fmla="*/ 568 h 590"/>
                    <a:gd name="T14" fmla="*/ 483 w 484"/>
                    <a:gd name="T15" fmla="*/ 560 h 590"/>
                    <a:gd name="T16" fmla="*/ 369 w 484"/>
                    <a:gd name="T17" fmla="*/ 253 h 590"/>
                    <a:gd name="T18" fmla="*/ 362 w 484"/>
                    <a:gd name="T19" fmla="*/ 249 h 590"/>
                    <a:gd name="T20" fmla="*/ 358 w 484"/>
                    <a:gd name="T21" fmla="*/ 257 h 590"/>
                    <a:gd name="T22" fmla="*/ 470 w 484"/>
                    <a:gd name="T23" fmla="*/ 559 h 590"/>
                    <a:gd name="T24" fmla="*/ 425 w 484"/>
                    <a:gd name="T25" fmla="*/ 576 h 590"/>
                    <a:gd name="T26" fmla="*/ 269 w 484"/>
                    <a:gd name="T27" fmla="*/ 155 h 590"/>
                    <a:gd name="T28" fmla="*/ 265 w 484"/>
                    <a:gd name="T29" fmla="*/ 152 h 590"/>
                    <a:gd name="T30" fmla="*/ 22 w 484"/>
                    <a:gd name="T31" fmla="*/ 75 h 590"/>
                    <a:gd name="T32" fmla="*/ 145 w 484"/>
                    <a:gd name="T33" fmla="*/ 12 h 590"/>
                    <a:gd name="T34" fmla="*/ 148 w 484"/>
                    <a:gd name="T35" fmla="*/ 4 h 590"/>
                    <a:gd name="T36" fmla="*/ 140 w 484"/>
                    <a:gd name="T37" fmla="*/ 2 h 590"/>
                    <a:gd name="T38" fmla="*/ 4 w 484"/>
                    <a:gd name="T39" fmla="*/ 71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4" h="590">
                      <a:moveTo>
                        <a:pt x="4" y="71"/>
                      </a:moveTo>
                      <a:cubicBezTo>
                        <a:pt x="1" y="72"/>
                        <a:pt x="0" y="74"/>
                        <a:pt x="0" y="77"/>
                      </a:cubicBezTo>
                      <a:cubicBezTo>
                        <a:pt x="1" y="79"/>
                        <a:pt x="2" y="81"/>
                        <a:pt x="5" y="82"/>
                      </a:cubicBezTo>
                      <a:cubicBezTo>
                        <a:pt x="259" y="163"/>
                        <a:pt x="259" y="163"/>
                        <a:pt x="259" y="163"/>
                      </a:cubicBezTo>
                      <a:cubicBezTo>
                        <a:pt x="416" y="585"/>
                        <a:pt x="416" y="585"/>
                        <a:pt x="416" y="585"/>
                      </a:cubicBezTo>
                      <a:cubicBezTo>
                        <a:pt x="418" y="588"/>
                        <a:pt x="421" y="590"/>
                        <a:pt x="424" y="589"/>
                      </a:cubicBezTo>
                      <a:cubicBezTo>
                        <a:pt x="480" y="568"/>
                        <a:pt x="480" y="568"/>
                        <a:pt x="480" y="568"/>
                      </a:cubicBezTo>
                      <a:cubicBezTo>
                        <a:pt x="483" y="567"/>
                        <a:pt x="484" y="563"/>
                        <a:pt x="483" y="560"/>
                      </a:cubicBezTo>
                      <a:cubicBezTo>
                        <a:pt x="369" y="253"/>
                        <a:pt x="369" y="253"/>
                        <a:pt x="369" y="253"/>
                      </a:cubicBezTo>
                      <a:cubicBezTo>
                        <a:pt x="368" y="250"/>
                        <a:pt x="365" y="248"/>
                        <a:pt x="362" y="249"/>
                      </a:cubicBezTo>
                      <a:cubicBezTo>
                        <a:pt x="359" y="251"/>
                        <a:pt x="357" y="254"/>
                        <a:pt x="358" y="257"/>
                      </a:cubicBezTo>
                      <a:cubicBezTo>
                        <a:pt x="470" y="559"/>
                        <a:pt x="470" y="559"/>
                        <a:pt x="470" y="559"/>
                      </a:cubicBezTo>
                      <a:cubicBezTo>
                        <a:pt x="425" y="576"/>
                        <a:pt x="425" y="576"/>
                        <a:pt x="425" y="576"/>
                      </a:cubicBezTo>
                      <a:cubicBezTo>
                        <a:pt x="269" y="155"/>
                        <a:pt x="269" y="155"/>
                        <a:pt x="269" y="155"/>
                      </a:cubicBezTo>
                      <a:cubicBezTo>
                        <a:pt x="268" y="154"/>
                        <a:pt x="267" y="152"/>
                        <a:pt x="265" y="152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8" y="11"/>
                        <a:pt x="149" y="7"/>
                        <a:pt x="148" y="4"/>
                      </a:cubicBezTo>
                      <a:cubicBezTo>
                        <a:pt x="146" y="1"/>
                        <a:pt x="142" y="0"/>
                        <a:pt x="140" y="2"/>
                      </a:cubicBezTo>
                      <a:lnTo>
                        <a:pt x="4" y="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785"/>
                <p:cNvSpPr>
                  <a:spLocks/>
                </p:cNvSpPr>
                <p:nvPr/>
              </p:nvSpPr>
              <p:spPr bwMode="auto">
                <a:xfrm>
                  <a:off x="-20797838" y="5970588"/>
                  <a:ext cx="3119437" cy="1603375"/>
                </a:xfrm>
                <a:custGeom>
                  <a:avLst/>
                  <a:gdLst>
                    <a:gd name="T0" fmla="*/ 113 w 831"/>
                    <a:gd name="T1" fmla="*/ 347 h 427"/>
                    <a:gd name="T2" fmla="*/ 369 w 831"/>
                    <a:gd name="T3" fmla="*/ 427 h 427"/>
                    <a:gd name="T4" fmla="*/ 372 w 831"/>
                    <a:gd name="T5" fmla="*/ 427 h 427"/>
                    <a:gd name="T6" fmla="*/ 373 w 831"/>
                    <a:gd name="T7" fmla="*/ 427 h 427"/>
                    <a:gd name="T8" fmla="*/ 699 w 831"/>
                    <a:gd name="T9" fmla="*/ 257 h 427"/>
                    <a:gd name="T10" fmla="*/ 702 w 831"/>
                    <a:gd name="T11" fmla="*/ 253 h 427"/>
                    <a:gd name="T12" fmla="*/ 722 w 831"/>
                    <a:gd name="T13" fmla="*/ 125 h 427"/>
                    <a:gd name="T14" fmla="*/ 829 w 831"/>
                    <a:gd name="T15" fmla="*/ 10 h 427"/>
                    <a:gd name="T16" fmla="*/ 829 w 831"/>
                    <a:gd name="T17" fmla="*/ 2 h 427"/>
                    <a:gd name="T18" fmla="*/ 821 w 831"/>
                    <a:gd name="T19" fmla="*/ 2 h 427"/>
                    <a:gd name="T20" fmla="*/ 712 w 831"/>
                    <a:gd name="T21" fmla="*/ 118 h 427"/>
                    <a:gd name="T22" fmla="*/ 711 w 831"/>
                    <a:gd name="T23" fmla="*/ 121 h 427"/>
                    <a:gd name="T24" fmla="*/ 691 w 831"/>
                    <a:gd name="T25" fmla="*/ 248 h 427"/>
                    <a:gd name="T26" fmla="*/ 370 w 831"/>
                    <a:gd name="T27" fmla="*/ 415 h 427"/>
                    <a:gd name="T28" fmla="*/ 119 w 831"/>
                    <a:gd name="T29" fmla="*/ 336 h 427"/>
                    <a:gd name="T30" fmla="*/ 0 w 831"/>
                    <a:gd name="T31" fmla="*/ 15 h 427"/>
                    <a:gd name="T32" fmla="*/ 0 w 831"/>
                    <a:gd name="T33" fmla="*/ 48 h 427"/>
                    <a:gd name="T34" fmla="*/ 109 w 831"/>
                    <a:gd name="T35" fmla="*/ 343 h 427"/>
                    <a:gd name="T36" fmla="*/ 113 w 831"/>
                    <a:gd name="T37" fmla="*/ 34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31" h="427">
                      <a:moveTo>
                        <a:pt x="113" y="347"/>
                      </a:moveTo>
                      <a:cubicBezTo>
                        <a:pt x="369" y="427"/>
                        <a:pt x="369" y="427"/>
                        <a:pt x="369" y="427"/>
                      </a:cubicBezTo>
                      <a:cubicBezTo>
                        <a:pt x="370" y="427"/>
                        <a:pt x="371" y="427"/>
                        <a:pt x="372" y="427"/>
                      </a:cubicBezTo>
                      <a:cubicBezTo>
                        <a:pt x="373" y="427"/>
                        <a:pt x="373" y="426"/>
                        <a:pt x="373" y="427"/>
                      </a:cubicBezTo>
                      <a:cubicBezTo>
                        <a:pt x="699" y="257"/>
                        <a:pt x="699" y="257"/>
                        <a:pt x="699" y="257"/>
                      </a:cubicBezTo>
                      <a:cubicBezTo>
                        <a:pt x="700" y="256"/>
                        <a:pt x="702" y="255"/>
                        <a:pt x="702" y="253"/>
                      </a:cubicBezTo>
                      <a:cubicBezTo>
                        <a:pt x="722" y="125"/>
                        <a:pt x="722" y="125"/>
                        <a:pt x="722" y="125"/>
                      </a:cubicBezTo>
                      <a:cubicBezTo>
                        <a:pt x="829" y="10"/>
                        <a:pt x="829" y="10"/>
                        <a:pt x="829" y="10"/>
                      </a:cubicBezTo>
                      <a:cubicBezTo>
                        <a:pt x="831" y="8"/>
                        <a:pt x="831" y="4"/>
                        <a:pt x="829" y="2"/>
                      </a:cubicBezTo>
                      <a:cubicBezTo>
                        <a:pt x="826" y="0"/>
                        <a:pt x="823" y="0"/>
                        <a:pt x="821" y="2"/>
                      </a:cubicBezTo>
                      <a:cubicBezTo>
                        <a:pt x="712" y="118"/>
                        <a:pt x="712" y="118"/>
                        <a:pt x="712" y="118"/>
                      </a:cubicBezTo>
                      <a:cubicBezTo>
                        <a:pt x="712" y="119"/>
                        <a:pt x="711" y="121"/>
                        <a:pt x="711" y="121"/>
                      </a:cubicBezTo>
                      <a:cubicBezTo>
                        <a:pt x="691" y="248"/>
                        <a:pt x="691" y="248"/>
                        <a:pt x="691" y="248"/>
                      </a:cubicBezTo>
                      <a:cubicBezTo>
                        <a:pt x="370" y="415"/>
                        <a:pt x="370" y="415"/>
                        <a:pt x="370" y="415"/>
                      </a:cubicBezTo>
                      <a:cubicBezTo>
                        <a:pt x="119" y="336"/>
                        <a:pt x="119" y="336"/>
                        <a:pt x="119" y="33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09" y="343"/>
                        <a:pt x="109" y="343"/>
                        <a:pt x="109" y="343"/>
                      </a:cubicBezTo>
                      <a:cubicBezTo>
                        <a:pt x="110" y="345"/>
                        <a:pt x="111" y="346"/>
                        <a:pt x="113" y="3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786"/>
                <p:cNvSpPr>
                  <a:spLocks/>
                </p:cNvSpPr>
                <p:nvPr/>
              </p:nvSpPr>
              <p:spPr bwMode="auto">
                <a:xfrm>
                  <a:off x="-20812125" y="571500"/>
                  <a:ext cx="261937" cy="649288"/>
                </a:xfrm>
                <a:custGeom>
                  <a:avLst/>
                  <a:gdLst>
                    <a:gd name="T0" fmla="*/ 4 w 70"/>
                    <a:gd name="T1" fmla="*/ 21 h 173"/>
                    <a:gd name="T2" fmla="*/ 58 w 70"/>
                    <a:gd name="T3" fmla="*/ 168 h 173"/>
                    <a:gd name="T4" fmla="*/ 66 w 70"/>
                    <a:gd name="T5" fmla="*/ 172 h 173"/>
                    <a:gd name="T6" fmla="*/ 69 w 70"/>
                    <a:gd name="T7" fmla="*/ 164 h 173"/>
                    <a:gd name="T8" fmla="*/ 14 w 70"/>
                    <a:gd name="T9" fmla="*/ 16 h 173"/>
                    <a:gd name="T10" fmla="*/ 13 w 70"/>
                    <a:gd name="T11" fmla="*/ 14 h 173"/>
                    <a:gd name="T12" fmla="*/ 0 w 70"/>
                    <a:gd name="T13" fmla="*/ 0 h 173"/>
                    <a:gd name="T14" fmla="*/ 0 w 70"/>
                    <a:gd name="T15" fmla="*/ 17 h 173"/>
                    <a:gd name="T16" fmla="*/ 4 w 70"/>
                    <a:gd name="T17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173">
                      <a:moveTo>
                        <a:pt x="4" y="21"/>
                      </a:moveTo>
                      <a:cubicBezTo>
                        <a:pt x="58" y="168"/>
                        <a:pt x="58" y="168"/>
                        <a:pt x="58" y="168"/>
                      </a:cubicBezTo>
                      <a:cubicBezTo>
                        <a:pt x="59" y="172"/>
                        <a:pt x="63" y="173"/>
                        <a:pt x="66" y="172"/>
                      </a:cubicBezTo>
                      <a:cubicBezTo>
                        <a:pt x="69" y="170"/>
                        <a:pt x="70" y="167"/>
                        <a:pt x="69" y="164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5"/>
                        <a:pt x="14" y="14"/>
                        <a:pt x="13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lnTo>
                        <a:pt x="4" y="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787"/>
                <p:cNvSpPr>
                  <a:spLocks/>
                </p:cNvSpPr>
                <p:nvPr/>
              </p:nvSpPr>
              <p:spPr bwMode="auto">
                <a:xfrm>
                  <a:off x="-17821275" y="6894513"/>
                  <a:ext cx="2262187" cy="5248275"/>
                </a:xfrm>
                <a:custGeom>
                  <a:avLst/>
                  <a:gdLst>
                    <a:gd name="T0" fmla="*/ 196 w 603"/>
                    <a:gd name="T1" fmla="*/ 298 h 1399"/>
                    <a:gd name="T2" fmla="*/ 39 w 603"/>
                    <a:gd name="T3" fmla="*/ 78 h 1399"/>
                    <a:gd name="T4" fmla="*/ 12 w 603"/>
                    <a:gd name="T5" fmla="*/ 5 h 1399"/>
                    <a:gd name="T6" fmla="*/ 4 w 603"/>
                    <a:gd name="T7" fmla="*/ 1 h 1399"/>
                    <a:gd name="T8" fmla="*/ 1 w 603"/>
                    <a:gd name="T9" fmla="*/ 9 h 1399"/>
                    <a:gd name="T10" fmla="*/ 28 w 603"/>
                    <a:gd name="T11" fmla="*/ 83 h 1399"/>
                    <a:gd name="T12" fmla="*/ 29 w 603"/>
                    <a:gd name="T13" fmla="*/ 84 h 1399"/>
                    <a:gd name="T14" fmla="*/ 186 w 603"/>
                    <a:gd name="T15" fmla="*/ 304 h 1399"/>
                    <a:gd name="T16" fmla="*/ 590 w 603"/>
                    <a:gd name="T17" fmla="*/ 1399 h 1399"/>
                    <a:gd name="T18" fmla="*/ 603 w 603"/>
                    <a:gd name="T19" fmla="*/ 1399 h 1399"/>
                    <a:gd name="T20" fmla="*/ 196 w 603"/>
                    <a:gd name="T21" fmla="*/ 300 h 1399"/>
                    <a:gd name="T22" fmla="*/ 196 w 603"/>
                    <a:gd name="T23" fmla="*/ 298 h 1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3" h="1399">
                      <a:moveTo>
                        <a:pt x="196" y="298"/>
                      </a:move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ubicBezTo>
                        <a:pt x="1" y="3"/>
                        <a:pt x="0" y="6"/>
                        <a:pt x="1" y="9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8" y="83"/>
                        <a:pt x="29" y="83"/>
                        <a:pt x="29" y="84"/>
                      </a:cubicBezTo>
                      <a:cubicBezTo>
                        <a:pt x="186" y="304"/>
                        <a:pt x="186" y="304"/>
                        <a:pt x="186" y="304"/>
                      </a:cubicBezTo>
                      <a:cubicBezTo>
                        <a:pt x="590" y="1399"/>
                        <a:pt x="590" y="1399"/>
                        <a:pt x="590" y="1399"/>
                      </a:cubicBezTo>
                      <a:cubicBezTo>
                        <a:pt x="603" y="1399"/>
                        <a:pt x="603" y="1399"/>
                        <a:pt x="603" y="1399"/>
                      </a:cubicBezTo>
                      <a:cubicBezTo>
                        <a:pt x="196" y="300"/>
                        <a:pt x="196" y="300"/>
                        <a:pt x="196" y="300"/>
                      </a:cubicBezTo>
                      <a:cubicBezTo>
                        <a:pt x="196" y="299"/>
                        <a:pt x="196" y="299"/>
                        <a:pt x="196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788"/>
                <p:cNvSpPr>
                  <a:spLocks/>
                </p:cNvSpPr>
                <p:nvPr/>
              </p:nvSpPr>
              <p:spPr bwMode="auto">
                <a:xfrm>
                  <a:off x="-20812125" y="92075"/>
                  <a:ext cx="660400" cy="3217863"/>
                </a:xfrm>
                <a:custGeom>
                  <a:avLst/>
                  <a:gdLst>
                    <a:gd name="T0" fmla="*/ 176 w 176"/>
                    <a:gd name="T1" fmla="*/ 414 h 858"/>
                    <a:gd name="T2" fmla="*/ 176 w 176"/>
                    <a:gd name="T3" fmla="*/ 410 h 858"/>
                    <a:gd name="T4" fmla="*/ 30 w 176"/>
                    <a:gd name="T5" fmla="*/ 16 h 858"/>
                    <a:gd name="T6" fmla="*/ 27 w 176"/>
                    <a:gd name="T7" fmla="*/ 12 h 858"/>
                    <a:gd name="T8" fmla="*/ 0 w 176"/>
                    <a:gd name="T9" fmla="*/ 0 h 858"/>
                    <a:gd name="T10" fmla="*/ 0 w 176"/>
                    <a:gd name="T11" fmla="*/ 13 h 858"/>
                    <a:gd name="T12" fmla="*/ 20 w 176"/>
                    <a:gd name="T13" fmla="*/ 22 h 858"/>
                    <a:gd name="T14" fmla="*/ 164 w 176"/>
                    <a:gd name="T15" fmla="*/ 412 h 858"/>
                    <a:gd name="T16" fmla="*/ 2 w 176"/>
                    <a:gd name="T17" fmla="*/ 826 h 858"/>
                    <a:gd name="T18" fmla="*/ 2 w 176"/>
                    <a:gd name="T19" fmla="*/ 858 h 858"/>
                    <a:gd name="T20" fmla="*/ 176 w 176"/>
                    <a:gd name="T21" fmla="*/ 414 h 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6" h="858">
                      <a:moveTo>
                        <a:pt x="176" y="414"/>
                      </a:moveTo>
                      <a:cubicBezTo>
                        <a:pt x="176" y="413"/>
                        <a:pt x="176" y="411"/>
                        <a:pt x="176" y="410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4"/>
                        <a:pt x="29" y="13"/>
                        <a:pt x="27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64" y="412"/>
                        <a:pt x="164" y="412"/>
                        <a:pt x="164" y="412"/>
                      </a:cubicBezTo>
                      <a:cubicBezTo>
                        <a:pt x="2" y="826"/>
                        <a:pt x="2" y="826"/>
                        <a:pt x="2" y="826"/>
                      </a:cubicBezTo>
                      <a:cubicBezTo>
                        <a:pt x="2" y="858"/>
                        <a:pt x="2" y="858"/>
                        <a:pt x="2" y="858"/>
                      </a:cubicBezTo>
                      <a:lnTo>
                        <a:pt x="176" y="4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789"/>
                <p:cNvSpPr>
                  <a:spLocks/>
                </p:cNvSpPr>
                <p:nvPr/>
              </p:nvSpPr>
              <p:spPr bwMode="auto">
                <a:xfrm>
                  <a:off x="-20801013" y="3959225"/>
                  <a:ext cx="3932237" cy="3392488"/>
                </a:xfrm>
                <a:custGeom>
                  <a:avLst/>
                  <a:gdLst>
                    <a:gd name="T0" fmla="*/ 213 w 1048"/>
                    <a:gd name="T1" fmla="*/ 846 h 904"/>
                    <a:gd name="T2" fmla="*/ 397 w 1048"/>
                    <a:gd name="T3" fmla="*/ 904 h 904"/>
                    <a:gd name="T4" fmla="*/ 400 w 1048"/>
                    <a:gd name="T5" fmla="*/ 904 h 904"/>
                    <a:gd name="T6" fmla="*/ 401 w 1048"/>
                    <a:gd name="T7" fmla="*/ 904 h 904"/>
                    <a:gd name="T8" fmla="*/ 551 w 1048"/>
                    <a:gd name="T9" fmla="*/ 827 h 904"/>
                    <a:gd name="T10" fmla="*/ 554 w 1048"/>
                    <a:gd name="T11" fmla="*/ 824 h 904"/>
                    <a:gd name="T12" fmla="*/ 602 w 1048"/>
                    <a:gd name="T13" fmla="*/ 649 h 904"/>
                    <a:gd name="T14" fmla="*/ 827 w 1048"/>
                    <a:gd name="T15" fmla="*/ 345 h 904"/>
                    <a:gd name="T16" fmla="*/ 918 w 1048"/>
                    <a:gd name="T17" fmla="*/ 234 h 904"/>
                    <a:gd name="T18" fmla="*/ 919 w 1048"/>
                    <a:gd name="T19" fmla="*/ 232 h 904"/>
                    <a:gd name="T20" fmla="*/ 947 w 1048"/>
                    <a:gd name="T21" fmla="*/ 48 h 904"/>
                    <a:gd name="T22" fmla="*/ 1044 w 1048"/>
                    <a:gd name="T23" fmla="*/ 12 h 904"/>
                    <a:gd name="T24" fmla="*/ 1044 w 1048"/>
                    <a:gd name="T25" fmla="*/ 12 h 904"/>
                    <a:gd name="T26" fmla="*/ 1047 w 1048"/>
                    <a:gd name="T27" fmla="*/ 5 h 904"/>
                    <a:gd name="T28" fmla="*/ 1040 w 1048"/>
                    <a:gd name="T29" fmla="*/ 1 h 904"/>
                    <a:gd name="T30" fmla="*/ 939 w 1048"/>
                    <a:gd name="T31" fmla="*/ 38 h 904"/>
                    <a:gd name="T32" fmla="*/ 939 w 1048"/>
                    <a:gd name="T33" fmla="*/ 38 h 904"/>
                    <a:gd name="T34" fmla="*/ 936 w 1048"/>
                    <a:gd name="T35" fmla="*/ 43 h 904"/>
                    <a:gd name="T36" fmla="*/ 908 w 1048"/>
                    <a:gd name="T37" fmla="*/ 229 h 904"/>
                    <a:gd name="T38" fmla="*/ 817 w 1048"/>
                    <a:gd name="T39" fmla="*/ 338 h 904"/>
                    <a:gd name="T40" fmla="*/ 592 w 1048"/>
                    <a:gd name="T41" fmla="*/ 643 h 904"/>
                    <a:gd name="T42" fmla="*/ 592 w 1048"/>
                    <a:gd name="T43" fmla="*/ 645 h 904"/>
                    <a:gd name="T44" fmla="*/ 544 w 1048"/>
                    <a:gd name="T45" fmla="*/ 818 h 904"/>
                    <a:gd name="T46" fmla="*/ 398 w 1048"/>
                    <a:gd name="T47" fmla="*/ 892 h 904"/>
                    <a:gd name="T48" fmla="*/ 219 w 1048"/>
                    <a:gd name="T49" fmla="*/ 836 h 904"/>
                    <a:gd name="T50" fmla="*/ 0 w 1048"/>
                    <a:gd name="T51" fmla="*/ 242 h 904"/>
                    <a:gd name="T52" fmla="*/ 0 w 1048"/>
                    <a:gd name="T53" fmla="*/ 276 h 904"/>
                    <a:gd name="T54" fmla="*/ 210 w 1048"/>
                    <a:gd name="T55" fmla="*/ 842 h 904"/>
                    <a:gd name="T56" fmla="*/ 213 w 1048"/>
                    <a:gd name="T57" fmla="*/ 846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48" h="904">
                      <a:moveTo>
                        <a:pt x="213" y="846"/>
                      </a:moveTo>
                      <a:cubicBezTo>
                        <a:pt x="397" y="904"/>
                        <a:pt x="397" y="904"/>
                        <a:pt x="397" y="904"/>
                      </a:cubicBezTo>
                      <a:cubicBezTo>
                        <a:pt x="398" y="904"/>
                        <a:pt x="399" y="904"/>
                        <a:pt x="400" y="904"/>
                      </a:cubicBezTo>
                      <a:cubicBezTo>
                        <a:pt x="401" y="904"/>
                        <a:pt x="401" y="904"/>
                        <a:pt x="401" y="904"/>
                      </a:cubicBezTo>
                      <a:cubicBezTo>
                        <a:pt x="551" y="827"/>
                        <a:pt x="551" y="827"/>
                        <a:pt x="551" y="827"/>
                      </a:cubicBezTo>
                      <a:cubicBezTo>
                        <a:pt x="553" y="826"/>
                        <a:pt x="554" y="825"/>
                        <a:pt x="554" y="824"/>
                      </a:cubicBezTo>
                      <a:cubicBezTo>
                        <a:pt x="602" y="649"/>
                        <a:pt x="602" y="649"/>
                        <a:pt x="602" y="649"/>
                      </a:cubicBezTo>
                      <a:cubicBezTo>
                        <a:pt x="827" y="345"/>
                        <a:pt x="827" y="345"/>
                        <a:pt x="827" y="345"/>
                      </a:cubicBezTo>
                      <a:cubicBezTo>
                        <a:pt x="918" y="234"/>
                        <a:pt x="918" y="234"/>
                        <a:pt x="918" y="234"/>
                      </a:cubicBezTo>
                      <a:cubicBezTo>
                        <a:pt x="919" y="234"/>
                        <a:pt x="919" y="233"/>
                        <a:pt x="919" y="232"/>
                      </a:cubicBezTo>
                      <a:cubicBezTo>
                        <a:pt x="947" y="48"/>
                        <a:pt x="947" y="48"/>
                        <a:pt x="947" y="48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4" y="12"/>
                        <a:pt x="1044" y="12"/>
                        <a:pt x="1044" y="12"/>
                      </a:cubicBezTo>
                      <a:cubicBezTo>
                        <a:pt x="1047" y="11"/>
                        <a:pt x="1048" y="8"/>
                        <a:pt x="1047" y="5"/>
                      </a:cubicBezTo>
                      <a:cubicBezTo>
                        <a:pt x="1046" y="2"/>
                        <a:pt x="1043" y="0"/>
                        <a:pt x="1040" y="1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9" y="38"/>
                        <a:pt x="939" y="38"/>
                        <a:pt x="939" y="38"/>
                      </a:cubicBezTo>
                      <a:cubicBezTo>
                        <a:pt x="937" y="39"/>
                        <a:pt x="936" y="41"/>
                        <a:pt x="936" y="43"/>
                      </a:cubicBezTo>
                      <a:cubicBezTo>
                        <a:pt x="908" y="229"/>
                        <a:pt x="908" y="229"/>
                        <a:pt x="908" y="229"/>
                      </a:cubicBezTo>
                      <a:cubicBezTo>
                        <a:pt x="817" y="338"/>
                        <a:pt x="817" y="338"/>
                        <a:pt x="817" y="338"/>
                      </a:cubicBezTo>
                      <a:cubicBezTo>
                        <a:pt x="592" y="643"/>
                        <a:pt x="592" y="643"/>
                        <a:pt x="592" y="643"/>
                      </a:cubicBezTo>
                      <a:cubicBezTo>
                        <a:pt x="592" y="644"/>
                        <a:pt x="592" y="644"/>
                        <a:pt x="592" y="645"/>
                      </a:cubicBezTo>
                      <a:cubicBezTo>
                        <a:pt x="544" y="818"/>
                        <a:pt x="544" y="818"/>
                        <a:pt x="544" y="818"/>
                      </a:cubicBezTo>
                      <a:cubicBezTo>
                        <a:pt x="398" y="892"/>
                        <a:pt x="398" y="892"/>
                        <a:pt x="398" y="892"/>
                      </a:cubicBezTo>
                      <a:cubicBezTo>
                        <a:pt x="219" y="836"/>
                        <a:pt x="219" y="836"/>
                        <a:pt x="219" y="836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210" y="842"/>
                        <a:pt x="210" y="842"/>
                        <a:pt x="210" y="842"/>
                      </a:cubicBezTo>
                      <a:cubicBezTo>
                        <a:pt x="210" y="844"/>
                        <a:pt x="212" y="845"/>
                        <a:pt x="213" y="8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790"/>
                <p:cNvSpPr>
                  <a:spLocks/>
                </p:cNvSpPr>
                <p:nvPr/>
              </p:nvSpPr>
              <p:spPr bwMode="auto">
                <a:xfrm>
                  <a:off x="-17518063" y="4275138"/>
                  <a:ext cx="2097087" cy="7867650"/>
                </a:xfrm>
                <a:custGeom>
                  <a:avLst/>
                  <a:gdLst>
                    <a:gd name="T0" fmla="*/ 114 w 559"/>
                    <a:gd name="T1" fmla="*/ 501 h 2097"/>
                    <a:gd name="T2" fmla="*/ 115 w 559"/>
                    <a:gd name="T3" fmla="*/ 495 h 2097"/>
                    <a:gd name="T4" fmla="*/ 65 w 559"/>
                    <a:gd name="T5" fmla="*/ 362 h 2097"/>
                    <a:gd name="T6" fmla="*/ 202 w 559"/>
                    <a:gd name="T7" fmla="*/ 214 h 2097"/>
                    <a:gd name="T8" fmla="*/ 204 w 559"/>
                    <a:gd name="T9" fmla="*/ 210 h 2097"/>
                    <a:gd name="T10" fmla="*/ 215 w 559"/>
                    <a:gd name="T11" fmla="*/ 49 h 2097"/>
                    <a:gd name="T12" fmla="*/ 313 w 559"/>
                    <a:gd name="T13" fmla="*/ 13 h 2097"/>
                    <a:gd name="T14" fmla="*/ 357 w 559"/>
                    <a:gd name="T15" fmla="*/ 135 h 2097"/>
                    <a:gd name="T16" fmla="*/ 364 w 559"/>
                    <a:gd name="T17" fmla="*/ 138 h 2097"/>
                    <a:gd name="T18" fmla="*/ 364 w 559"/>
                    <a:gd name="T19" fmla="*/ 138 h 2097"/>
                    <a:gd name="T20" fmla="*/ 368 w 559"/>
                    <a:gd name="T21" fmla="*/ 131 h 2097"/>
                    <a:gd name="T22" fmla="*/ 322 w 559"/>
                    <a:gd name="T23" fmla="*/ 4 h 2097"/>
                    <a:gd name="T24" fmla="*/ 319 w 559"/>
                    <a:gd name="T25" fmla="*/ 0 h 2097"/>
                    <a:gd name="T26" fmla="*/ 315 w 559"/>
                    <a:gd name="T27" fmla="*/ 0 h 2097"/>
                    <a:gd name="T28" fmla="*/ 208 w 559"/>
                    <a:gd name="T29" fmla="*/ 40 h 2097"/>
                    <a:gd name="T30" fmla="*/ 204 w 559"/>
                    <a:gd name="T31" fmla="*/ 45 h 2097"/>
                    <a:gd name="T32" fmla="*/ 192 w 559"/>
                    <a:gd name="T33" fmla="*/ 207 h 2097"/>
                    <a:gd name="T34" fmla="*/ 54 w 559"/>
                    <a:gd name="T35" fmla="*/ 357 h 2097"/>
                    <a:gd name="T36" fmla="*/ 53 w 559"/>
                    <a:gd name="T37" fmla="*/ 363 h 2097"/>
                    <a:gd name="T38" fmla="*/ 103 w 559"/>
                    <a:gd name="T39" fmla="*/ 496 h 2097"/>
                    <a:gd name="T40" fmla="*/ 1 w 559"/>
                    <a:gd name="T41" fmla="*/ 612 h 2097"/>
                    <a:gd name="T42" fmla="*/ 0 w 559"/>
                    <a:gd name="T43" fmla="*/ 617 h 2097"/>
                    <a:gd name="T44" fmla="*/ 547 w 559"/>
                    <a:gd name="T45" fmla="*/ 2097 h 2097"/>
                    <a:gd name="T46" fmla="*/ 559 w 559"/>
                    <a:gd name="T47" fmla="*/ 2097 h 2097"/>
                    <a:gd name="T48" fmla="*/ 12 w 559"/>
                    <a:gd name="T49" fmla="*/ 617 h 2097"/>
                    <a:gd name="T50" fmla="*/ 114 w 559"/>
                    <a:gd name="T51" fmla="*/ 501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59" h="2097">
                      <a:moveTo>
                        <a:pt x="114" y="501"/>
                      </a:moveTo>
                      <a:cubicBezTo>
                        <a:pt x="116" y="499"/>
                        <a:pt x="116" y="497"/>
                        <a:pt x="115" y="495"/>
                      </a:cubicBezTo>
                      <a:cubicBezTo>
                        <a:pt x="65" y="362"/>
                        <a:pt x="65" y="362"/>
                        <a:pt x="65" y="362"/>
                      </a:cubicBezTo>
                      <a:cubicBezTo>
                        <a:pt x="202" y="214"/>
                        <a:pt x="202" y="214"/>
                        <a:pt x="202" y="214"/>
                      </a:cubicBezTo>
                      <a:cubicBezTo>
                        <a:pt x="203" y="213"/>
                        <a:pt x="204" y="211"/>
                        <a:pt x="204" y="210"/>
                      </a:cubicBezTo>
                      <a:cubicBezTo>
                        <a:pt x="215" y="49"/>
                        <a:pt x="215" y="49"/>
                        <a:pt x="215" y="49"/>
                      </a:cubicBezTo>
                      <a:cubicBezTo>
                        <a:pt x="313" y="13"/>
                        <a:pt x="313" y="13"/>
                        <a:pt x="313" y="13"/>
                      </a:cubicBezTo>
                      <a:cubicBezTo>
                        <a:pt x="357" y="135"/>
                        <a:pt x="357" y="135"/>
                        <a:pt x="357" y="135"/>
                      </a:cubicBezTo>
                      <a:cubicBezTo>
                        <a:pt x="358" y="138"/>
                        <a:pt x="361" y="140"/>
                        <a:pt x="364" y="138"/>
                      </a:cubicBezTo>
                      <a:cubicBezTo>
                        <a:pt x="364" y="138"/>
                        <a:pt x="364" y="138"/>
                        <a:pt x="364" y="138"/>
                      </a:cubicBezTo>
                      <a:cubicBezTo>
                        <a:pt x="368" y="137"/>
                        <a:pt x="369" y="134"/>
                        <a:pt x="368" y="131"/>
                      </a:cubicBezTo>
                      <a:cubicBezTo>
                        <a:pt x="322" y="4"/>
                        <a:pt x="322" y="4"/>
                        <a:pt x="322" y="4"/>
                      </a:cubicBezTo>
                      <a:cubicBezTo>
                        <a:pt x="322" y="2"/>
                        <a:pt x="320" y="1"/>
                        <a:pt x="319" y="0"/>
                      </a:cubicBezTo>
                      <a:cubicBezTo>
                        <a:pt x="318" y="0"/>
                        <a:pt x="316" y="0"/>
                        <a:pt x="315" y="0"/>
                      </a:cubicBezTo>
                      <a:cubicBezTo>
                        <a:pt x="208" y="40"/>
                        <a:pt x="208" y="40"/>
                        <a:pt x="208" y="40"/>
                      </a:cubicBezTo>
                      <a:cubicBezTo>
                        <a:pt x="206" y="41"/>
                        <a:pt x="204" y="42"/>
                        <a:pt x="204" y="45"/>
                      </a:cubicBezTo>
                      <a:cubicBezTo>
                        <a:pt x="192" y="207"/>
                        <a:pt x="192" y="207"/>
                        <a:pt x="192" y="20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3" y="359"/>
                        <a:pt x="52" y="361"/>
                        <a:pt x="53" y="363"/>
                      </a:cubicBezTo>
                      <a:cubicBezTo>
                        <a:pt x="103" y="496"/>
                        <a:pt x="103" y="496"/>
                        <a:pt x="103" y="496"/>
                      </a:cubicBezTo>
                      <a:cubicBezTo>
                        <a:pt x="1" y="612"/>
                        <a:pt x="1" y="612"/>
                        <a:pt x="1" y="612"/>
                      </a:cubicBezTo>
                      <a:cubicBezTo>
                        <a:pt x="0" y="613"/>
                        <a:pt x="0" y="615"/>
                        <a:pt x="0" y="617"/>
                      </a:cubicBezTo>
                      <a:cubicBezTo>
                        <a:pt x="547" y="2097"/>
                        <a:pt x="547" y="2097"/>
                        <a:pt x="547" y="2097"/>
                      </a:cubicBezTo>
                      <a:cubicBezTo>
                        <a:pt x="559" y="2097"/>
                        <a:pt x="559" y="2097"/>
                        <a:pt x="559" y="2097"/>
                      </a:cubicBezTo>
                      <a:cubicBezTo>
                        <a:pt x="12" y="617"/>
                        <a:pt x="12" y="617"/>
                        <a:pt x="12" y="617"/>
                      </a:cubicBezTo>
                      <a:lnTo>
                        <a:pt x="114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791"/>
                <p:cNvSpPr>
                  <a:spLocks/>
                </p:cNvSpPr>
                <p:nvPr/>
              </p:nvSpPr>
              <p:spPr bwMode="auto">
                <a:xfrm>
                  <a:off x="-20812125" y="-14287"/>
                  <a:ext cx="784225" cy="3595688"/>
                </a:xfrm>
                <a:custGeom>
                  <a:avLst/>
                  <a:gdLst>
                    <a:gd name="T0" fmla="*/ 53 w 209"/>
                    <a:gd name="T1" fmla="*/ 38 h 958"/>
                    <a:gd name="T2" fmla="*/ 197 w 209"/>
                    <a:gd name="T3" fmla="*/ 428 h 958"/>
                    <a:gd name="T4" fmla="*/ 2 w 209"/>
                    <a:gd name="T5" fmla="*/ 926 h 958"/>
                    <a:gd name="T6" fmla="*/ 2 w 209"/>
                    <a:gd name="T7" fmla="*/ 958 h 958"/>
                    <a:gd name="T8" fmla="*/ 209 w 209"/>
                    <a:gd name="T9" fmla="*/ 430 h 958"/>
                    <a:gd name="T10" fmla="*/ 209 w 209"/>
                    <a:gd name="T11" fmla="*/ 426 h 958"/>
                    <a:gd name="T12" fmla="*/ 63 w 209"/>
                    <a:gd name="T13" fmla="*/ 31 h 958"/>
                    <a:gd name="T14" fmla="*/ 60 w 209"/>
                    <a:gd name="T15" fmla="*/ 28 h 958"/>
                    <a:gd name="T16" fmla="*/ 0 w 209"/>
                    <a:gd name="T17" fmla="*/ 0 h 958"/>
                    <a:gd name="T18" fmla="*/ 0 w 209"/>
                    <a:gd name="T19" fmla="*/ 12 h 958"/>
                    <a:gd name="T20" fmla="*/ 53 w 209"/>
                    <a:gd name="T21" fmla="*/ 38 h 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9" h="958">
                      <a:moveTo>
                        <a:pt x="53" y="38"/>
                      </a:moveTo>
                      <a:cubicBezTo>
                        <a:pt x="197" y="428"/>
                        <a:pt x="197" y="428"/>
                        <a:pt x="197" y="428"/>
                      </a:cubicBezTo>
                      <a:cubicBezTo>
                        <a:pt x="2" y="926"/>
                        <a:pt x="2" y="926"/>
                        <a:pt x="2" y="926"/>
                      </a:cubicBezTo>
                      <a:cubicBezTo>
                        <a:pt x="2" y="958"/>
                        <a:pt x="2" y="958"/>
                        <a:pt x="2" y="958"/>
                      </a:cubicBezTo>
                      <a:cubicBezTo>
                        <a:pt x="209" y="430"/>
                        <a:pt x="209" y="430"/>
                        <a:pt x="209" y="430"/>
                      </a:cubicBezTo>
                      <a:cubicBezTo>
                        <a:pt x="209" y="428"/>
                        <a:pt x="209" y="427"/>
                        <a:pt x="209" y="426"/>
                      </a:cubicBezTo>
                      <a:cubicBezTo>
                        <a:pt x="63" y="31"/>
                        <a:pt x="63" y="31"/>
                        <a:pt x="63" y="31"/>
                      </a:cubicBezTo>
                      <a:cubicBezTo>
                        <a:pt x="63" y="30"/>
                        <a:pt x="62" y="29"/>
                        <a:pt x="6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53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792"/>
                <p:cNvSpPr>
                  <a:spLocks/>
                </p:cNvSpPr>
                <p:nvPr/>
              </p:nvSpPr>
              <p:spPr bwMode="auto">
                <a:xfrm>
                  <a:off x="-20801013" y="4341813"/>
                  <a:ext cx="2836862" cy="2897188"/>
                </a:xfrm>
                <a:custGeom>
                  <a:avLst/>
                  <a:gdLst>
                    <a:gd name="T0" fmla="*/ 246 w 756"/>
                    <a:gd name="T1" fmla="*/ 732 h 772"/>
                    <a:gd name="T2" fmla="*/ 386 w 756"/>
                    <a:gd name="T3" fmla="*/ 772 h 772"/>
                    <a:gd name="T4" fmla="*/ 390 w 756"/>
                    <a:gd name="T5" fmla="*/ 772 h 772"/>
                    <a:gd name="T6" fmla="*/ 390 w 756"/>
                    <a:gd name="T7" fmla="*/ 771 h 772"/>
                    <a:gd name="T8" fmla="*/ 517 w 756"/>
                    <a:gd name="T9" fmla="*/ 704 h 772"/>
                    <a:gd name="T10" fmla="*/ 520 w 756"/>
                    <a:gd name="T11" fmla="*/ 700 h 772"/>
                    <a:gd name="T12" fmla="*/ 570 w 756"/>
                    <a:gd name="T13" fmla="*/ 526 h 772"/>
                    <a:gd name="T14" fmla="*/ 754 w 756"/>
                    <a:gd name="T15" fmla="*/ 265 h 772"/>
                    <a:gd name="T16" fmla="*/ 755 w 756"/>
                    <a:gd name="T17" fmla="*/ 261 h 772"/>
                    <a:gd name="T18" fmla="*/ 727 w 756"/>
                    <a:gd name="T19" fmla="*/ 6 h 772"/>
                    <a:gd name="T20" fmla="*/ 721 w 756"/>
                    <a:gd name="T21" fmla="*/ 1 h 772"/>
                    <a:gd name="T22" fmla="*/ 716 w 756"/>
                    <a:gd name="T23" fmla="*/ 7 h 772"/>
                    <a:gd name="T24" fmla="*/ 744 w 756"/>
                    <a:gd name="T25" fmla="*/ 260 h 772"/>
                    <a:gd name="T26" fmla="*/ 560 w 756"/>
                    <a:gd name="T27" fmla="*/ 520 h 772"/>
                    <a:gd name="T28" fmla="*/ 559 w 756"/>
                    <a:gd name="T29" fmla="*/ 522 h 772"/>
                    <a:gd name="T30" fmla="*/ 510 w 756"/>
                    <a:gd name="T31" fmla="*/ 695 h 772"/>
                    <a:gd name="T32" fmla="*/ 387 w 756"/>
                    <a:gd name="T33" fmla="*/ 760 h 772"/>
                    <a:gd name="T34" fmla="*/ 253 w 756"/>
                    <a:gd name="T35" fmla="*/ 722 h 772"/>
                    <a:gd name="T36" fmla="*/ 0 w 756"/>
                    <a:gd name="T37" fmla="*/ 38 h 772"/>
                    <a:gd name="T38" fmla="*/ 0 w 756"/>
                    <a:gd name="T39" fmla="*/ 71 h 772"/>
                    <a:gd name="T40" fmla="*/ 243 w 756"/>
                    <a:gd name="T41" fmla="*/ 728 h 772"/>
                    <a:gd name="T42" fmla="*/ 246 w 756"/>
                    <a:gd name="T43" fmla="*/ 73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56" h="772">
                      <a:moveTo>
                        <a:pt x="246" y="732"/>
                      </a:moveTo>
                      <a:cubicBezTo>
                        <a:pt x="386" y="772"/>
                        <a:pt x="386" y="772"/>
                        <a:pt x="386" y="772"/>
                      </a:cubicBezTo>
                      <a:cubicBezTo>
                        <a:pt x="387" y="772"/>
                        <a:pt x="388" y="772"/>
                        <a:pt x="390" y="772"/>
                      </a:cubicBezTo>
                      <a:cubicBezTo>
                        <a:pt x="390" y="772"/>
                        <a:pt x="390" y="772"/>
                        <a:pt x="390" y="771"/>
                      </a:cubicBezTo>
                      <a:cubicBezTo>
                        <a:pt x="517" y="704"/>
                        <a:pt x="517" y="704"/>
                        <a:pt x="517" y="704"/>
                      </a:cubicBezTo>
                      <a:cubicBezTo>
                        <a:pt x="519" y="703"/>
                        <a:pt x="520" y="702"/>
                        <a:pt x="520" y="700"/>
                      </a:cubicBezTo>
                      <a:cubicBezTo>
                        <a:pt x="570" y="526"/>
                        <a:pt x="570" y="526"/>
                        <a:pt x="570" y="526"/>
                      </a:cubicBezTo>
                      <a:cubicBezTo>
                        <a:pt x="754" y="265"/>
                        <a:pt x="754" y="265"/>
                        <a:pt x="754" y="265"/>
                      </a:cubicBezTo>
                      <a:cubicBezTo>
                        <a:pt x="755" y="264"/>
                        <a:pt x="756" y="263"/>
                        <a:pt x="755" y="261"/>
                      </a:cubicBezTo>
                      <a:cubicBezTo>
                        <a:pt x="727" y="6"/>
                        <a:pt x="727" y="6"/>
                        <a:pt x="727" y="6"/>
                      </a:cubicBezTo>
                      <a:cubicBezTo>
                        <a:pt x="727" y="3"/>
                        <a:pt x="724" y="0"/>
                        <a:pt x="721" y="1"/>
                      </a:cubicBezTo>
                      <a:cubicBezTo>
                        <a:pt x="718" y="1"/>
                        <a:pt x="716" y="4"/>
                        <a:pt x="716" y="7"/>
                      </a:cubicBezTo>
                      <a:cubicBezTo>
                        <a:pt x="744" y="260"/>
                        <a:pt x="744" y="260"/>
                        <a:pt x="744" y="260"/>
                      </a:cubicBezTo>
                      <a:cubicBezTo>
                        <a:pt x="560" y="520"/>
                        <a:pt x="560" y="520"/>
                        <a:pt x="560" y="520"/>
                      </a:cubicBezTo>
                      <a:cubicBezTo>
                        <a:pt x="559" y="521"/>
                        <a:pt x="559" y="522"/>
                        <a:pt x="559" y="522"/>
                      </a:cubicBezTo>
                      <a:cubicBezTo>
                        <a:pt x="510" y="695"/>
                        <a:pt x="510" y="695"/>
                        <a:pt x="510" y="695"/>
                      </a:cubicBezTo>
                      <a:cubicBezTo>
                        <a:pt x="387" y="760"/>
                        <a:pt x="387" y="760"/>
                        <a:pt x="387" y="760"/>
                      </a:cubicBezTo>
                      <a:cubicBezTo>
                        <a:pt x="253" y="722"/>
                        <a:pt x="253" y="722"/>
                        <a:pt x="253" y="72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43" y="728"/>
                        <a:pt x="243" y="728"/>
                        <a:pt x="243" y="728"/>
                      </a:cubicBezTo>
                      <a:cubicBezTo>
                        <a:pt x="243" y="730"/>
                        <a:pt x="245" y="731"/>
                        <a:pt x="246" y="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793"/>
                <p:cNvSpPr>
                  <a:spLocks/>
                </p:cNvSpPr>
                <p:nvPr/>
              </p:nvSpPr>
              <p:spPr bwMode="auto">
                <a:xfrm>
                  <a:off x="-15611475" y="10233025"/>
                  <a:ext cx="671512" cy="1909763"/>
                </a:xfrm>
                <a:custGeom>
                  <a:avLst/>
                  <a:gdLst>
                    <a:gd name="T0" fmla="*/ 79 w 179"/>
                    <a:gd name="T1" fmla="*/ 163 h 509"/>
                    <a:gd name="T2" fmla="*/ 174 w 179"/>
                    <a:gd name="T3" fmla="*/ 121 h 509"/>
                    <a:gd name="T4" fmla="*/ 178 w 179"/>
                    <a:gd name="T5" fmla="*/ 113 h 509"/>
                    <a:gd name="T6" fmla="*/ 137 w 179"/>
                    <a:gd name="T7" fmla="*/ 4 h 509"/>
                    <a:gd name="T8" fmla="*/ 130 w 179"/>
                    <a:gd name="T9" fmla="*/ 1 h 509"/>
                    <a:gd name="T10" fmla="*/ 126 w 179"/>
                    <a:gd name="T11" fmla="*/ 8 h 509"/>
                    <a:gd name="T12" fmla="*/ 165 w 179"/>
                    <a:gd name="T13" fmla="*/ 112 h 509"/>
                    <a:gd name="T14" fmla="*/ 73 w 179"/>
                    <a:gd name="T15" fmla="*/ 154 h 509"/>
                    <a:gd name="T16" fmla="*/ 70 w 179"/>
                    <a:gd name="T17" fmla="*/ 156 h 509"/>
                    <a:gd name="T18" fmla="*/ 1 w 179"/>
                    <a:gd name="T19" fmla="*/ 299 h 509"/>
                    <a:gd name="T20" fmla="*/ 1 w 179"/>
                    <a:gd name="T21" fmla="*/ 304 h 509"/>
                    <a:gd name="T22" fmla="*/ 77 w 179"/>
                    <a:gd name="T23" fmla="*/ 509 h 509"/>
                    <a:gd name="T24" fmla="*/ 89 w 179"/>
                    <a:gd name="T25" fmla="*/ 509 h 509"/>
                    <a:gd name="T26" fmla="*/ 13 w 179"/>
                    <a:gd name="T27" fmla="*/ 302 h 509"/>
                    <a:gd name="T28" fmla="*/ 79 w 179"/>
                    <a:gd name="T29" fmla="*/ 163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9" h="509">
                      <a:moveTo>
                        <a:pt x="79" y="163"/>
                      </a:moveTo>
                      <a:cubicBezTo>
                        <a:pt x="174" y="121"/>
                        <a:pt x="174" y="121"/>
                        <a:pt x="174" y="121"/>
                      </a:cubicBezTo>
                      <a:cubicBezTo>
                        <a:pt x="177" y="119"/>
                        <a:pt x="179" y="116"/>
                        <a:pt x="178" y="113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6" y="1"/>
                        <a:pt x="133" y="0"/>
                        <a:pt x="130" y="1"/>
                      </a:cubicBezTo>
                      <a:cubicBezTo>
                        <a:pt x="127" y="1"/>
                        <a:pt x="125" y="5"/>
                        <a:pt x="126" y="8"/>
                      </a:cubicBezTo>
                      <a:cubicBezTo>
                        <a:pt x="165" y="112"/>
                        <a:pt x="165" y="112"/>
                        <a:pt x="165" y="112"/>
                      </a:cubicBezTo>
                      <a:cubicBezTo>
                        <a:pt x="73" y="154"/>
                        <a:pt x="73" y="154"/>
                        <a:pt x="73" y="154"/>
                      </a:cubicBezTo>
                      <a:cubicBezTo>
                        <a:pt x="71" y="154"/>
                        <a:pt x="70" y="155"/>
                        <a:pt x="70" y="156"/>
                      </a:cubicBezTo>
                      <a:cubicBezTo>
                        <a:pt x="1" y="299"/>
                        <a:pt x="1" y="299"/>
                        <a:pt x="1" y="299"/>
                      </a:cubicBezTo>
                      <a:cubicBezTo>
                        <a:pt x="0" y="301"/>
                        <a:pt x="0" y="303"/>
                        <a:pt x="1" y="304"/>
                      </a:cubicBezTo>
                      <a:cubicBezTo>
                        <a:pt x="77" y="509"/>
                        <a:pt x="77" y="509"/>
                        <a:pt x="77" y="509"/>
                      </a:cubicBezTo>
                      <a:cubicBezTo>
                        <a:pt x="89" y="509"/>
                        <a:pt x="89" y="509"/>
                        <a:pt x="89" y="509"/>
                      </a:cubicBezTo>
                      <a:cubicBezTo>
                        <a:pt x="13" y="302"/>
                        <a:pt x="13" y="302"/>
                        <a:pt x="13" y="302"/>
                      </a:cubicBezTo>
                      <a:lnTo>
                        <a:pt x="79" y="1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794"/>
                <p:cNvSpPr>
                  <a:spLocks/>
                </p:cNvSpPr>
                <p:nvPr/>
              </p:nvSpPr>
              <p:spPr bwMode="auto">
                <a:xfrm>
                  <a:off x="-17179925" y="5318125"/>
                  <a:ext cx="2078037" cy="4656138"/>
                </a:xfrm>
                <a:custGeom>
                  <a:avLst/>
                  <a:gdLst>
                    <a:gd name="T0" fmla="*/ 219 w 554"/>
                    <a:gd name="T1" fmla="*/ 9 h 1241"/>
                    <a:gd name="T2" fmla="*/ 278 w 554"/>
                    <a:gd name="T3" fmla="*/ 167 h 1241"/>
                    <a:gd name="T4" fmla="*/ 1 w 554"/>
                    <a:gd name="T5" fmla="*/ 476 h 1241"/>
                    <a:gd name="T6" fmla="*/ 0 w 554"/>
                    <a:gd name="T7" fmla="*/ 482 h 1241"/>
                    <a:gd name="T8" fmla="*/ 280 w 554"/>
                    <a:gd name="T9" fmla="*/ 1237 h 1241"/>
                    <a:gd name="T10" fmla="*/ 287 w 554"/>
                    <a:gd name="T11" fmla="*/ 1240 h 1241"/>
                    <a:gd name="T12" fmla="*/ 445 w 554"/>
                    <a:gd name="T13" fmla="*/ 1182 h 1241"/>
                    <a:gd name="T14" fmla="*/ 447 w 554"/>
                    <a:gd name="T15" fmla="*/ 1180 h 1241"/>
                    <a:gd name="T16" fmla="*/ 532 w 554"/>
                    <a:gd name="T17" fmla="*/ 1057 h 1241"/>
                    <a:gd name="T18" fmla="*/ 533 w 554"/>
                    <a:gd name="T19" fmla="*/ 1055 h 1241"/>
                    <a:gd name="T20" fmla="*/ 554 w 554"/>
                    <a:gd name="T21" fmla="*/ 875 h 1241"/>
                    <a:gd name="T22" fmla="*/ 549 w 554"/>
                    <a:gd name="T23" fmla="*/ 868 h 1241"/>
                    <a:gd name="T24" fmla="*/ 543 w 554"/>
                    <a:gd name="T25" fmla="*/ 873 h 1241"/>
                    <a:gd name="T26" fmla="*/ 522 w 554"/>
                    <a:gd name="T27" fmla="*/ 1052 h 1241"/>
                    <a:gd name="T28" fmla="*/ 439 w 554"/>
                    <a:gd name="T29" fmla="*/ 1171 h 1241"/>
                    <a:gd name="T30" fmla="*/ 288 w 554"/>
                    <a:gd name="T31" fmla="*/ 1227 h 1241"/>
                    <a:gd name="T32" fmla="*/ 92 w 554"/>
                    <a:gd name="T33" fmla="*/ 695 h 1241"/>
                    <a:gd name="T34" fmla="*/ 12 w 554"/>
                    <a:gd name="T35" fmla="*/ 481 h 1241"/>
                    <a:gd name="T36" fmla="*/ 198 w 554"/>
                    <a:gd name="T37" fmla="*/ 274 h 1241"/>
                    <a:gd name="T38" fmla="*/ 289 w 554"/>
                    <a:gd name="T39" fmla="*/ 172 h 1241"/>
                    <a:gd name="T40" fmla="*/ 290 w 554"/>
                    <a:gd name="T41" fmla="*/ 166 h 1241"/>
                    <a:gd name="T42" fmla="*/ 230 w 554"/>
                    <a:gd name="T43" fmla="*/ 5 h 1241"/>
                    <a:gd name="T44" fmla="*/ 223 w 554"/>
                    <a:gd name="T45" fmla="*/ 1 h 1241"/>
                    <a:gd name="T46" fmla="*/ 219 w 554"/>
                    <a:gd name="T47" fmla="*/ 9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54" h="1241">
                      <a:moveTo>
                        <a:pt x="219" y="9"/>
                      </a:moveTo>
                      <a:cubicBezTo>
                        <a:pt x="278" y="167"/>
                        <a:pt x="278" y="167"/>
                        <a:pt x="278" y="167"/>
                      </a:cubicBezTo>
                      <a:cubicBezTo>
                        <a:pt x="1" y="476"/>
                        <a:pt x="1" y="476"/>
                        <a:pt x="1" y="476"/>
                      </a:cubicBezTo>
                      <a:cubicBezTo>
                        <a:pt x="0" y="477"/>
                        <a:pt x="0" y="480"/>
                        <a:pt x="0" y="482"/>
                      </a:cubicBezTo>
                      <a:cubicBezTo>
                        <a:pt x="280" y="1237"/>
                        <a:pt x="280" y="1237"/>
                        <a:pt x="280" y="1237"/>
                      </a:cubicBezTo>
                      <a:cubicBezTo>
                        <a:pt x="281" y="1239"/>
                        <a:pt x="284" y="1241"/>
                        <a:pt x="287" y="1240"/>
                      </a:cubicBezTo>
                      <a:cubicBezTo>
                        <a:pt x="445" y="1182"/>
                        <a:pt x="445" y="1182"/>
                        <a:pt x="445" y="1182"/>
                      </a:cubicBezTo>
                      <a:cubicBezTo>
                        <a:pt x="446" y="1181"/>
                        <a:pt x="447" y="1181"/>
                        <a:pt x="447" y="1180"/>
                      </a:cubicBezTo>
                      <a:cubicBezTo>
                        <a:pt x="532" y="1057"/>
                        <a:pt x="532" y="1057"/>
                        <a:pt x="532" y="1057"/>
                      </a:cubicBezTo>
                      <a:cubicBezTo>
                        <a:pt x="533" y="1057"/>
                        <a:pt x="533" y="1056"/>
                        <a:pt x="533" y="1055"/>
                      </a:cubicBezTo>
                      <a:cubicBezTo>
                        <a:pt x="554" y="875"/>
                        <a:pt x="554" y="875"/>
                        <a:pt x="554" y="875"/>
                      </a:cubicBezTo>
                      <a:cubicBezTo>
                        <a:pt x="554" y="871"/>
                        <a:pt x="552" y="869"/>
                        <a:pt x="549" y="868"/>
                      </a:cubicBezTo>
                      <a:cubicBezTo>
                        <a:pt x="546" y="868"/>
                        <a:pt x="543" y="870"/>
                        <a:pt x="543" y="873"/>
                      </a:cubicBezTo>
                      <a:cubicBezTo>
                        <a:pt x="522" y="1052"/>
                        <a:pt x="522" y="1052"/>
                        <a:pt x="522" y="1052"/>
                      </a:cubicBezTo>
                      <a:cubicBezTo>
                        <a:pt x="439" y="1171"/>
                        <a:pt x="439" y="1171"/>
                        <a:pt x="439" y="1171"/>
                      </a:cubicBezTo>
                      <a:cubicBezTo>
                        <a:pt x="288" y="1227"/>
                        <a:pt x="288" y="1227"/>
                        <a:pt x="288" y="1227"/>
                      </a:cubicBezTo>
                      <a:cubicBezTo>
                        <a:pt x="92" y="695"/>
                        <a:pt x="92" y="695"/>
                        <a:pt x="92" y="695"/>
                      </a:cubicBezTo>
                      <a:cubicBezTo>
                        <a:pt x="12" y="481"/>
                        <a:pt x="12" y="481"/>
                        <a:pt x="12" y="481"/>
                      </a:cubicBezTo>
                      <a:cubicBezTo>
                        <a:pt x="198" y="274"/>
                        <a:pt x="198" y="274"/>
                        <a:pt x="198" y="274"/>
                      </a:cubicBezTo>
                      <a:cubicBezTo>
                        <a:pt x="289" y="172"/>
                        <a:pt x="289" y="172"/>
                        <a:pt x="289" y="172"/>
                      </a:cubicBezTo>
                      <a:cubicBezTo>
                        <a:pt x="290" y="170"/>
                        <a:pt x="291" y="168"/>
                        <a:pt x="290" y="166"/>
                      </a:cubicBezTo>
                      <a:cubicBezTo>
                        <a:pt x="230" y="5"/>
                        <a:pt x="230" y="5"/>
                        <a:pt x="230" y="5"/>
                      </a:cubicBezTo>
                      <a:cubicBezTo>
                        <a:pt x="229" y="2"/>
                        <a:pt x="226" y="0"/>
                        <a:pt x="223" y="1"/>
                      </a:cubicBezTo>
                      <a:cubicBezTo>
                        <a:pt x="220" y="2"/>
                        <a:pt x="218" y="6"/>
                        <a:pt x="21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795"/>
                <p:cNvSpPr>
                  <a:spLocks/>
                </p:cNvSpPr>
                <p:nvPr/>
              </p:nvSpPr>
              <p:spPr bwMode="auto">
                <a:xfrm>
                  <a:off x="-20804188" y="3509963"/>
                  <a:ext cx="2493962" cy="3297238"/>
                </a:xfrm>
                <a:custGeom>
                  <a:avLst/>
                  <a:gdLst>
                    <a:gd name="T0" fmla="*/ 261 w 665"/>
                    <a:gd name="T1" fmla="*/ 878 h 879"/>
                    <a:gd name="T2" fmla="*/ 409 w 665"/>
                    <a:gd name="T3" fmla="*/ 823 h 879"/>
                    <a:gd name="T4" fmla="*/ 413 w 665"/>
                    <a:gd name="T5" fmla="*/ 819 h 879"/>
                    <a:gd name="T6" fmla="*/ 487 w 665"/>
                    <a:gd name="T7" fmla="*/ 580 h 879"/>
                    <a:gd name="T8" fmla="*/ 589 w 665"/>
                    <a:gd name="T9" fmla="*/ 535 h 879"/>
                    <a:gd name="T10" fmla="*/ 592 w 665"/>
                    <a:gd name="T11" fmla="*/ 530 h 879"/>
                    <a:gd name="T12" fmla="*/ 579 w 665"/>
                    <a:gd name="T13" fmla="*/ 272 h 879"/>
                    <a:gd name="T14" fmla="*/ 664 w 665"/>
                    <a:gd name="T15" fmla="*/ 8 h 879"/>
                    <a:gd name="T16" fmla="*/ 660 w 665"/>
                    <a:gd name="T17" fmla="*/ 1 h 879"/>
                    <a:gd name="T18" fmla="*/ 653 w 665"/>
                    <a:gd name="T19" fmla="*/ 5 h 879"/>
                    <a:gd name="T20" fmla="*/ 568 w 665"/>
                    <a:gd name="T21" fmla="*/ 269 h 879"/>
                    <a:gd name="T22" fmla="*/ 568 w 665"/>
                    <a:gd name="T23" fmla="*/ 271 h 879"/>
                    <a:gd name="T24" fmla="*/ 580 w 665"/>
                    <a:gd name="T25" fmla="*/ 526 h 879"/>
                    <a:gd name="T26" fmla="*/ 480 w 665"/>
                    <a:gd name="T27" fmla="*/ 571 h 879"/>
                    <a:gd name="T28" fmla="*/ 477 w 665"/>
                    <a:gd name="T29" fmla="*/ 575 h 879"/>
                    <a:gd name="T30" fmla="*/ 403 w 665"/>
                    <a:gd name="T31" fmla="*/ 813 h 879"/>
                    <a:gd name="T32" fmla="*/ 262 w 665"/>
                    <a:gd name="T33" fmla="*/ 865 h 879"/>
                    <a:gd name="T34" fmla="*/ 0 w 665"/>
                    <a:gd name="T35" fmla="*/ 157 h 879"/>
                    <a:gd name="T36" fmla="*/ 1 w 665"/>
                    <a:gd name="T37" fmla="*/ 190 h 879"/>
                    <a:gd name="T38" fmla="*/ 253 w 665"/>
                    <a:gd name="T39" fmla="*/ 874 h 879"/>
                    <a:gd name="T40" fmla="*/ 261 w 665"/>
                    <a:gd name="T41" fmla="*/ 878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5" h="879">
                      <a:moveTo>
                        <a:pt x="261" y="878"/>
                      </a:moveTo>
                      <a:cubicBezTo>
                        <a:pt x="409" y="823"/>
                        <a:pt x="409" y="823"/>
                        <a:pt x="409" y="823"/>
                      </a:cubicBezTo>
                      <a:cubicBezTo>
                        <a:pt x="411" y="822"/>
                        <a:pt x="412" y="821"/>
                        <a:pt x="413" y="819"/>
                      </a:cubicBezTo>
                      <a:cubicBezTo>
                        <a:pt x="487" y="580"/>
                        <a:pt x="487" y="580"/>
                        <a:pt x="487" y="580"/>
                      </a:cubicBezTo>
                      <a:cubicBezTo>
                        <a:pt x="589" y="535"/>
                        <a:pt x="589" y="535"/>
                        <a:pt x="589" y="535"/>
                      </a:cubicBezTo>
                      <a:cubicBezTo>
                        <a:pt x="591" y="534"/>
                        <a:pt x="592" y="532"/>
                        <a:pt x="592" y="530"/>
                      </a:cubicBezTo>
                      <a:cubicBezTo>
                        <a:pt x="579" y="272"/>
                        <a:pt x="579" y="272"/>
                        <a:pt x="579" y="272"/>
                      </a:cubicBezTo>
                      <a:cubicBezTo>
                        <a:pt x="664" y="8"/>
                        <a:pt x="664" y="8"/>
                        <a:pt x="664" y="8"/>
                      </a:cubicBezTo>
                      <a:cubicBezTo>
                        <a:pt x="665" y="5"/>
                        <a:pt x="663" y="2"/>
                        <a:pt x="660" y="1"/>
                      </a:cubicBezTo>
                      <a:cubicBezTo>
                        <a:pt x="657" y="0"/>
                        <a:pt x="654" y="2"/>
                        <a:pt x="653" y="5"/>
                      </a:cubicBezTo>
                      <a:cubicBezTo>
                        <a:pt x="568" y="269"/>
                        <a:pt x="568" y="269"/>
                        <a:pt x="568" y="269"/>
                      </a:cubicBezTo>
                      <a:cubicBezTo>
                        <a:pt x="568" y="270"/>
                        <a:pt x="568" y="271"/>
                        <a:pt x="568" y="271"/>
                      </a:cubicBezTo>
                      <a:cubicBezTo>
                        <a:pt x="580" y="526"/>
                        <a:pt x="580" y="526"/>
                        <a:pt x="580" y="526"/>
                      </a:cubicBezTo>
                      <a:cubicBezTo>
                        <a:pt x="480" y="571"/>
                        <a:pt x="480" y="571"/>
                        <a:pt x="480" y="571"/>
                      </a:cubicBezTo>
                      <a:cubicBezTo>
                        <a:pt x="478" y="572"/>
                        <a:pt x="477" y="573"/>
                        <a:pt x="477" y="575"/>
                      </a:cubicBezTo>
                      <a:cubicBezTo>
                        <a:pt x="403" y="813"/>
                        <a:pt x="403" y="813"/>
                        <a:pt x="403" y="813"/>
                      </a:cubicBezTo>
                      <a:cubicBezTo>
                        <a:pt x="262" y="865"/>
                        <a:pt x="262" y="865"/>
                        <a:pt x="262" y="86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1" y="190"/>
                        <a:pt x="1" y="190"/>
                        <a:pt x="1" y="190"/>
                      </a:cubicBezTo>
                      <a:cubicBezTo>
                        <a:pt x="253" y="874"/>
                        <a:pt x="253" y="874"/>
                        <a:pt x="253" y="874"/>
                      </a:cubicBezTo>
                      <a:cubicBezTo>
                        <a:pt x="255" y="877"/>
                        <a:pt x="258" y="879"/>
                        <a:pt x="261" y="8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796"/>
                <p:cNvSpPr>
                  <a:spLocks/>
                </p:cNvSpPr>
                <p:nvPr/>
              </p:nvSpPr>
              <p:spPr bwMode="auto">
                <a:xfrm>
                  <a:off x="-20804188" y="2338388"/>
                  <a:ext cx="2081212" cy="2184400"/>
                </a:xfrm>
                <a:custGeom>
                  <a:avLst/>
                  <a:gdLst>
                    <a:gd name="T0" fmla="*/ 93 w 555"/>
                    <a:gd name="T1" fmla="*/ 166 h 582"/>
                    <a:gd name="T2" fmla="*/ 242 w 555"/>
                    <a:gd name="T3" fmla="*/ 578 h 582"/>
                    <a:gd name="T4" fmla="*/ 246 w 555"/>
                    <a:gd name="T5" fmla="*/ 581 h 582"/>
                    <a:gd name="T6" fmla="*/ 250 w 555"/>
                    <a:gd name="T7" fmla="*/ 581 h 582"/>
                    <a:gd name="T8" fmla="*/ 460 w 555"/>
                    <a:gd name="T9" fmla="*/ 499 h 582"/>
                    <a:gd name="T10" fmla="*/ 463 w 555"/>
                    <a:gd name="T11" fmla="*/ 496 h 582"/>
                    <a:gd name="T12" fmla="*/ 554 w 555"/>
                    <a:gd name="T13" fmla="*/ 161 h 582"/>
                    <a:gd name="T14" fmla="*/ 554 w 555"/>
                    <a:gd name="T15" fmla="*/ 157 h 582"/>
                    <a:gd name="T16" fmla="*/ 498 w 555"/>
                    <a:gd name="T17" fmla="*/ 5 h 582"/>
                    <a:gd name="T18" fmla="*/ 490 w 555"/>
                    <a:gd name="T19" fmla="*/ 1 h 582"/>
                    <a:gd name="T20" fmla="*/ 487 w 555"/>
                    <a:gd name="T21" fmla="*/ 9 h 582"/>
                    <a:gd name="T22" fmla="*/ 543 w 555"/>
                    <a:gd name="T23" fmla="*/ 159 h 582"/>
                    <a:gd name="T24" fmla="*/ 453 w 555"/>
                    <a:gd name="T25" fmla="*/ 489 h 582"/>
                    <a:gd name="T26" fmla="*/ 252 w 555"/>
                    <a:gd name="T27" fmla="*/ 568 h 582"/>
                    <a:gd name="T28" fmla="*/ 99 w 555"/>
                    <a:gd name="T29" fmla="*/ 147 h 582"/>
                    <a:gd name="T30" fmla="*/ 94 w 555"/>
                    <a:gd name="T31" fmla="*/ 144 h 582"/>
                    <a:gd name="T32" fmla="*/ 88 w 555"/>
                    <a:gd name="T33" fmla="*/ 147 h 582"/>
                    <a:gd name="T34" fmla="*/ 0 w 555"/>
                    <a:gd name="T35" fmla="*/ 371 h 582"/>
                    <a:gd name="T36" fmla="*/ 0 w 555"/>
                    <a:gd name="T37" fmla="*/ 403 h 582"/>
                    <a:gd name="T38" fmla="*/ 93 w 555"/>
                    <a:gd name="T39" fmla="*/ 166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5" h="582">
                      <a:moveTo>
                        <a:pt x="93" y="166"/>
                      </a:moveTo>
                      <a:cubicBezTo>
                        <a:pt x="242" y="578"/>
                        <a:pt x="242" y="578"/>
                        <a:pt x="242" y="578"/>
                      </a:cubicBezTo>
                      <a:cubicBezTo>
                        <a:pt x="243" y="579"/>
                        <a:pt x="244" y="580"/>
                        <a:pt x="246" y="581"/>
                      </a:cubicBezTo>
                      <a:cubicBezTo>
                        <a:pt x="247" y="582"/>
                        <a:pt x="248" y="582"/>
                        <a:pt x="250" y="581"/>
                      </a:cubicBezTo>
                      <a:cubicBezTo>
                        <a:pt x="460" y="499"/>
                        <a:pt x="460" y="499"/>
                        <a:pt x="460" y="499"/>
                      </a:cubicBezTo>
                      <a:cubicBezTo>
                        <a:pt x="462" y="499"/>
                        <a:pt x="463" y="497"/>
                        <a:pt x="463" y="496"/>
                      </a:cubicBezTo>
                      <a:cubicBezTo>
                        <a:pt x="554" y="161"/>
                        <a:pt x="554" y="161"/>
                        <a:pt x="554" y="161"/>
                      </a:cubicBezTo>
                      <a:cubicBezTo>
                        <a:pt x="555" y="160"/>
                        <a:pt x="554" y="158"/>
                        <a:pt x="554" y="157"/>
                      </a:cubicBezTo>
                      <a:cubicBezTo>
                        <a:pt x="498" y="5"/>
                        <a:pt x="498" y="5"/>
                        <a:pt x="498" y="5"/>
                      </a:cubicBezTo>
                      <a:cubicBezTo>
                        <a:pt x="497" y="2"/>
                        <a:pt x="493" y="0"/>
                        <a:pt x="490" y="1"/>
                      </a:cubicBezTo>
                      <a:cubicBezTo>
                        <a:pt x="487" y="3"/>
                        <a:pt x="486" y="6"/>
                        <a:pt x="487" y="9"/>
                      </a:cubicBezTo>
                      <a:cubicBezTo>
                        <a:pt x="543" y="159"/>
                        <a:pt x="543" y="159"/>
                        <a:pt x="543" y="159"/>
                      </a:cubicBezTo>
                      <a:cubicBezTo>
                        <a:pt x="453" y="489"/>
                        <a:pt x="453" y="489"/>
                        <a:pt x="453" y="489"/>
                      </a:cubicBezTo>
                      <a:cubicBezTo>
                        <a:pt x="252" y="568"/>
                        <a:pt x="252" y="568"/>
                        <a:pt x="252" y="568"/>
                      </a:cubicBezTo>
                      <a:cubicBezTo>
                        <a:pt x="99" y="147"/>
                        <a:pt x="99" y="147"/>
                        <a:pt x="99" y="147"/>
                      </a:cubicBezTo>
                      <a:cubicBezTo>
                        <a:pt x="98" y="145"/>
                        <a:pt x="96" y="144"/>
                        <a:pt x="94" y="144"/>
                      </a:cubicBezTo>
                      <a:cubicBezTo>
                        <a:pt x="91" y="143"/>
                        <a:pt x="89" y="145"/>
                        <a:pt x="88" y="147"/>
                      </a:cubicBezTo>
                      <a:cubicBezTo>
                        <a:pt x="0" y="371"/>
                        <a:pt x="0" y="371"/>
                        <a:pt x="0" y="371"/>
                      </a:cubicBezTo>
                      <a:cubicBezTo>
                        <a:pt x="0" y="403"/>
                        <a:pt x="0" y="403"/>
                        <a:pt x="0" y="403"/>
                      </a:cubicBezTo>
                      <a:lnTo>
                        <a:pt x="9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797"/>
                <p:cNvSpPr>
                  <a:spLocks/>
                </p:cNvSpPr>
                <p:nvPr/>
              </p:nvSpPr>
              <p:spPr bwMode="auto">
                <a:xfrm>
                  <a:off x="-20669250" y="-433387"/>
                  <a:ext cx="768350" cy="3189288"/>
                </a:xfrm>
                <a:custGeom>
                  <a:avLst/>
                  <a:gdLst>
                    <a:gd name="T0" fmla="*/ 1 w 205"/>
                    <a:gd name="T1" fmla="*/ 9 h 850"/>
                    <a:gd name="T2" fmla="*/ 192 w 205"/>
                    <a:gd name="T3" fmla="*/ 527 h 850"/>
                    <a:gd name="T4" fmla="*/ 123 w 205"/>
                    <a:gd name="T5" fmla="*/ 705 h 850"/>
                    <a:gd name="T6" fmla="*/ 122 w 205"/>
                    <a:gd name="T7" fmla="*/ 707 h 850"/>
                    <a:gd name="T8" fmla="*/ 123 w 205"/>
                    <a:gd name="T9" fmla="*/ 844 h 850"/>
                    <a:gd name="T10" fmla="*/ 129 w 205"/>
                    <a:gd name="T11" fmla="*/ 850 h 850"/>
                    <a:gd name="T12" fmla="*/ 131 w 205"/>
                    <a:gd name="T13" fmla="*/ 850 h 850"/>
                    <a:gd name="T14" fmla="*/ 135 w 205"/>
                    <a:gd name="T15" fmla="*/ 844 h 850"/>
                    <a:gd name="T16" fmla="*/ 134 w 205"/>
                    <a:gd name="T17" fmla="*/ 708 h 850"/>
                    <a:gd name="T18" fmla="*/ 204 w 205"/>
                    <a:gd name="T19" fmla="*/ 529 h 850"/>
                    <a:gd name="T20" fmla="*/ 204 w 205"/>
                    <a:gd name="T21" fmla="*/ 526 h 850"/>
                    <a:gd name="T22" fmla="*/ 12 w 205"/>
                    <a:gd name="T23" fmla="*/ 5 h 850"/>
                    <a:gd name="T24" fmla="*/ 4 w 205"/>
                    <a:gd name="T25" fmla="*/ 1 h 850"/>
                    <a:gd name="T26" fmla="*/ 1 w 205"/>
                    <a:gd name="T27" fmla="*/ 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850">
                      <a:moveTo>
                        <a:pt x="1" y="9"/>
                      </a:moveTo>
                      <a:cubicBezTo>
                        <a:pt x="192" y="527"/>
                        <a:pt x="192" y="527"/>
                        <a:pt x="192" y="527"/>
                      </a:cubicBezTo>
                      <a:cubicBezTo>
                        <a:pt x="123" y="705"/>
                        <a:pt x="123" y="705"/>
                        <a:pt x="123" y="705"/>
                      </a:cubicBezTo>
                      <a:cubicBezTo>
                        <a:pt x="123" y="706"/>
                        <a:pt x="122" y="707"/>
                        <a:pt x="122" y="707"/>
                      </a:cubicBezTo>
                      <a:cubicBezTo>
                        <a:pt x="123" y="844"/>
                        <a:pt x="123" y="844"/>
                        <a:pt x="123" y="844"/>
                      </a:cubicBezTo>
                      <a:cubicBezTo>
                        <a:pt x="123" y="847"/>
                        <a:pt x="126" y="850"/>
                        <a:pt x="129" y="850"/>
                      </a:cubicBezTo>
                      <a:cubicBezTo>
                        <a:pt x="129" y="850"/>
                        <a:pt x="130" y="850"/>
                        <a:pt x="131" y="850"/>
                      </a:cubicBezTo>
                      <a:cubicBezTo>
                        <a:pt x="133" y="849"/>
                        <a:pt x="134" y="846"/>
                        <a:pt x="135" y="844"/>
                      </a:cubicBezTo>
                      <a:cubicBezTo>
                        <a:pt x="134" y="708"/>
                        <a:pt x="134" y="708"/>
                        <a:pt x="134" y="708"/>
                      </a:cubicBezTo>
                      <a:cubicBezTo>
                        <a:pt x="204" y="529"/>
                        <a:pt x="204" y="529"/>
                        <a:pt x="204" y="529"/>
                      </a:cubicBezTo>
                      <a:cubicBezTo>
                        <a:pt x="205" y="528"/>
                        <a:pt x="204" y="527"/>
                        <a:pt x="204" y="52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798"/>
                <p:cNvSpPr>
                  <a:spLocks/>
                </p:cNvSpPr>
                <p:nvPr/>
              </p:nvSpPr>
              <p:spPr bwMode="auto">
                <a:xfrm>
                  <a:off x="-20831175" y="-5957887"/>
                  <a:ext cx="368300" cy="1774825"/>
                </a:xfrm>
                <a:custGeom>
                  <a:avLst/>
                  <a:gdLst>
                    <a:gd name="T0" fmla="*/ 52 w 98"/>
                    <a:gd name="T1" fmla="*/ 173 h 473"/>
                    <a:gd name="T2" fmla="*/ 31 w 98"/>
                    <a:gd name="T3" fmla="*/ 319 h 473"/>
                    <a:gd name="T4" fmla="*/ 31 w 98"/>
                    <a:gd name="T5" fmla="*/ 322 h 473"/>
                    <a:gd name="T6" fmla="*/ 86 w 98"/>
                    <a:gd name="T7" fmla="*/ 469 h 473"/>
                    <a:gd name="T8" fmla="*/ 93 w 98"/>
                    <a:gd name="T9" fmla="*/ 472 h 473"/>
                    <a:gd name="T10" fmla="*/ 97 w 98"/>
                    <a:gd name="T11" fmla="*/ 465 h 473"/>
                    <a:gd name="T12" fmla="*/ 43 w 98"/>
                    <a:gd name="T13" fmla="*/ 319 h 473"/>
                    <a:gd name="T14" fmla="*/ 64 w 98"/>
                    <a:gd name="T15" fmla="*/ 173 h 473"/>
                    <a:gd name="T16" fmla="*/ 63 w 98"/>
                    <a:gd name="T17" fmla="*/ 171 h 473"/>
                    <a:gd name="T18" fmla="*/ 0 w 98"/>
                    <a:gd name="T19" fmla="*/ 0 h 473"/>
                    <a:gd name="T20" fmla="*/ 1 w 98"/>
                    <a:gd name="T21" fmla="*/ 34 h 473"/>
                    <a:gd name="T22" fmla="*/ 52 w 98"/>
                    <a:gd name="T23" fmla="*/ 173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473">
                      <a:moveTo>
                        <a:pt x="52" y="173"/>
                      </a:move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1" y="320"/>
                        <a:pt x="31" y="321"/>
                        <a:pt x="31" y="322"/>
                      </a:cubicBezTo>
                      <a:cubicBezTo>
                        <a:pt x="86" y="469"/>
                        <a:pt x="86" y="469"/>
                        <a:pt x="86" y="469"/>
                      </a:cubicBezTo>
                      <a:cubicBezTo>
                        <a:pt x="87" y="472"/>
                        <a:pt x="90" y="473"/>
                        <a:pt x="93" y="472"/>
                      </a:cubicBezTo>
                      <a:cubicBezTo>
                        <a:pt x="96" y="471"/>
                        <a:pt x="98" y="468"/>
                        <a:pt x="97" y="465"/>
                      </a:cubicBezTo>
                      <a:cubicBezTo>
                        <a:pt x="43" y="319"/>
                        <a:pt x="43" y="319"/>
                        <a:pt x="43" y="319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2"/>
                        <a:pt x="63" y="17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4"/>
                        <a:pt x="1" y="34"/>
                        <a:pt x="1" y="34"/>
                      </a:cubicBezTo>
                      <a:lnTo>
                        <a:pt x="52" y="1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799"/>
                <p:cNvSpPr>
                  <a:spLocks/>
                </p:cNvSpPr>
                <p:nvPr/>
              </p:nvSpPr>
              <p:spPr bwMode="auto">
                <a:xfrm>
                  <a:off x="-14628813" y="11771313"/>
                  <a:ext cx="173037" cy="368300"/>
                </a:xfrm>
                <a:custGeom>
                  <a:avLst/>
                  <a:gdLst>
                    <a:gd name="T0" fmla="*/ 4 w 46"/>
                    <a:gd name="T1" fmla="*/ 1 h 98"/>
                    <a:gd name="T2" fmla="*/ 1 w 46"/>
                    <a:gd name="T3" fmla="*/ 9 h 98"/>
                    <a:gd name="T4" fmla="*/ 34 w 46"/>
                    <a:gd name="T5" fmla="*/ 98 h 98"/>
                    <a:gd name="T6" fmla="*/ 46 w 46"/>
                    <a:gd name="T7" fmla="*/ 98 h 98"/>
                    <a:gd name="T8" fmla="*/ 11 w 46"/>
                    <a:gd name="T9" fmla="*/ 5 h 98"/>
                    <a:gd name="T10" fmla="*/ 4 w 46"/>
                    <a:gd name="T11" fmla="*/ 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98">
                      <a:moveTo>
                        <a:pt x="4" y="1"/>
                      </a:moveTo>
                      <a:cubicBezTo>
                        <a:pt x="1" y="2"/>
                        <a:pt x="0" y="6"/>
                        <a:pt x="1" y="9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7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800"/>
                <p:cNvSpPr>
                  <a:spLocks/>
                </p:cNvSpPr>
                <p:nvPr/>
              </p:nvSpPr>
              <p:spPr bwMode="auto">
                <a:xfrm>
                  <a:off x="-16756063" y="6008688"/>
                  <a:ext cx="1901825" cy="3621088"/>
                </a:xfrm>
                <a:custGeom>
                  <a:avLst/>
                  <a:gdLst>
                    <a:gd name="T0" fmla="*/ 314 w 507"/>
                    <a:gd name="T1" fmla="*/ 70 h 965"/>
                    <a:gd name="T2" fmla="*/ 310 w 507"/>
                    <a:gd name="T3" fmla="*/ 74 h 965"/>
                    <a:gd name="T4" fmla="*/ 229 w 507"/>
                    <a:gd name="T5" fmla="*/ 328 h 965"/>
                    <a:gd name="T6" fmla="*/ 111 w 507"/>
                    <a:gd name="T7" fmla="*/ 371 h 965"/>
                    <a:gd name="T8" fmla="*/ 108 w 507"/>
                    <a:gd name="T9" fmla="*/ 372 h 965"/>
                    <a:gd name="T10" fmla="*/ 2 w 507"/>
                    <a:gd name="T11" fmla="*/ 498 h 965"/>
                    <a:gd name="T12" fmla="*/ 1 w 507"/>
                    <a:gd name="T13" fmla="*/ 503 h 965"/>
                    <a:gd name="T14" fmla="*/ 170 w 507"/>
                    <a:gd name="T15" fmla="*/ 960 h 965"/>
                    <a:gd name="T16" fmla="*/ 178 w 507"/>
                    <a:gd name="T17" fmla="*/ 964 h 965"/>
                    <a:gd name="T18" fmla="*/ 271 w 507"/>
                    <a:gd name="T19" fmla="*/ 929 h 965"/>
                    <a:gd name="T20" fmla="*/ 275 w 507"/>
                    <a:gd name="T21" fmla="*/ 925 h 965"/>
                    <a:gd name="T22" fmla="*/ 305 w 507"/>
                    <a:gd name="T23" fmla="*/ 732 h 965"/>
                    <a:gd name="T24" fmla="*/ 305 w 507"/>
                    <a:gd name="T25" fmla="*/ 729 h 965"/>
                    <a:gd name="T26" fmla="*/ 230 w 507"/>
                    <a:gd name="T27" fmla="*/ 529 h 965"/>
                    <a:gd name="T28" fmla="*/ 357 w 507"/>
                    <a:gd name="T29" fmla="*/ 479 h 965"/>
                    <a:gd name="T30" fmla="*/ 361 w 507"/>
                    <a:gd name="T31" fmla="*/ 471 h 965"/>
                    <a:gd name="T32" fmla="*/ 353 w 507"/>
                    <a:gd name="T33" fmla="*/ 468 h 965"/>
                    <a:gd name="T34" fmla="*/ 221 w 507"/>
                    <a:gd name="T35" fmla="*/ 520 h 965"/>
                    <a:gd name="T36" fmla="*/ 218 w 507"/>
                    <a:gd name="T37" fmla="*/ 527 h 965"/>
                    <a:gd name="T38" fmla="*/ 293 w 507"/>
                    <a:gd name="T39" fmla="*/ 732 h 965"/>
                    <a:gd name="T40" fmla="*/ 263 w 507"/>
                    <a:gd name="T41" fmla="*/ 920 h 965"/>
                    <a:gd name="T42" fmla="*/ 179 w 507"/>
                    <a:gd name="T43" fmla="*/ 951 h 965"/>
                    <a:gd name="T44" fmla="*/ 13 w 507"/>
                    <a:gd name="T45" fmla="*/ 502 h 965"/>
                    <a:gd name="T46" fmla="*/ 116 w 507"/>
                    <a:gd name="T47" fmla="*/ 381 h 965"/>
                    <a:gd name="T48" fmla="*/ 236 w 507"/>
                    <a:gd name="T49" fmla="*/ 338 h 965"/>
                    <a:gd name="T50" fmla="*/ 239 w 507"/>
                    <a:gd name="T51" fmla="*/ 334 h 965"/>
                    <a:gd name="T52" fmla="*/ 320 w 507"/>
                    <a:gd name="T53" fmla="*/ 80 h 965"/>
                    <a:gd name="T54" fmla="*/ 503 w 507"/>
                    <a:gd name="T55" fmla="*/ 12 h 965"/>
                    <a:gd name="T56" fmla="*/ 506 w 507"/>
                    <a:gd name="T57" fmla="*/ 5 h 965"/>
                    <a:gd name="T58" fmla="*/ 499 w 507"/>
                    <a:gd name="T59" fmla="*/ 1 h 965"/>
                    <a:gd name="T60" fmla="*/ 314 w 507"/>
                    <a:gd name="T61" fmla="*/ 70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7" h="965">
                      <a:moveTo>
                        <a:pt x="314" y="70"/>
                      </a:moveTo>
                      <a:cubicBezTo>
                        <a:pt x="312" y="70"/>
                        <a:pt x="311" y="72"/>
                        <a:pt x="310" y="74"/>
                      </a:cubicBezTo>
                      <a:cubicBezTo>
                        <a:pt x="229" y="328"/>
                        <a:pt x="229" y="328"/>
                        <a:pt x="229" y="328"/>
                      </a:cubicBezTo>
                      <a:cubicBezTo>
                        <a:pt x="111" y="371"/>
                        <a:pt x="111" y="371"/>
                        <a:pt x="111" y="371"/>
                      </a:cubicBezTo>
                      <a:cubicBezTo>
                        <a:pt x="110" y="371"/>
                        <a:pt x="109" y="372"/>
                        <a:pt x="108" y="372"/>
                      </a:cubicBezTo>
                      <a:cubicBezTo>
                        <a:pt x="2" y="498"/>
                        <a:pt x="2" y="498"/>
                        <a:pt x="2" y="498"/>
                      </a:cubicBezTo>
                      <a:cubicBezTo>
                        <a:pt x="1" y="499"/>
                        <a:pt x="0" y="501"/>
                        <a:pt x="1" y="503"/>
                      </a:cubicBezTo>
                      <a:cubicBezTo>
                        <a:pt x="170" y="960"/>
                        <a:pt x="170" y="960"/>
                        <a:pt x="170" y="960"/>
                      </a:cubicBezTo>
                      <a:cubicBezTo>
                        <a:pt x="171" y="964"/>
                        <a:pt x="175" y="965"/>
                        <a:pt x="178" y="964"/>
                      </a:cubicBezTo>
                      <a:cubicBezTo>
                        <a:pt x="271" y="929"/>
                        <a:pt x="271" y="929"/>
                        <a:pt x="271" y="929"/>
                      </a:cubicBezTo>
                      <a:cubicBezTo>
                        <a:pt x="273" y="929"/>
                        <a:pt x="274" y="927"/>
                        <a:pt x="275" y="925"/>
                      </a:cubicBezTo>
                      <a:cubicBezTo>
                        <a:pt x="305" y="732"/>
                        <a:pt x="305" y="732"/>
                        <a:pt x="305" y="732"/>
                      </a:cubicBezTo>
                      <a:cubicBezTo>
                        <a:pt x="305" y="731"/>
                        <a:pt x="305" y="730"/>
                        <a:pt x="305" y="729"/>
                      </a:cubicBezTo>
                      <a:cubicBezTo>
                        <a:pt x="230" y="529"/>
                        <a:pt x="230" y="529"/>
                        <a:pt x="230" y="529"/>
                      </a:cubicBezTo>
                      <a:cubicBezTo>
                        <a:pt x="357" y="479"/>
                        <a:pt x="357" y="479"/>
                        <a:pt x="357" y="479"/>
                      </a:cubicBezTo>
                      <a:cubicBezTo>
                        <a:pt x="360" y="477"/>
                        <a:pt x="362" y="474"/>
                        <a:pt x="361" y="471"/>
                      </a:cubicBezTo>
                      <a:cubicBezTo>
                        <a:pt x="359" y="468"/>
                        <a:pt x="356" y="466"/>
                        <a:pt x="353" y="468"/>
                      </a:cubicBezTo>
                      <a:cubicBezTo>
                        <a:pt x="221" y="520"/>
                        <a:pt x="221" y="520"/>
                        <a:pt x="221" y="520"/>
                      </a:cubicBezTo>
                      <a:cubicBezTo>
                        <a:pt x="218" y="521"/>
                        <a:pt x="216" y="524"/>
                        <a:pt x="218" y="527"/>
                      </a:cubicBezTo>
                      <a:cubicBezTo>
                        <a:pt x="293" y="732"/>
                        <a:pt x="293" y="732"/>
                        <a:pt x="293" y="732"/>
                      </a:cubicBezTo>
                      <a:cubicBezTo>
                        <a:pt x="263" y="920"/>
                        <a:pt x="263" y="920"/>
                        <a:pt x="263" y="920"/>
                      </a:cubicBezTo>
                      <a:cubicBezTo>
                        <a:pt x="179" y="951"/>
                        <a:pt x="179" y="951"/>
                        <a:pt x="179" y="951"/>
                      </a:cubicBezTo>
                      <a:cubicBezTo>
                        <a:pt x="13" y="502"/>
                        <a:pt x="13" y="502"/>
                        <a:pt x="13" y="502"/>
                      </a:cubicBezTo>
                      <a:cubicBezTo>
                        <a:pt x="116" y="381"/>
                        <a:pt x="116" y="381"/>
                        <a:pt x="116" y="381"/>
                      </a:cubicBezTo>
                      <a:cubicBezTo>
                        <a:pt x="236" y="338"/>
                        <a:pt x="236" y="338"/>
                        <a:pt x="236" y="338"/>
                      </a:cubicBezTo>
                      <a:cubicBezTo>
                        <a:pt x="237" y="337"/>
                        <a:pt x="239" y="336"/>
                        <a:pt x="239" y="334"/>
                      </a:cubicBezTo>
                      <a:cubicBezTo>
                        <a:pt x="320" y="80"/>
                        <a:pt x="320" y="80"/>
                        <a:pt x="320" y="80"/>
                      </a:cubicBezTo>
                      <a:cubicBezTo>
                        <a:pt x="503" y="12"/>
                        <a:pt x="503" y="12"/>
                        <a:pt x="503" y="12"/>
                      </a:cubicBezTo>
                      <a:cubicBezTo>
                        <a:pt x="506" y="11"/>
                        <a:pt x="507" y="8"/>
                        <a:pt x="506" y="5"/>
                      </a:cubicBezTo>
                      <a:cubicBezTo>
                        <a:pt x="505" y="2"/>
                        <a:pt x="502" y="0"/>
                        <a:pt x="499" y="1"/>
                      </a:cubicBezTo>
                      <a:lnTo>
                        <a:pt x="314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801"/>
                <p:cNvSpPr>
                  <a:spLocks/>
                </p:cNvSpPr>
                <p:nvPr/>
              </p:nvSpPr>
              <p:spPr bwMode="auto">
                <a:xfrm>
                  <a:off x="-20770850" y="3422650"/>
                  <a:ext cx="1238250" cy="2867025"/>
                </a:xfrm>
                <a:custGeom>
                  <a:avLst/>
                  <a:gdLst>
                    <a:gd name="T0" fmla="*/ 50 w 330"/>
                    <a:gd name="T1" fmla="*/ 4 h 764"/>
                    <a:gd name="T2" fmla="*/ 1 w 330"/>
                    <a:gd name="T3" fmla="*/ 131 h 764"/>
                    <a:gd name="T4" fmla="*/ 0 w 330"/>
                    <a:gd name="T5" fmla="*/ 135 h 764"/>
                    <a:gd name="T6" fmla="*/ 231 w 330"/>
                    <a:gd name="T7" fmla="*/ 760 h 764"/>
                    <a:gd name="T8" fmla="*/ 239 w 330"/>
                    <a:gd name="T9" fmla="*/ 763 h 764"/>
                    <a:gd name="T10" fmla="*/ 325 w 330"/>
                    <a:gd name="T11" fmla="*/ 731 h 764"/>
                    <a:gd name="T12" fmla="*/ 328 w 330"/>
                    <a:gd name="T13" fmla="*/ 724 h 764"/>
                    <a:gd name="T14" fmla="*/ 274 w 330"/>
                    <a:gd name="T15" fmla="*/ 577 h 764"/>
                    <a:gd name="T16" fmla="*/ 266 w 330"/>
                    <a:gd name="T17" fmla="*/ 574 h 764"/>
                    <a:gd name="T18" fmla="*/ 263 w 330"/>
                    <a:gd name="T19" fmla="*/ 581 h 764"/>
                    <a:gd name="T20" fmla="*/ 315 w 330"/>
                    <a:gd name="T21" fmla="*/ 722 h 764"/>
                    <a:gd name="T22" fmla="*/ 240 w 330"/>
                    <a:gd name="T23" fmla="*/ 750 h 764"/>
                    <a:gd name="T24" fmla="*/ 12 w 330"/>
                    <a:gd name="T25" fmla="*/ 134 h 764"/>
                    <a:gd name="T26" fmla="*/ 56 w 330"/>
                    <a:gd name="T27" fmla="*/ 22 h 764"/>
                    <a:gd name="T28" fmla="*/ 130 w 330"/>
                    <a:gd name="T29" fmla="*/ 222 h 764"/>
                    <a:gd name="T30" fmla="*/ 138 w 330"/>
                    <a:gd name="T31" fmla="*/ 225 h 764"/>
                    <a:gd name="T32" fmla="*/ 138 w 330"/>
                    <a:gd name="T33" fmla="*/ 225 h 764"/>
                    <a:gd name="T34" fmla="*/ 141 w 330"/>
                    <a:gd name="T35" fmla="*/ 217 h 764"/>
                    <a:gd name="T36" fmla="*/ 61 w 330"/>
                    <a:gd name="T37" fmla="*/ 4 h 764"/>
                    <a:gd name="T38" fmla="*/ 56 w 330"/>
                    <a:gd name="T39" fmla="*/ 0 h 764"/>
                    <a:gd name="T40" fmla="*/ 50 w 330"/>
                    <a:gd name="T41" fmla="*/ 4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0" h="764">
                      <a:moveTo>
                        <a:pt x="50" y="4"/>
                      </a:moveTo>
                      <a:cubicBezTo>
                        <a:pt x="1" y="131"/>
                        <a:pt x="1" y="131"/>
                        <a:pt x="1" y="131"/>
                      </a:cubicBezTo>
                      <a:cubicBezTo>
                        <a:pt x="0" y="133"/>
                        <a:pt x="0" y="134"/>
                        <a:pt x="0" y="135"/>
                      </a:cubicBezTo>
                      <a:cubicBezTo>
                        <a:pt x="231" y="760"/>
                        <a:pt x="231" y="760"/>
                        <a:pt x="231" y="760"/>
                      </a:cubicBezTo>
                      <a:cubicBezTo>
                        <a:pt x="232" y="763"/>
                        <a:pt x="236" y="764"/>
                        <a:pt x="239" y="763"/>
                      </a:cubicBezTo>
                      <a:cubicBezTo>
                        <a:pt x="325" y="731"/>
                        <a:pt x="325" y="731"/>
                        <a:pt x="325" y="731"/>
                      </a:cubicBezTo>
                      <a:cubicBezTo>
                        <a:pt x="328" y="730"/>
                        <a:pt x="330" y="727"/>
                        <a:pt x="328" y="724"/>
                      </a:cubicBezTo>
                      <a:cubicBezTo>
                        <a:pt x="274" y="577"/>
                        <a:pt x="274" y="577"/>
                        <a:pt x="274" y="577"/>
                      </a:cubicBezTo>
                      <a:cubicBezTo>
                        <a:pt x="273" y="574"/>
                        <a:pt x="270" y="572"/>
                        <a:pt x="266" y="574"/>
                      </a:cubicBezTo>
                      <a:cubicBezTo>
                        <a:pt x="264" y="575"/>
                        <a:pt x="262" y="578"/>
                        <a:pt x="263" y="581"/>
                      </a:cubicBezTo>
                      <a:cubicBezTo>
                        <a:pt x="315" y="722"/>
                        <a:pt x="315" y="722"/>
                        <a:pt x="315" y="722"/>
                      </a:cubicBezTo>
                      <a:cubicBezTo>
                        <a:pt x="240" y="750"/>
                        <a:pt x="240" y="750"/>
                        <a:pt x="240" y="750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130" y="222"/>
                        <a:pt x="130" y="222"/>
                        <a:pt x="130" y="222"/>
                      </a:cubicBezTo>
                      <a:cubicBezTo>
                        <a:pt x="131" y="225"/>
                        <a:pt x="135" y="226"/>
                        <a:pt x="138" y="225"/>
                      </a:cubicBezTo>
                      <a:cubicBezTo>
                        <a:pt x="138" y="225"/>
                        <a:pt x="138" y="225"/>
                        <a:pt x="138" y="225"/>
                      </a:cubicBezTo>
                      <a:cubicBezTo>
                        <a:pt x="141" y="224"/>
                        <a:pt x="142" y="221"/>
                        <a:pt x="141" y="217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2"/>
                        <a:pt x="58" y="0"/>
                        <a:pt x="56" y="0"/>
                      </a:cubicBezTo>
                      <a:cubicBezTo>
                        <a:pt x="54" y="0"/>
                        <a:pt x="51" y="1"/>
                        <a:pt x="5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802"/>
                <p:cNvSpPr>
                  <a:spLocks/>
                </p:cNvSpPr>
                <p:nvPr/>
              </p:nvSpPr>
              <p:spPr bwMode="auto">
                <a:xfrm>
                  <a:off x="-20369213" y="-1844675"/>
                  <a:ext cx="930275" cy="5605463"/>
                </a:xfrm>
                <a:custGeom>
                  <a:avLst/>
                  <a:gdLst>
                    <a:gd name="T0" fmla="*/ 141 w 248"/>
                    <a:gd name="T1" fmla="*/ 8 h 1494"/>
                    <a:gd name="T2" fmla="*/ 235 w 248"/>
                    <a:gd name="T3" fmla="*/ 262 h 1494"/>
                    <a:gd name="T4" fmla="*/ 2 w 248"/>
                    <a:gd name="T5" fmla="*/ 493 h 1494"/>
                    <a:gd name="T6" fmla="*/ 1 w 248"/>
                    <a:gd name="T7" fmla="*/ 499 h 1494"/>
                    <a:gd name="T8" fmla="*/ 146 w 248"/>
                    <a:gd name="T9" fmla="*/ 892 h 1494"/>
                    <a:gd name="T10" fmla="*/ 152 w 248"/>
                    <a:gd name="T11" fmla="*/ 1318 h 1494"/>
                    <a:gd name="T12" fmla="*/ 153 w 248"/>
                    <a:gd name="T13" fmla="*/ 1320 h 1494"/>
                    <a:gd name="T14" fmla="*/ 215 w 248"/>
                    <a:gd name="T15" fmla="*/ 1490 h 1494"/>
                    <a:gd name="T16" fmla="*/ 223 w 248"/>
                    <a:gd name="T17" fmla="*/ 1493 h 1494"/>
                    <a:gd name="T18" fmla="*/ 226 w 248"/>
                    <a:gd name="T19" fmla="*/ 1485 h 1494"/>
                    <a:gd name="T20" fmla="*/ 164 w 248"/>
                    <a:gd name="T21" fmla="*/ 1317 h 1494"/>
                    <a:gd name="T22" fmla="*/ 158 w 248"/>
                    <a:gd name="T23" fmla="*/ 891 h 1494"/>
                    <a:gd name="T24" fmla="*/ 157 w 248"/>
                    <a:gd name="T25" fmla="*/ 889 h 1494"/>
                    <a:gd name="T26" fmla="*/ 13 w 248"/>
                    <a:gd name="T27" fmla="*/ 498 h 1494"/>
                    <a:gd name="T28" fmla="*/ 246 w 248"/>
                    <a:gd name="T29" fmla="*/ 268 h 1494"/>
                    <a:gd name="T30" fmla="*/ 247 w 248"/>
                    <a:gd name="T31" fmla="*/ 262 h 1494"/>
                    <a:gd name="T32" fmla="*/ 152 w 248"/>
                    <a:gd name="T33" fmla="*/ 4 h 1494"/>
                    <a:gd name="T34" fmla="*/ 145 w 248"/>
                    <a:gd name="T35" fmla="*/ 0 h 1494"/>
                    <a:gd name="T36" fmla="*/ 141 w 248"/>
                    <a:gd name="T37" fmla="*/ 8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8" h="1494">
                      <a:moveTo>
                        <a:pt x="141" y="8"/>
                      </a:moveTo>
                      <a:cubicBezTo>
                        <a:pt x="235" y="262"/>
                        <a:pt x="235" y="262"/>
                        <a:pt x="235" y="262"/>
                      </a:cubicBezTo>
                      <a:cubicBezTo>
                        <a:pt x="2" y="493"/>
                        <a:pt x="2" y="493"/>
                        <a:pt x="2" y="493"/>
                      </a:cubicBezTo>
                      <a:cubicBezTo>
                        <a:pt x="0" y="495"/>
                        <a:pt x="0" y="497"/>
                        <a:pt x="1" y="499"/>
                      </a:cubicBezTo>
                      <a:cubicBezTo>
                        <a:pt x="146" y="892"/>
                        <a:pt x="146" y="892"/>
                        <a:pt x="146" y="892"/>
                      </a:cubicBezTo>
                      <a:cubicBezTo>
                        <a:pt x="152" y="1318"/>
                        <a:pt x="152" y="1318"/>
                        <a:pt x="152" y="1318"/>
                      </a:cubicBezTo>
                      <a:cubicBezTo>
                        <a:pt x="152" y="1319"/>
                        <a:pt x="152" y="1320"/>
                        <a:pt x="153" y="1320"/>
                      </a:cubicBezTo>
                      <a:cubicBezTo>
                        <a:pt x="215" y="1490"/>
                        <a:pt x="215" y="1490"/>
                        <a:pt x="215" y="1490"/>
                      </a:cubicBezTo>
                      <a:cubicBezTo>
                        <a:pt x="216" y="1492"/>
                        <a:pt x="220" y="1494"/>
                        <a:pt x="223" y="1493"/>
                      </a:cubicBezTo>
                      <a:cubicBezTo>
                        <a:pt x="226" y="1492"/>
                        <a:pt x="227" y="1488"/>
                        <a:pt x="226" y="1485"/>
                      </a:cubicBezTo>
                      <a:cubicBezTo>
                        <a:pt x="164" y="1317"/>
                        <a:pt x="164" y="1317"/>
                        <a:pt x="164" y="1317"/>
                      </a:cubicBezTo>
                      <a:cubicBezTo>
                        <a:pt x="158" y="891"/>
                        <a:pt x="158" y="891"/>
                        <a:pt x="158" y="891"/>
                      </a:cubicBezTo>
                      <a:cubicBezTo>
                        <a:pt x="157" y="890"/>
                        <a:pt x="158" y="890"/>
                        <a:pt x="157" y="889"/>
                      </a:cubicBezTo>
                      <a:cubicBezTo>
                        <a:pt x="13" y="498"/>
                        <a:pt x="13" y="498"/>
                        <a:pt x="13" y="498"/>
                      </a:cubicBezTo>
                      <a:cubicBezTo>
                        <a:pt x="246" y="268"/>
                        <a:pt x="246" y="268"/>
                        <a:pt x="246" y="268"/>
                      </a:cubicBezTo>
                      <a:cubicBezTo>
                        <a:pt x="248" y="266"/>
                        <a:pt x="248" y="264"/>
                        <a:pt x="247" y="262"/>
                      </a:cubicBezTo>
                      <a:cubicBezTo>
                        <a:pt x="152" y="4"/>
                        <a:pt x="152" y="4"/>
                        <a:pt x="152" y="4"/>
                      </a:cubicBezTo>
                      <a:cubicBezTo>
                        <a:pt x="151" y="1"/>
                        <a:pt x="148" y="0"/>
                        <a:pt x="145" y="0"/>
                      </a:cubicBezTo>
                      <a:cubicBezTo>
                        <a:pt x="142" y="2"/>
                        <a:pt x="140" y="5"/>
                        <a:pt x="14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803"/>
                <p:cNvSpPr>
                  <a:spLocks/>
                </p:cNvSpPr>
                <p:nvPr/>
              </p:nvSpPr>
              <p:spPr bwMode="auto">
                <a:xfrm>
                  <a:off x="-5334000" y="-4111625"/>
                  <a:ext cx="3035300" cy="4721225"/>
                </a:xfrm>
                <a:custGeom>
                  <a:avLst/>
                  <a:gdLst>
                    <a:gd name="T0" fmla="*/ 672 w 809"/>
                    <a:gd name="T1" fmla="*/ 858 h 1258"/>
                    <a:gd name="T2" fmla="*/ 501 w 809"/>
                    <a:gd name="T3" fmla="*/ 766 h 1258"/>
                    <a:gd name="T4" fmla="*/ 395 w 809"/>
                    <a:gd name="T5" fmla="*/ 480 h 1258"/>
                    <a:gd name="T6" fmla="*/ 387 w 809"/>
                    <a:gd name="T7" fmla="*/ 476 h 1258"/>
                    <a:gd name="T8" fmla="*/ 210 w 809"/>
                    <a:gd name="T9" fmla="*/ 540 h 1258"/>
                    <a:gd name="T10" fmla="*/ 12 w 809"/>
                    <a:gd name="T11" fmla="*/ 4 h 1258"/>
                    <a:gd name="T12" fmla="*/ 4 w 809"/>
                    <a:gd name="T13" fmla="*/ 1 h 1258"/>
                    <a:gd name="T14" fmla="*/ 1 w 809"/>
                    <a:gd name="T15" fmla="*/ 8 h 1258"/>
                    <a:gd name="T16" fmla="*/ 200 w 809"/>
                    <a:gd name="T17" fmla="*/ 550 h 1258"/>
                    <a:gd name="T18" fmla="*/ 208 w 809"/>
                    <a:gd name="T19" fmla="*/ 553 h 1258"/>
                    <a:gd name="T20" fmla="*/ 386 w 809"/>
                    <a:gd name="T21" fmla="*/ 489 h 1258"/>
                    <a:gd name="T22" fmla="*/ 491 w 809"/>
                    <a:gd name="T23" fmla="*/ 772 h 1258"/>
                    <a:gd name="T24" fmla="*/ 493 w 809"/>
                    <a:gd name="T25" fmla="*/ 775 h 1258"/>
                    <a:gd name="T26" fmla="*/ 665 w 809"/>
                    <a:gd name="T27" fmla="*/ 867 h 1258"/>
                    <a:gd name="T28" fmla="*/ 809 w 809"/>
                    <a:gd name="T29" fmla="*/ 1258 h 1258"/>
                    <a:gd name="T30" fmla="*/ 809 w 809"/>
                    <a:gd name="T31" fmla="*/ 1224 h 1258"/>
                    <a:gd name="T32" fmla="*/ 675 w 809"/>
                    <a:gd name="T33" fmla="*/ 861 h 1258"/>
                    <a:gd name="T34" fmla="*/ 672 w 809"/>
                    <a:gd name="T35" fmla="*/ 858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9" h="1258">
                      <a:moveTo>
                        <a:pt x="672" y="858"/>
                      </a:moveTo>
                      <a:cubicBezTo>
                        <a:pt x="501" y="766"/>
                        <a:pt x="501" y="766"/>
                        <a:pt x="501" y="766"/>
                      </a:cubicBezTo>
                      <a:cubicBezTo>
                        <a:pt x="395" y="480"/>
                        <a:pt x="395" y="480"/>
                        <a:pt x="395" y="480"/>
                      </a:cubicBezTo>
                      <a:cubicBezTo>
                        <a:pt x="394" y="476"/>
                        <a:pt x="390" y="475"/>
                        <a:pt x="387" y="476"/>
                      </a:cubicBezTo>
                      <a:cubicBezTo>
                        <a:pt x="210" y="540"/>
                        <a:pt x="210" y="540"/>
                        <a:pt x="210" y="54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8"/>
                      </a:cubicBezTo>
                      <a:cubicBezTo>
                        <a:pt x="200" y="550"/>
                        <a:pt x="200" y="550"/>
                        <a:pt x="200" y="550"/>
                      </a:cubicBezTo>
                      <a:cubicBezTo>
                        <a:pt x="202" y="552"/>
                        <a:pt x="205" y="554"/>
                        <a:pt x="208" y="553"/>
                      </a:cubicBezTo>
                      <a:cubicBezTo>
                        <a:pt x="386" y="489"/>
                        <a:pt x="386" y="489"/>
                        <a:pt x="386" y="489"/>
                      </a:cubicBezTo>
                      <a:cubicBezTo>
                        <a:pt x="491" y="772"/>
                        <a:pt x="491" y="772"/>
                        <a:pt x="491" y="772"/>
                      </a:cubicBezTo>
                      <a:cubicBezTo>
                        <a:pt x="491" y="773"/>
                        <a:pt x="492" y="774"/>
                        <a:pt x="493" y="775"/>
                      </a:cubicBezTo>
                      <a:cubicBezTo>
                        <a:pt x="665" y="867"/>
                        <a:pt x="665" y="867"/>
                        <a:pt x="665" y="867"/>
                      </a:cubicBezTo>
                      <a:cubicBezTo>
                        <a:pt x="809" y="1258"/>
                        <a:pt x="809" y="1258"/>
                        <a:pt x="809" y="1258"/>
                      </a:cubicBezTo>
                      <a:cubicBezTo>
                        <a:pt x="809" y="1224"/>
                        <a:pt x="809" y="1224"/>
                        <a:pt x="809" y="1224"/>
                      </a:cubicBezTo>
                      <a:cubicBezTo>
                        <a:pt x="675" y="861"/>
                        <a:pt x="675" y="861"/>
                        <a:pt x="675" y="861"/>
                      </a:cubicBezTo>
                      <a:cubicBezTo>
                        <a:pt x="674" y="860"/>
                        <a:pt x="673" y="859"/>
                        <a:pt x="672" y="8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804"/>
                <p:cNvSpPr>
                  <a:spLocks/>
                </p:cNvSpPr>
                <p:nvPr/>
              </p:nvSpPr>
              <p:spPr bwMode="auto">
                <a:xfrm>
                  <a:off x="-4294188" y="-6400800"/>
                  <a:ext cx="1327150" cy="1790700"/>
                </a:xfrm>
                <a:custGeom>
                  <a:avLst/>
                  <a:gdLst>
                    <a:gd name="T0" fmla="*/ 197 w 354"/>
                    <a:gd name="T1" fmla="*/ 59 h 477"/>
                    <a:gd name="T2" fmla="*/ 340 w 354"/>
                    <a:gd name="T3" fmla="*/ 446 h 477"/>
                    <a:gd name="T4" fmla="*/ 294 w 354"/>
                    <a:gd name="T5" fmla="*/ 463 h 477"/>
                    <a:gd name="T6" fmla="*/ 191 w 354"/>
                    <a:gd name="T7" fmla="*/ 200 h 477"/>
                    <a:gd name="T8" fmla="*/ 183 w 354"/>
                    <a:gd name="T9" fmla="*/ 197 h 477"/>
                    <a:gd name="T10" fmla="*/ 5 w 354"/>
                    <a:gd name="T11" fmla="*/ 263 h 477"/>
                    <a:gd name="T12" fmla="*/ 1 w 354"/>
                    <a:gd name="T13" fmla="*/ 270 h 477"/>
                    <a:gd name="T14" fmla="*/ 9 w 354"/>
                    <a:gd name="T15" fmla="*/ 274 h 477"/>
                    <a:gd name="T16" fmla="*/ 182 w 354"/>
                    <a:gd name="T17" fmla="*/ 210 h 477"/>
                    <a:gd name="T18" fmla="*/ 285 w 354"/>
                    <a:gd name="T19" fmla="*/ 473 h 477"/>
                    <a:gd name="T20" fmla="*/ 293 w 354"/>
                    <a:gd name="T21" fmla="*/ 476 h 477"/>
                    <a:gd name="T22" fmla="*/ 350 w 354"/>
                    <a:gd name="T23" fmla="*/ 455 h 477"/>
                    <a:gd name="T24" fmla="*/ 353 w 354"/>
                    <a:gd name="T25" fmla="*/ 448 h 477"/>
                    <a:gd name="T26" fmla="*/ 208 w 354"/>
                    <a:gd name="T27" fmla="*/ 53 h 477"/>
                    <a:gd name="T28" fmla="*/ 206 w 354"/>
                    <a:gd name="T29" fmla="*/ 51 h 477"/>
                    <a:gd name="T30" fmla="*/ 136 w 354"/>
                    <a:gd name="T31" fmla="*/ 0 h 477"/>
                    <a:gd name="T32" fmla="*/ 116 w 354"/>
                    <a:gd name="T33" fmla="*/ 0 h 477"/>
                    <a:gd name="T34" fmla="*/ 197 w 354"/>
                    <a:gd name="T35" fmla="*/ 59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4" h="477">
                      <a:moveTo>
                        <a:pt x="197" y="59"/>
                      </a:moveTo>
                      <a:cubicBezTo>
                        <a:pt x="340" y="446"/>
                        <a:pt x="340" y="446"/>
                        <a:pt x="340" y="446"/>
                      </a:cubicBezTo>
                      <a:cubicBezTo>
                        <a:pt x="294" y="463"/>
                        <a:pt x="294" y="463"/>
                        <a:pt x="294" y="463"/>
                      </a:cubicBezTo>
                      <a:cubicBezTo>
                        <a:pt x="191" y="200"/>
                        <a:pt x="191" y="200"/>
                        <a:pt x="191" y="200"/>
                      </a:cubicBezTo>
                      <a:cubicBezTo>
                        <a:pt x="190" y="198"/>
                        <a:pt x="186" y="196"/>
                        <a:pt x="183" y="197"/>
                      </a:cubicBezTo>
                      <a:cubicBezTo>
                        <a:pt x="5" y="263"/>
                        <a:pt x="5" y="263"/>
                        <a:pt x="5" y="263"/>
                      </a:cubicBezTo>
                      <a:cubicBezTo>
                        <a:pt x="2" y="264"/>
                        <a:pt x="0" y="267"/>
                        <a:pt x="1" y="270"/>
                      </a:cubicBezTo>
                      <a:cubicBezTo>
                        <a:pt x="2" y="274"/>
                        <a:pt x="6" y="275"/>
                        <a:pt x="9" y="274"/>
                      </a:cubicBezTo>
                      <a:cubicBezTo>
                        <a:pt x="182" y="210"/>
                        <a:pt x="182" y="210"/>
                        <a:pt x="182" y="210"/>
                      </a:cubicBezTo>
                      <a:cubicBezTo>
                        <a:pt x="285" y="473"/>
                        <a:pt x="285" y="473"/>
                        <a:pt x="285" y="473"/>
                      </a:cubicBezTo>
                      <a:cubicBezTo>
                        <a:pt x="287" y="476"/>
                        <a:pt x="290" y="477"/>
                        <a:pt x="293" y="476"/>
                      </a:cubicBezTo>
                      <a:cubicBezTo>
                        <a:pt x="350" y="455"/>
                        <a:pt x="350" y="455"/>
                        <a:pt x="350" y="455"/>
                      </a:cubicBezTo>
                      <a:cubicBezTo>
                        <a:pt x="353" y="454"/>
                        <a:pt x="354" y="451"/>
                        <a:pt x="353" y="448"/>
                      </a:cubicBezTo>
                      <a:cubicBezTo>
                        <a:pt x="208" y="53"/>
                        <a:pt x="208" y="53"/>
                        <a:pt x="208" y="53"/>
                      </a:cubicBezTo>
                      <a:cubicBezTo>
                        <a:pt x="207" y="52"/>
                        <a:pt x="207" y="51"/>
                        <a:pt x="206" y="51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lnTo>
                        <a:pt x="197" y="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805"/>
                <p:cNvSpPr>
                  <a:spLocks/>
                </p:cNvSpPr>
                <p:nvPr/>
              </p:nvSpPr>
              <p:spPr bwMode="auto">
                <a:xfrm>
                  <a:off x="-5792788" y="-5578475"/>
                  <a:ext cx="3490912" cy="5800725"/>
                </a:xfrm>
                <a:custGeom>
                  <a:avLst/>
                  <a:gdLst>
                    <a:gd name="T0" fmla="*/ 605 w 930"/>
                    <a:gd name="T1" fmla="*/ 648 h 1546"/>
                    <a:gd name="T2" fmla="*/ 511 w 930"/>
                    <a:gd name="T3" fmla="*/ 683 h 1546"/>
                    <a:gd name="T4" fmla="*/ 390 w 930"/>
                    <a:gd name="T5" fmla="*/ 353 h 1546"/>
                    <a:gd name="T6" fmla="*/ 382 w 930"/>
                    <a:gd name="T7" fmla="*/ 350 h 1546"/>
                    <a:gd name="T8" fmla="*/ 318 w 930"/>
                    <a:gd name="T9" fmla="*/ 374 h 1546"/>
                    <a:gd name="T10" fmla="*/ 181 w 930"/>
                    <a:gd name="T11" fmla="*/ 4 h 1546"/>
                    <a:gd name="T12" fmla="*/ 174 w 930"/>
                    <a:gd name="T13" fmla="*/ 1 h 1546"/>
                    <a:gd name="T14" fmla="*/ 5 w 930"/>
                    <a:gd name="T15" fmla="*/ 63 h 1546"/>
                    <a:gd name="T16" fmla="*/ 1 w 930"/>
                    <a:gd name="T17" fmla="*/ 71 h 1546"/>
                    <a:gd name="T18" fmla="*/ 9 w 930"/>
                    <a:gd name="T19" fmla="*/ 74 h 1546"/>
                    <a:gd name="T20" fmla="*/ 173 w 930"/>
                    <a:gd name="T21" fmla="*/ 14 h 1546"/>
                    <a:gd name="T22" fmla="*/ 309 w 930"/>
                    <a:gd name="T23" fmla="*/ 383 h 1546"/>
                    <a:gd name="T24" fmla="*/ 317 w 930"/>
                    <a:gd name="T25" fmla="*/ 387 h 1546"/>
                    <a:gd name="T26" fmla="*/ 381 w 930"/>
                    <a:gd name="T27" fmla="*/ 363 h 1546"/>
                    <a:gd name="T28" fmla="*/ 502 w 930"/>
                    <a:gd name="T29" fmla="*/ 692 h 1546"/>
                    <a:gd name="T30" fmla="*/ 510 w 930"/>
                    <a:gd name="T31" fmla="*/ 696 h 1546"/>
                    <a:gd name="T32" fmla="*/ 604 w 930"/>
                    <a:gd name="T33" fmla="*/ 661 h 1546"/>
                    <a:gd name="T34" fmla="*/ 930 w 930"/>
                    <a:gd name="T35" fmla="*/ 1546 h 1546"/>
                    <a:gd name="T36" fmla="*/ 930 w 930"/>
                    <a:gd name="T37" fmla="*/ 1512 h 1546"/>
                    <a:gd name="T38" fmla="*/ 612 w 930"/>
                    <a:gd name="T39" fmla="*/ 651 h 1546"/>
                    <a:gd name="T40" fmla="*/ 605 w 930"/>
                    <a:gd name="T41" fmla="*/ 648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0" h="1546">
                      <a:moveTo>
                        <a:pt x="605" y="648"/>
                      </a:moveTo>
                      <a:cubicBezTo>
                        <a:pt x="511" y="683"/>
                        <a:pt x="511" y="683"/>
                        <a:pt x="511" y="683"/>
                      </a:cubicBezTo>
                      <a:cubicBezTo>
                        <a:pt x="390" y="353"/>
                        <a:pt x="390" y="353"/>
                        <a:pt x="390" y="353"/>
                      </a:cubicBezTo>
                      <a:cubicBezTo>
                        <a:pt x="389" y="350"/>
                        <a:pt x="385" y="349"/>
                        <a:pt x="382" y="350"/>
                      </a:cubicBezTo>
                      <a:cubicBezTo>
                        <a:pt x="318" y="374"/>
                        <a:pt x="318" y="374"/>
                        <a:pt x="318" y="374"/>
                      </a:cubicBezTo>
                      <a:cubicBezTo>
                        <a:pt x="181" y="4"/>
                        <a:pt x="181" y="4"/>
                        <a:pt x="181" y="4"/>
                      </a:cubicBezTo>
                      <a:cubicBezTo>
                        <a:pt x="180" y="1"/>
                        <a:pt x="177" y="0"/>
                        <a:pt x="174" y="1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2" y="65"/>
                        <a:pt x="0" y="68"/>
                        <a:pt x="1" y="71"/>
                      </a:cubicBezTo>
                      <a:cubicBezTo>
                        <a:pt x="3" y="74"/>
                        <a:pt x="6" y="75"/>
                        <a:pt x="9" y="74"/>
                      </a:cubicBezTo>
                      <a:cubicBezTo>
                        <a:pt x="173" y="14"/>
                        <a:pt x="173" y="14"/>
                        <a:pt x="173" y="14"/>
                      </a:cubicBezTo>
                      <a:cubicBezTo>
                        <a:pt x="309" y="383"/>
                        <a:pt x="309" y="383"/>
                        <a:pt x="309" y="383"/>
                      </a:cubicBezTo>
                      <a:cubicBezTo>
                        <a:pt x="310" y="386"/>
                        <a:pt x="313" y="388"/>
                        <a:pt x="317" y="387"/>
                      </a:cubicBezTo>
                      <a:cubicBezTo>
                        <a:pt x="381" y="363"/>
                        <a:pt x="381" y="363"/>
                        <a:pt x="381" y="363"/>
                      </a:cubicBezTo>
                      <a:cubicBezTo>
                        <a:pt x="502" y="692"/>
                        <a:pt x="502" y="692"/>
                        <a:pt x="502" y="692"/>
                      </a:cubicBezTo>
                      <a:cubicBezTo>
                        <a:pt x="504" y="695"/>
                        <a:pt x="507" y="697"/>
                        <a:pt x="510" y="696"/>
                      </a:cubicBezTo>
                      <a:cubicBezTo>
                        <a:pt x="604" y="661"/>
                        <a:pt x="604" y="661"/>
                        <a:pt x="604" y="661"/>
                      </a:cubicBezTo>
                      <a:cubicBezTo>
                        <a:pt x="930" y="1546"/>
                        <a:pt x="930" y="1546"/>
                        <a:pt x="930" y="1546"/>
                      </a:cubicBezTo>
                      <a:cubicBezTo>
                        <a:pt x="930" y="1512"/>
                        <a:pt x="930" y="1512"/>
                        <a:pt x="930" y="1512"/>
                      </a:cubicBezTo>
                      <a:cubicBezTo>
                        <a:pt x="612" y="651"/>
                        <a:pt x="612" y="651"/>
                        <a:pt x="612" y="651"/>
                      </a:cubicBezTo>
                      <a:cubicBezTo>
                        <a:pt x="611" y="649"/>
                        <a:pt x="608" y="647"/>
                        <a:pt x="605" y="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806"/>
                <p:cNvSpPr>
                  <a:spLocks/>
                </p:cNvSpPr>
                <p:nvPr/>
              </p:nvSpPr>
              <p:spPr bwMode="auto">
                <a:xfrm>
                  <a:off x="-3671888" y="-6400800"/>
                  <a:ext cx="1362075" cy="3408363"/>
                </a:xfrm>
                <a:custGeom>
                  <a:avLst/>
                  <a:gdLst>
                    <a:gd name="T0" fmla="*/ 65 w 363"/>
                    <a:gd name="T1" fmla="*/ 47 h 908"/>
                    <a:gd name="T2" fmla="*/ 360 w 363"/>
                    <a:gd name="T3" fmla="*/ 848 h 908"/>
                    <a:gd name="T4" fmla="*/ 234 w 363"/>
                    <a:gd name="T5" fmla="*/ 894 h 908"/>
                    <a:gd name="T6" fmla="*/ 123 w 363"/>
                    <a:gd name="T7" fmla="*/ 605 h 908"/>
                    <a:gd name="T8" fmla="*/ 115 w 363"/>
                    <a:gd name="T9" fmla="*/ 601 h 908"/>
                    <a:gd name="T10" fmla="*/ 15 w 363"/>
                    <a:gd name="T11" fmla="*/ 638 h 908"/>
                    <a:gd name="T12" fmla="*/ 11 w 363"/>
                    <a:gd name="T13" fmla="*/ 645 h 908"/>
                    <a:gd name="T14" fmla="*/ 19 w 363"/>
                    <a:gd name="T15" fmla="*/ 649 h 908"/>
                    <a:gd name="T16" fmla="*/ 114 w 363"/>
                    <a:gd name="T17" fmla="*/ 614 h 908"/>
                    <a:gd name="T18" fmla="*/ 225 w 363"/>
                    <a:gd name="T19" fmla="*/ 904 h 908"/>
                    <a:gd name="T20" fmla="*/ 233 w 363"/>
                    <a:gd name="T21" fmla="*/ 908 h 908"/>
                    <a:gd name="T22" fmla="*/ 363 w 363"/>
                    <a:gd name="T23" fmla="*/ 859 h 908"/>
                    <a:gd name="T24" fmla="*/ 363 w 363"/>
                    <a:gd name="T25" fmla="*/ 821 h 908"/>
                    <a:gd name="T26" fmla="*/ 75 w 363"/>
                    <a:gd name="T27" fmla="*/ 41 h 908"/>
                    <a:gd name="T28" fmla="*/ 72 w 363"/>
                    <a:gd name="T29" fmla="*/ 38 h 908"/>
                    <a:gd name="T30" fmla="*/ 20 w 363"/>
                    <a:gd name="T31" fmla="*/ 0 h 908"/>
                    <a:gd name="T32" fmla="*/ 0 w 363"/>
                    <a:gd name="T33" fmla="*/ 0 h 908"/>
                    <a:gd name="T34" fmla="*/ 65 w 363"/>
                    <a:gd name="T35" fmla="*/ 47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3" h="908">
                      <a:moveTo>
                        <a:pt x="65" y="47"/>
                      </a:moveTo>
                      <a:cubicBezTo>
                        <a:pt x="360" y="848"/>
                        <a:pt x="360" y="848"/>
                        <a:pt x="360" y="848"/>
                      </a:cubicBezTo>
                      <a:cubicBezTo>
                        <a:pt x="234" y="894"/>
                        <a:pt x="234" y="894"/>
                        <a:pt x="234" y="894"/>
                      </a:cubicBezTo>
                      <a:cubicBezTo>
                        <a:pt x="123" y="605"/>
                        <a:pt x="123" y="605"/>
                        <a:pt x="123" y="605"/>
                      </a:cubicBezTo>
                      <a:cubicBezTo>
                        <a:pt x="122" y="601"/>
                        <a:pt x="118" y="600"/>
                        <a:pt x="115" y="601"/>
                      </a:cubicBezTo>
                      <a:cubicBezTo>
                        <a:pt x="15" y="638"/>
                        <a:pt x="15" y="638"/>
                        <a:pt x="15" y="638"/>
                      </a:cubicBezTo>
                      <a:cubicBezTo>
                        <a:pt x="12" y="639"/>
                        <a:pt x="10" y="642"/>
                        <a:pt x="11" y="645"/>
                      </a:cubicBezTo>
                      <a:cubicBezTo>
                        <a:pt x="13" y="649"/>
                        <a:pt x="16" y="650"/>
                        <a:pt x="19" y="649"/>
                      </a:cubicBezTo>
                      <a:cubicBezTo>
                        <a:pt x="114" y="614"/>
                        <a:pt x="114" y="614"/>
                        <a:pt x="114" y="614"/>
                      </a:cubicBezTo>
                      <a:cubicBezTo>
                        <a:pt x="225" y="904"/>
                        <a:pt x="225" y="904"/>
                        <a:pt x="225" y="904"/>
                      </a:cubicBezTo>
                      <a:cubicBezTo>
                        <a:pt x="226" y="907"/>
                        <a:pt x="229" y="908"/>
                        <a:pt x="233" y="908"/>
                      </a:cubicBezTo>
                      <a:cubicBezTo>
                        <a:pt x="363" y="859"/>
                        <a:pt x="363" y="859"/>
                        <a:pt x="363" y="859"/>
                      </a:cubicBezTo>
                      <a:cubicBezTo>
                        <a:pt x="363" y="821"/>
                        <a:pt x="363" y="821"/>
                        <a:pt x="363" y="82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4" y="40"/>
                        <a:pt x="74" y="39"/>
                        <a:pt x="72" y="38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5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807"/>
                <p:cNvSpPr>
                  <a:spLocks/>
                </p:cNvSpPr>
                <p:nvPr/>
              </p:nvSpPr>
              <p:spPr bwMode="auto">
                <a:xfrm>
                  <a:off x="-2595563" y="-2114550"/>
                  <a:ext cx="293687" cy="1951038"/>
                </a:xfrm>
                <a:custGeom>
                  <a:avLst/>
                  <a:gdLst>
                    <a:gd name="T0" fmla="*/ 0 w 78"/>
                    <a:gd name="T1" fmla="*/ 305 h 520"/>
                    <a:gd name="T2" fmla="*/ 0 w 78"/>
                    <a:gd name="T3" fmla="*/ 309 h 520"/>
                    <a:gd name="T4" fmla="*/ 78 w 78"/>
                    <a:gd name="T5" fmla="*/ 520 h 520"/>
                    <a:gd name="T6" fmla="*/ 78 w 78"/>
                    <a:gd name="T7" fmla="*/ 486 h 520"/>
                    <a:gd name="T8" fmla="*/ 12 w 78"/>
                    <a:gd name="T9" fmla="*/ 306 h 520"/>
                    <a:gd name="T10" fmla="*/ 77 w 78"/>
                    <a:gd name="T11" fmla="*/ 46 h 520"/>
                    <a:gd name="T12" fmla="*/ 77 w 78"/>
                    <a:gd name="T13" fmla="*/ 0 h 520"/>
                    <a:gd name="T14" fmla="*/ 0 w 78"/>
                    <a:gd name="T15" fmla="*/ 305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20">
                      <a:moveTo>
                        <a:pt x="0" y="305"/>
                      </a:moveTo>
                      <a:cubicBezTo>
                        <a:pt x="0" y="306"/>
                        <a:pt x="0" y="307"/>
                        <a:pt x="0" y="309"/>
                      </a:cubicBezTo>
                      <a:cubicBezTo>
                        <a:pt x="78" y="520"/>
                        <a:pt x="78" y="520"/>
                        <a:pt x="78" y="520"/>
                      </a:cubicBezTo>
                      <a:cubicBezTo>
                        <a:pt x="78" y="486"/>
                        <a:pt x="78" y="486"/>
                        <a:pt x="78" y="486"/>
                      </a:cubicBezTo>
                      <a:cubicBezTo>
                        <a:pt x="12" y="306"/>
                        <a:pt x="12" y="306"/>
                        <a:pt x="12" y="30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0"/>
                        <a:pt x="77" y="0"/>
                        <a:pt x="77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808"/>
                <p:cNvSpPr>
                  <a:spLocks/>
                </p:cNvSpPr>
                <p:nvPr/>
              </p:nvSpPr>
              <p:spPr bwMode="auto">
                <a:xfrm>
                  <a:off x="-3484563" y="-6400800"/>
                  <a:ext cx="1174750" cy="2822575"/>
                </a:xfrm>
                <a:custGeom>
                  <a:avLst/>
                  <a:gdLst>
                    <a:gd name="T0" fmla="*/ 47 w 313"/>
                    <a:gd name="T1" fmla="*/ 35 h 752"/>
                    <a:gd name="T2" fmla="*/ 313 w 313"/>
                    <a:gd name="T3" fmla="*/ 752 h 752"/>
                    <a:gd name="T4" fmla="*/ 313 w 313"/>
                    <a:gd name="T5" fmla="*/ 719 h 752"/>
                    <a:gd name="T6" fmla="*/ 58 w 313"/>
                    <a:gd name="T7" fmla="*/ 29 h 752"/>
                    <a:gd name="T8" fmla="*/ 56 w 313"/>
                    <a:gd name="T9" fmla="*/ 26 h 752"/>
                    <a:gd name="T10" fmla="*/ 20 w 313"/>
                    <a:gd name="T11" fmla="*/ 0 h 752"/>
                    <a:gd name="T12" fmla="*/ 0 w 313"/>
                    <a:gd name="T13" fmla="*/ 0 h 752"/>
                    <a:gd name="T14" fmla="*/ 47 w 313"/>
                    <a:gd name="T15" fmla="*/ 35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3" h="752">
                      <a:moveTo>
                        <a:pt x="47" y="35"/>
                      </a:moveTo>
                      <a:cubicBezTo>
                        <a:pt x="313" y="752"/>
                        <a:pt x="313" y="752"/>
                        <a:pt x="313" y="752"/>
                      </a:cubicBezTo>
                      <a:cubicBezTo>
                        <a:pt x="313" y="719"/>
                        <a:pt x="313" y="719"/>
                        <a:pt x="313" y="71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28"/>
                        <a:pt x="57" y="27"/>
                        <a:pt x="56" y="26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809"/>
                <p:cNvSpPr>
                  <a:spLocks/>
                </p:cNvSpPr>
                <p:nvPr/>
              </p:nvSpPr>
              <p:spPr bwMode="auto">
                <a:xfrm>
                  <a:off x="-3209925" y="-6400800"/>
                  <a:ext cx="900112" cy="2435225"/>
                </a:xfrm>
                <a:custGeom>
                  <a:avLst/>
                  <a:gdLst>
                    <a:gd name="T0" fmla="*/ 567 w 567"/>
                    <a:gd name="T1" fmla="*/ 1534 h 1534"/>
                    <a:gd name="T2" fmla="*/ 567 w 567"/>
                    <a:gd name="T3" fmla="*/ 1456 h 1534"/>
                    <a:gd name="T4" fmla="*/ 28 w 567"/>
                    <a:gd name="T5" fmla="*/ 0 h 1534"/>
                    <a:gd name="T6" fmla="*/ 0 w 567"/>
                    <a:gd name="T7" fmla="*/ 0 h 1534"/>
                    <a:gd name="T8" fmla="*/ 567 w 567"/>
                    <a:gd name="T9" fmla="*/ 1534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7" h="1534">
                      <a:moveTo>
                        <a:pt x="567" y="1534"/>
                      </a:moveTo>
                      <a:lnTo>
                        <a:pt x="567" y="1456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567" y="15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810"/>
                <p:cNvSpPr>
                  <a:spLocks/>
                </p:cNvSpPr>
                <p:nvPr/>
              </p:nvSpPr>
              <p:spPr bwMode="auto">
                <a:xfrm>
                  <a:off x="-2471738" y="-1671637"/>
                  <a:ext cx="169862" cy="1120775"/>
                </a:xfrm>
                <a:custGeom>
                  <a:avLst/>
                  <a:gdLst>
                    <a:gd name="T0" fmla="*/ 0 w 45"/>
                    <a:gd name="T1" fmla="*/ 175 h 299"/>
                    <a:gd name="T2" fmla="*/ 0 w 45"/>
                    <a:gd name="T3" fmla="*/ 178 h 299"/>
                    <a:gd name="T4" fmla="*/ 45 w 45"/>
                    <a:gd name="T5" fmla="*/ 299 h 299"/>
                    <a:gd name="T6" fmla="*/ 45 w 45"/>
                    <a:gd name="T7" fmla="*/ 265 h 299"/>
                    <a:gd name="T8" fmla="*/ 12 w 45"/>
                    <a:gd name="T9" fmla="*/ 176 h 299"/>
                    <a:gd name="T10" fmla="*/ 44 w 45"/>
                    <a:gd name="T11" fmla="*/ 47 h 299"/>
                    <a:gd name="T12" fmla="*/ 44 w 45"/>
                    <a:gd name="T13" fmla="*/ 0 h 299"/>
                    <a:gd name="T14" fmla="*/ 0 w 45"/>
                    <a:gd name="T15" fmla="*/ 175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" h="299">
                      <a:moveTo>
                        <a:pt x="0" y="175"/>
                      </a:moveTo>
                      <a:cubicBezTo>
                        <a:pt x="0" y="176"/>
                        <a:pt x="0" y="177"/>
                        <a:pt x="0" y="178"/>
                      </a:cubicBezTo>
                      <a:cubicBezTo>
                        <a:pt x="45" y="299"/>
                        <a:pt x="45" y="299"/>
                        <a:pt x="45" y="299"/>
                      </a:cubicBezTo>
                      <a:cubicBezTo>
                        <a:pt x="45" y="265"/>
                        <a:pt x="45" y="265"/>
                        <a:pt x="45" y="265"/>
                      </a:cubicBezTo>
                      <a:cubicBezTo>
                        <a:pt x="12" y="176"/>
                        <a:pt x="12" y="176"/>
                        <a:pt x="12" y="17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0"/>
                        <a:pt x="44" y="0"/>
                        <a:pt x="44" y="0"/>
                      </a:cubicBezTo>
                      <a:lnTo>
                        <a:pt x="0" y="1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811"/>
                <p:cNvSpPr>
                  <a:spLocks/>
                </p:cNvSpPr>
                <p:nvPr/>
              </p:nvSpPr>
              <p:spPr bwMode="auto">
                <a:xfrm>
                  <a:off x="-20820063" y="-6354762"/>
                  <a:ext cx="1636712" cy="3995738"/>
                </a:xfrm>
                <a:custGeom>
                  <a:avLst/>
                  <a:gdLst>
                    <a:gd name="T0" fmla="*/ 423 w 436"/>
                    <a:gd name="T1" fmla="*/ 762 h 1065"/>
                    <a:gd name="T2" fmla="*/ 0 w 436"/>
                    <a:gd name="T3" fmla="*/ 1051 h 1065"/>
                    <a:gd name="T4" fmla="*/ 0 w 436"/>
                    <a:gd name="T5" fmla="*/ 1065 h 1065"/>
                    <a:gd name="T6" fmla="*/ 433 w 436"/>
                    <a:gd name="T7" fmla="*/ 769 h 1065"/>
                    <a:gd name="T8" fmla="*/ 435 w 436"/>
                    <a:gd name="T9" fmla="*/ 762 h 1065"/>
                    <a:gd name="T10" fmla="*/ 154 w 436"/>
                    <a:gd name="T11" fmla="*/ 0 h 1065"/>
                    <a:gd name="T12" fmla="*/ 142 w 436"/>
                    <a:gd name="T13" fmla="*/ 0 h 1065"/>
                    <a:gd name="T14" fmla="*/ 423 w 436"/>
                    <a:gd name="T15" fmla="*/ 762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36" h="1065">
                      <a:moveTo>
                        <a:pt x="423" y="762"/>
                      </a:moveTo>
                      <a:cubicBezTo>
                        <a:pt x="0" y="1051"/>
                        <a:pt x="0" y="1051"/>
                        <a:pt x="0" y="1051"/>
                      </a:cubicBezTo>
                      <a:cubicBezTo>
                        <a:pt x="0" y="1065"/>
                        <a:pt x="0" y="1065"/>
                        <a:pt x="0" y="1065"/>
                      </a:cubicBezTo>
                      <a:cubicBezTo>
                        <a:pt x="433" y="769"/>
                        <a:pt x="433" y="769"/>
                        <a:pt x="433" y="769"/>
                      </a:cubicBezTo>
                      <a:cubicBezTo>
                        <a:pt x="435" y="767"/>
                        <a:pt x="436" y="765"/>
                        <a:pt x="435" y="762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lnTo>
                        <a:pt x="423" y="76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812"/>
                <p:cNvSpPr>
                  <a:spLocks/>
                </p:cNvSpPr>
                <p:nvPr/>
              </p:nvSpPr>
              <p:spPr bwMode="auto">
                <a:xfrm>
                  <a:off x="-19304000" y="-3057525"/>
                  <a:ext cx="3422650" cy="5002213"/>
                </a:xfrm>
                <a:custGeom>
                  <a:avLst/>
                  <a:gdLst>
                    <a:gd name="T0" fmla="*/ 4 w 912"/>
                    <a:gd name="T1" fmla="*/ 46 h 1333"/>
                    <a:gd name="T2" fmla="*/ 1 w 912"/>
                    <a:gd name="T3" fmla="*/ 53 h 1333"/>
                    <a:gd name="T4" fmla="*/ 181 w 912"/>
                    <a:gd name="T5" fmla="*/ 540 h 1333"/>
                    <a:gd name="T6" fmla="*/ 188 w 912"/>
                    <a:gd name="T7" fmla="*/ 543 h 1333"/>
                    <a:gd name="T8" fmla="*/ 192 w 912"/>
                    <a:gd name="T9" fmla="*/ 536 h 1333"/>
                    <a:gd name="T10" fmla="*/ 14 w 912"/>
                    <a:gd name="T11" fmla="*/ 54 h 1333"/>
                    <a:gd name="T12" fmla="*/ 123 w 912"/>
                    <a:gd name="T13" fmla="*/ 14 h 1333"/>
                    <a:gd name="T14" fmla="*/ 240 w 912"/>
                    <a:gd name="T15" fmla="*/ 330 h 1333"/>
                    <a:gd name="T16" fmla="*/ 247 w 912"/>
                    <a:gd name="T17" fmla="*/ 333 h 1333"/>
                    <a:gd name="T18" fmla="*/ 524 w 912"/>
                    <a:gd name="T19" fmla="*/ 231 h 1333"/>
                    <a:gd name="T20" fmla="*/ 755 w 912"/>
                    <a:gd name="T21" fmla="*/ 309 h 1333"/>
                    <a:gd name="T22" fmla="*/ 899 w 912"/>
                    <a:gd name="T23" fmla="*/ 698 h 1333"/>
                    <a:gd name="T24" fmla="*/ 560 w 912"/>
                    <a:gd name="T25" fmla="*/ 1313 h 1333"/>
                    <a:gd name="T26" fmla="*/ 536 w 912"/>
                    <a:gd name="T27" fmla="*/ 1250 h 1333"/>
                    <a:gd name="T28" fmla="*/ 674 w 912"/>
                    <a:gd name="T29" fmla="*/ 996 h 1333"/>
                    <a:gd name="T30" fmla="*/ 675 w 912"/>
                    <a:gd name="T31" fmla="*/ 991 h 1333"/>
                    <a:gd name="T32" fmla="*/ 631 w 912"/>
                    <a:gd name="T33" fmla="*/ 870 h 1333"/>
                    <a:gd name="T34" fmla="*/ 624 w 912"/>
                    <a:gd name="T35" fmla="*/ 867 h 1333"/>
                    <a:gd name="T36" fmla="*/ 620 w 912"/>
                    <a:gd name="T37" fmla="*/ 874 h 1333"/>
                    <a:gd name="T38" fmla="*/ 663 w 912"/>
                    <a:gd name="T39" fmla="*/ 992 h 1333"/>
                    <a:gd name="T40" fmla="*/ 525 w 912"/>
                    <a:gd name="T41" fmla="*/ 1246 h 1333"/>
                    <a:gd name="T42" fmla="*/ 525 w 912"/>
                    <a:gd name="T43" fmla="*/ 1251 h 1333"/>
                    <a:gd name="T44" fmla="*/ 553 w 912"/>
                    <a:gd name="T45" fmla="*/ 1329 h 1333"/>
                    <a:gd name="T46" fmla="*/ 558 w 912"/>
                    <a:gd name="T47" fmla="*/ 1333 h 1333"/>
                    <a:gd name="T48" fmla="*/ 561 w 912"/>
                    <a:gd name="T49" fmla="*/ 1333 h 1333"/>
                    <a:gd name="T50" fmla="*/ 564 w 912"/>
                    <a:gd name="T51" fmla="*/ 1330 h 1333"/>
                    <a:gd name="T52" fmla="*/ 910 w 912"/>
                    <a:gd name="T53" fmla="*/ 701 h 1333"/>
                    <a:gd name="T54" fmla="*/ 911 w 912"/>
                    <a:gd name="T55" fmla="*/ 696 h 1333"/>
                    <a:gd name="T56" fmla="*/ 765 w 912"/>
                    <a:gd name="T57" fmla="*/ 302 h 1333"/>
                    <a:gd name="T58" fmla="*/ 762 w 912"/>
                    <a:gd name="T59" fmla="*/ 299 h 1333"/>
                    <a:gd name="T60" fmla="*/ 526 w 912"/>
                    <a:gd name="T61" fmla="*/ 219 h 1333"/>
                    <a:gd name="T62" fmla="*/ 522 w 912"/>
                    <a:gd name="T63" fmla="*/ 219 h 1333"/>
                    <a:gd name="T64" fmla="*/ 248 w 912"/>
                    <a:gd name="T65" fmla="*/ 320 h 1333"/>
                    <a:gd name="T66" fmla="*/ 132 w 912"/>
                    <a:gd name="T67" fmla="*/ 5 h 1333"/>
                    <a:gd name="T68" fmla="*/ 124 w 912"/>
                    <a:gd name="T69" fmla="*/ 1 h 1333"/>
                    <a:gd name="T70" fmla="*/ 4 w 912"/>
                    <a:gd name="T71" fmla="*/ 46 h 1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12" h="1333">
                      <a:moveTo>
                        <a:pt x="4" y="46"/>
                      </a:moveTo>
                      <a:cubicBezTo>
                        <a:pt x="2" y="47"/>
                        <a:pt x="0" y="50"/>
                        <a:pt x="1" y="53"/>
                      </a:cubicBezTo>
                      <a:cubicBezTo>
                        <a:pt x="181" y="540"/>
                        <a:pt x="181" y="540"/>
                        <a:pt x="181" y="540"/>
                      </a:cubicBezTo>
                      <a:cubicBezTo>
                        <a:pt x="182" y="543"/>
                        <a:pt x="185" y="544"/>
                        <a:pt x="188" y="543"/>
                      </a:cubicBezTo>
                      <a:cubicBezTo>
                        <a:pt x="191" y="542"/>
                        <a:pt x="193" y="538"/>
                        <a:pt x="192" y="536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240" y="330"/>
                        <a:pt x="240" y="330"/>
                        <a:pt x="240" y="330"/>
                      </a:cubicBezTo>
                      <a:cubicBezTo>
                        <a:pt x="241" y="333"/>
                        <a:pt x="244" y="334"/>
                        <a:pt x="247" y="333"/>
                      </a:cubicBezTo>
                      <a:cubicBezTo>
                        <a:pt x="524" y="231"/>
                        <a:pt x="524" y="231"/>
                        <a:pt x="524" y="231"/>
                      </a:cubicBezTo>
                      <a:cubicBezTo>
                        <a:pt x="755" y="309"/>
                        <a:pt x="755" y="309"/>
                        <a:pt x="755" y="309"/>
                      </a:cubicBezTo>
                      <a:cubicBezTo>
                        <a:pt x="899" y="698"/>
                        <a:pt x="899" y="698"/>
                        <a:pt x="899" y="698"/>
                      </a:cubicBezTo>
                      <a:cubicBezTo>
                        <a:pt x="560" y="1313"/>
                        <a:pt x="560" y="1313"/>
                        <a:pt x="560" y="1313"/>
                      </a:cubicBezTo>
                      <a:cubicBezTo>
                        <a:pt x="536" y="1250"/>
                        <a:pt x="536" y="1250"/>
                        <a:pt x="536" y="1250"/>
                      </a:cubicBezTo>
                      <a:cubicBezTo>
                        <a:pt x="674" y="996"/>
                        <a:pt x="674" y="996"/>
                        <a:pt x="674" y="996"/>
                      </a:cubicBezTo>
                      <a:cubicBezTo>
                        <a:pt x="675" y="994"/>
                        <a:pt x="675" y="993"/>
                        <a:pt x="675" y="991"/>
                      </a:cubicBezTo>
                      <a:cubicBezTo>
                        <a:pt x="631" y="870"/>
                        <a:pt x="631" y="870"/>
                        <a:pt x="631" y="870"/>
                      </a:cubicBezTo>
                      <a:cubicBezTo>
                        <a:pt x="630" y="867"/>
                        <a:pt x="627" y="866"/>
                        <a:pt x="624" y="867"/>
                      </a:cubicBezTo>
                      <a:cubicBezTo>
                        <a:pt x="621" y="868"/>
                        <a:pt x="619" y="871"/>
                        <a:pt x="620" y="874"/>
                      </a:cubicBezTo>
                      <a:cubicBezTo>
                        <a:pt x="663" y="992"/>
                        <a:pt x="663" y="992"/>
                        <a:pt x="663" y="992"/>
                      </a:cubicBezTo>
                      <a:cubicBezTo>
                        <a:pt x="525" y="1246"/>
                        <a:pt x="525" y="1246"/>
                        <a:pt x="525" y="1246"/>
                      </a:cubicBezTo>
                      <a:cubicBezTo>
                        <a:pt x="524" y="1248"/>
                        <a:pt x="524" y="1249"/>
                        <a:pt x="525" y="1251"/>
                      </a:cubicBezTo>
                      <a:cubicBezTo>
                        <a:pt x="553" y="1329"/>
                        <a:pt x="553" y="1329"/>
                        <a:pt x="553" y="1329"/>
                      </a:cubicBezTo>
                      <a:cubicBezTo>
                        <a:pt x="554" y="1332"/>
                        <a:pt x="556" y="1333"/>
                        <a:pt x="558" y="1333"/>
                      </a:cubicBezTo>
                      <a:cubicBezTo>
                        <a:pt x="559" y="1333"/>
                        <a:pt x="560" y="1333"/>
                        <a:pt x="561" y="1333"/>
                      </a:cubicBezTo>
                      <a:cubicBezTo>
                        <a:pt x="562" y="1332"/>
                        <a:pt x="563" y="1331"/>
                        <a:pt x="564" y="1330"/>
                      </a:cubicBezTo>
                      <a:cubicBezTo>
                        <a:pt x="910" y="701"/>
                        <a:pt x="910" y="701"/>
                        <a:pt x="910" y="701"/>
                      </a:cubicBezTo>
                      <a:cubicBezTo>
                        <a:pt x="912" y="700"/>
                        <a:pt x="912" y="698"/>
                        <a:pt x="911" y="696"/>
                      </a:cubicBezTo>
                      <a:cubicBezTo>
                        <a:pt x="765" y="302"/>
                        <a:pt x="765" y="302"/>
                        <a:pt x="765" y="302"/>
                      </a:cubicBezTo>
                      <a:cubicBezTo>
                        <a:pt x="765" y="301"/>
                        <a:pt x="763" y="299"/>
                        <a:pt x="762" y="299"/>
                      </a:cubicBezTo>
                      <a:cubicBezTo>
                        <a:pt x="526" y="219"/>
                        <a:pt x="526" y="219"/>
                        <a:pt x="526" y="219"/>
                      </a:cubicBezTo>
                      <a:cubicBezTo>
                        <a:pt x="525" y="219"/>
                        <a:pt x="523" y="219"/>
                        <a:pt x="522" y="219"/>
                      </a:cubicBezTo>
                      <a:cubicBezTo>
                        <a:pt x="248" y="320"/>
                        <a:pt x="248" y="320"/>
                        <a:pt x="248" y="320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1" y="2"/>
                        <a:pt x="127" y="0"/>
                        <a:pt x="124" y="1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813"/>
                <p:cNvSpPr>
                  <a:spLocks/>
                </p:cNvSpPr>
                <p:nvPr/>
              </p:nvSpPr>
              <p:spPr bwMode="auto">
                <a:xfrm>
                  <a:off x="-16013113" y="4264025"/>
                  <a:ext cx="2308225" cy="2843213"/>
                </a:xfrm>
                <a:custGeom>
                  <a:avLst/>
                  <a:gdLst>
                    <a:gd name="T0" fmla="*/ 106 w 615"/>
                    <a:gd name="T1" fmla="*/ 87 h 758"/>
                    <a:gd name="T2" fmla="*/ 103 w 615"/>
                    <a:gd name="T3" fmla="*/ 90 h 758"/>
                    <a:gd name="T4" fmla="*/ 1 w 615"/>
                    <a:gd name="T5" fmla="*/ 249 h 758"/>
                    <a:gd name="T6" fmla="*/ 0 w 615"/>
                    <a:gd name="T7" fmla="*/ 254 h 758"/>
                    <a:gd name="T8" fmla="*/ 52 w 615"/>
                    <a:gd name="T9" fmla="*/ 395 h 758"/>
                    <a:gd name="T10" fmla="*/ 60 w 615"/>
                    <a:gd name="T11" fmla="*/ 398 h 758"/>
                    <a:gd name="T12" fmla="*/ 63 w 615"/>
                    <a:gd name="T13" fmla="*/ 391 h 758"/>
                    <a:gd name="T14" fmla="*/ 12 w 615"/>
                    <a:gd name="T15" fmla="*/ 252 h 758"/>
                    <a:gd name="T16" fmla="*/ 111 w 615"/>
                    <a:gd name="T17" fmla="*/ 98 h 758"/>
                    <a:gd name="T18" fmla="*/ 340 w 615"/>
                    <a:gd name="T19" fmla="*/ 14 h 758"/>
                    <a:gd name="T20" fmla="*/ 601 w 615"/>
                    <a:gd name="T21" fmla="*/ 722 h 758"/>
                    <a:gd name="T22" fmla="*/ 541 w 615"/>
                    <a:gd name="T23" fmla="*/ 744 h 758"/>
                    <a:gd name="T24" fmla="*/ 431 w 615"/>
                    <a:gd name="T25" fmla="*/ 573 h 758"/>
                    <a:gd name="T26" fmla="*/ 317 w 615"/>
                    <a:gd name="T27" fmla="*/ 265 h 758"/>
                    <a:gd name="T28" fmla="*/ 310 w 615"/>
                    <a:gd name="T29" fmla="*/ 262 h 758"/>
                    <a:gd name="T30" fmla="*/ 307 w 615"/>
                    <a:gd name="T31" fmla="*/ 269 h 758"/>
                    <a:gd name="T32" fmla="*/ 420 w 615"/>
                    <a:gd name="T33" fmla="*/ 577 h 758"/>
                    <a:gd name="T34" fmla="*/ 421 w 615"/>
                    <a:gd name="T35" fmla="*/ 578 h 758"/>
                    <a:gd name="T36" fmla="*/ 534 w 615"/>
                    <a:gd name="T37" fmla="*/ 754 h 758"/>
                    <a:gd name="T38" fmla="*/ 541 w 615"/>
                    <a:gd name="T39" fmla="*/ 757 h 758"/>
                    <a:gd name="T40" fmla="*/ 610 w 615"/>
                    <a:gd name="T41" fmla="*/ 731 h 758"/>
                    <a:gd name="T42" fmla="*/ 614 w 615"/>
                    <a:gd name="T43" fmla="*/ 723 h 758"/>
                    <a:gd name="T44" fmla="*/ 348 w 615"/>
                    <a:gd name="T45" fmla="*/ 5 h 758"/>
                    <a:gd name="T46" fmla="*/ 341 w 615"/>
                    <a:gd name="T47" fmla="*/ 1 h 758"/>
                    <a:gd name="T48" fmla="*/ 106 w 615"/>
                    <a:gd name="T49" fmla="*/ 87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5" h="758">
                      <a:moveTo>
                        <a:pt x="106" y="87"/>
                      </a:moveTo>
                      <a:cubicBezTo>
                        <a:pt x="104" y="88"/>
                        <a:pt x="103" y="89"/>
                        <a:pt x="103" y="90"/>
                      </a:cubicBezTo>
                      <a:cubicBezTo>
                        <a:pt x="1" y="249"/>
                        <a:pt x="1" y="249"/>
                        <a:pt x="1" y="249"/>
                      </a:cubicBezTo>
                      <a:cubicBezTo>
                        <a:pt x="0" y="250"/>
                        <a:pt x="0" y="252"/>
                        <a:pt x="0" y="254"/>
                      </a:cubicBezTo>
                      <a:cubicBezTo>
                        <a:pt x="52" y="395"/>
                        <a:pt x="52" y="395"/>
                        <a:pt x="52" y="395"/>
                      </a:cubicBezTo>
                      <a:cubicBezTo>
                        <a:pt x="54" y="398"/>
                        <a:pt x="57" y="400"/>
                        <a:pt x="60" y="398"/>
                      </a:cubicBezTo>
                      <a:cubicBezTo>
                        <a:pt x="63" y="398"/>
                        <a:pt x="65" y="395"/>
                        <a:pt x="63" y="391"/>
                      </a:cubicBez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11" y="98"/>
                        <a:pt x="111" y="98"/>
                        <a:pt x="111" y="98"/>
                      </a:cubicBezTo>
                      <a:cubicBezTo>
                        <a:pt x="340" y="14"/>
                        <a:pt x="340" y="14"/>
                        <a:pt x="340" y="14"/>
                      </a:cubicBezTo>
                      <a:cubicBezTo>
                        <a:pt x="601" y="722"/>
                        <a:pt x="601" y="722"/>
                        <a:pt x="601" y="722"/>
                      </a:cubicBezTo>
                      <a:cubicBezTo>
                        <a:pt x="541" y="744"/>
                        <a:pt x="541" y="744"/>
                        <a:pt x="541" y="744"/>
                      </a:cubicBezTo>
                      <a:cubicBezTo>
                        <a:pt x="431" y="573"/>
                        <a:pt x="431" y="573"/>
                        <a:pt x="431" y="573"/>
                      </a:cubicBezTo>
                      <a:cubicBezTo>
                        <a:pt x="317" y="265"/>
                        <a:pt x="317" y="265"/>
                        <a:pt x="317" y="265"/>
                      </a:cubicBezTo>
                      <a:cubicBezTo>
                        <a:pt x="316" y="262"/>
                        <a:pt x="313" y="261"/>
                        <a:pt x="310" y="262"/>
                      </a:cubicBezTo>
                      <a:cubicBezTo>
                        <a:pt x="307" y="263"/>
                        <a:pt x="305" y="266"/>
                        <a:pt x="307" y="269"/>
                      </a:cubicBezTo>
                      <a:cubicBezTo>
                        <a:pt x="420" y="577"/>
                        <a:pt x="420" y="577"/>
                        <a:pt x="420" y="577"/>
                      </a:cubicBezTo>
                      <a:cubicBezTo>
                        <a:pt x="420" y="578"/>
                        <a:pt x="421" y="578"/>
                        <a:pt x="421" y="578"/>
                      </a:cubicBezTo>
                      <a:cubicBezTo>
                        <a:pt x="534" y="754"/>
                        <a:pt x="534" y="754"/>
                        <a:pt x="534" y="754"/>
                      </a:cubicBezTo>
                      <a:cubicBezTo>
                        <a:pt x="535" y="757"/>
                        <a:pt x="538" y="758"/>
                        <a:pt x="541" y="757"/>
                      </a:cubicBezTo>
                      <a:cubicBezTo>
                        <a:pt x="610" y="731"/>
                        <a:pt x="610" y="731"/>
                        <a:pt x="610" y="731"/>
                      </a:cubicBezTo>
                      <a:cubicBezTo>
                        <a:pt x="613" y="730"/>
                        <a:pt x="615" y="726"/>
                        <a:pt x="614" y="723"/>
                      </a:cubicBezTo>
                      <a:cubicBezTo>
                        <a:pt x="348" y="5"/>
                        <a:pt x="348" y="5"/>
                        <a:pt x="348" y="5"/>
                      </a:cubicBezTo>
                      <a:cubicBezTo>
                        <a:pt x="347" y="2"/>
                        <a:pt x="344" y="0"/>
                        <a:pt x="341" y="1"/>
                      </a:cubicBezTo>
                      <a:lnTo>
                        <a:pt x="106" y="8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814"/>
                <p:cNvSpPr>
                  <a:spLocks/>
                </p:cNvSpPr>
                <p:nvPr/>
              </p:nvSpPr>
              <p:spPr bwMode="auto">
                <a:xfrm>
                  <a:off x="-14898688" y="8901113"/>
                  <a:ext cx="2278062" cy="3235325"/>
                </a:xfrm>
                <a:custGeom>
                  <a:avLst/>
                  <a:gdLst>
                    <a:gd name="T0" fmla="*/ 516 w 607"/>
                    <a:gd name="T1" fmla="*/ 616 h 862"/>
                    <a:gd name="T2" fmla="*/ 211 w 607"/>
                    <a:gd name="T3" fmla="*/ 358 h 862"/>
                    <a:gd name="T4" fmla="*/ 80 w 607"/>
                    <a:gd name="T5" fmla="*/ 4 h 862"/>
                    <a:gd name="T6" fmla="*/ 72 w 607"/>
                    <a:gd name="T7" fmla="*/ 1 h 862"/>
                    <a:gd name="T8" fmla="*/ 12 w 607"/>
                    <a:gd name="T9" fmla="*/ 23 h 862"/>
                    <a:gd name="T10" fmla="*/ 8 w 607"/>
                    <a:gd name="T11" fmla="*/ 28 h 862"/>
                    <a:gd name="T12" fmla="*/ 0 w 607"/>
                    <a:gd name="T13" fmla="*/ 186 h 862"/>
                    <a:gd name="T14" fmla="*/ 0 w 607"/>
                    <a:gd name="T15" fmla="*/ 188 h 862"/>
                    <a:gd name="T16" fmla="*/ 82 w 607"/>
                    <a:gd name="T17" fmla="*/ 408 h 862"/>
                    <a:gd name="T18" fmla="*/ 89 w 607"/>
                    <a:gd name="T19" fmla="*/ 411 h 862"/>
                    <a:gd name="T20" fmla="*/ 93 w 607"/>
                    <a:gd name="T21" fmla="*/ 404 h 862"/>
                    <a:gd name="T22" fmla="*/ 12 w 607"/>
                    <a:gd name="T23" fmla="*/ 185 h 862"/>
                    <a:gd name="T24" fmla="*/ 20 w 607"/>
                    <a:gd name="T25" fmla="*/ 33 h 862"/>
                    <a:gd name="T26" fmla="*/ 71 w 607"/>
                    <a:gd name="T27" fmla="*/ 14 h 862"/>
                    <a:gd name="T28" fmla="*/ 200 w 607"/>
                    <a:gd name="T29" fmla="*/ 364 h 862"/>
                    <a:gd name="T30" fmla="*/ 202 w 607"/>
                    <a:gd name="T31" fmla="*/ 366 h 862"/>
                    <a:gd name="T32" fmla="*/ 507 w 607"/>
                    <a:gd name="T33" fmla="*/ 623 h 862"/>
                    <a:gd name="T34" fmla="*/ 595 w 607"/>
                    <a:gd name="T35" fmla="*/ 862 h 862"/>
                    <a:gd name="T36" fmla="*/ 607 w 607"/>
                    <a:gd name="T37" fmla="*/ 862 h 862"/>
                    <a:gd name="T38" fmla="*/ 517 w 607"/>
                    <a:gd name="T39" fmla="*/ 618 h 862"/>
                    <a:gd name="T40" fmla="*/ 516 w 607"/>
                    <a:gd name="T41" fmla="*/ 616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7" h="862">
                      <a:moveTo>
                        <a:pt x="516" y="616"/>
                      </a:moveTo>
                      <a:cubicBezTo>
                        <a:pt x="211" y="358"/>
                        <a:pt x="211" y="358"/>
                        <a:pt x="211" y="358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1"/>
                        <a:pt x="75" y="0"/>
                        <a:pt x="72" y="1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0" y="24"/>
                        <a:pt x="8" y="26"/>
                        <a:pt x="8" y="28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6"/>
                        <a:pt x="0" y="187"/>
                        <a:pt x="0" y="188"/>
                      </a:cubicBezTo>
                      <a:cubicBezTo>
                        <a:pt x="82" y="408"/>
                        <a:pt x="82" y="408"/>
                        <a:pt x="82" y="408"/>
                      </a:cubicBezTo>
                      <a:cubicBezTo>
                        <a:pt x="82" y="411"/>
                        <a:pt x="86" y="412"/>
                        <a:pt x="89" y="411"/>
                      </a:cubicBezTo>
                      <a:cubicBezTo>
                        <a:pt x="92" y="410"/>
                        <a:pt x="93" y="407"/>
                        <a:pt x="93" y="404"/>
                      </a:cubicBezTo>
                      <a:cubicBezTo>
                        <a:pt x="12" y="185"/>
                        <a:pt x="12" y="185"/>
                        <a:pt x="12" y="18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200" y="364"/>
                        <a:pt x="200" y="364"/>
                        <a:pt x="200" y="364"/>
                      </a:cubicBezTo>
                      <a:cubicBezTo>
                        <a:pt x="201" y="365"/>
                        <a:pt x="201" y="365"/>
                        <a:pt x="202" y="366"/>
                      </a:cubicBezTo>
                      <a:cubicBezTo>
                        <a:pt x="507" y="623"/>
                        <a:pt x="507" y="623"/>
                        <a:pt x="507" y="623"/>
                      </a:cubicBezTo>
                      <a:cubicBezTo>
                        <a:pt x="595" y="862"/>
                        <a:pt x="595" y="862"/>
                        <a:pt x="595" y="862"/>
                      </a:cubicBezTo>
                      <a:cubicBezTo>
                        <a:pt x="607" y="862"/>
                        <a:pt x="607" y="862"/>
                        <a:pt x="607" y="862"/>
                      </a:cubicBezTo>
                      <a:cubicBezTo>
                        <a:pt x="517" y="618"/>
                        <a:pt x="517" y="618"/>
                        <a:pt x="517" y="618"/>
                      </a:cubicBezTo>
                      <a:cubicBezTo>
                        <a:pt x="517" y="617"/>
                        <a:pt x="516" y="616"/>
                        <a:pt x="516" y="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15"/>
                <p:cNvSpPr>
                  <a:spLocks/>
                </p:cNvSpPr>
                <p:nvPr/>
              </p:nvSpPr>
              <p:spPr bwMode="auto">
                <a:xfrm>
                  <a:off x="-20148550" y="-6354762"/>
                  <a:ext cx="1906587" cy="3057525"/>
                </a:xfrm>
                <a:custGeom>
                  <a:avLst/>
                  <a:gdLst>
                    <a:gd name="T0" fmla="*/ 165 w 508"/>
                    <a:gd name="T1" fmla="*/ 446 h 815"/>
                    <a:gd name="T2" fmla="*/ 168 w 508"/>
                    <a:gd name="T3" fmla="*/ 450 h 815"/>
                    <a:gd name="T4" fmla="*/ 395 w 508"/>
                    <a:gd name="T5" fmla="*/ 536 h 815"/>
                    <a:gd name="T6" fmla="*/ 496 w 508"/>
                    <a:gd name="T7" fmla="*/ 811 h 815"/>
                    <a:gd name="T8" fmla="*/ 504 w 508"/>
                    <a:gd name="T9" fmla="*/ 814 h 815"/>
                    <a:gd name="T10" fmla="*/ 507 w 508"/>
                    <a:gd name="T11" fmla="*/ 807 h 815"/>
                    <a:gd name="T12" fmla="*/ 405 w 508"/>
                    <a:gd name="T13" fmla="*/ 530 h 815"/>
                    <a:gd name="T14" fmla="*/ 401 w 508"/>
                    <a:gd name="T15" fmla="*/ 526 h 815"/>
                    <a:gd name="T16" fmla="*/ 175 w 508"/>
                    <a:gd name="T17" fmla="*/ 440 h 815"/>
                    <a:gd name="T18" fmla="*/ 12 w 508"/>
                    <a:gd name="T19" fmla="*/ 0 h 815"/>
                    <a:gd name="T20" fmla="*/ 0 w 508"/>
                    <a:gd name="T21" fmla="*/ 0 h 815"/>
                    <a:gd name="T22" fmla="*/ 165 w 508"/>
                    <a:gd name="T23" fmla="*/ 446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8" h="815">
                      <a:moveTo>
                        <a:pt x="165" y="446"/>
                      </a:moveTo>
                      <a:cubicBezTo>
                        <a:pt x="166" y="448"/>
                        <a:pt x="167" y="449"/>
                        <a:pt x="168" y="450"/>
                      </a:cubicBezTo>
                      <a:cubicBezTo>
                        <a:pt x="395" y="536"/>
                        <a:pt x="395" y="536"/>
                        <a:pt x="395" y="536"/>
                      </a:cubicBezTo>
                      <a:cubicBezTo>
                        <a:pt x="496" y="811"/>
                        <a:pt x="496" y="811"/>
                        <a:pt x="496" y="811"/>
                      </a:cubicBezTo>
                      <a:cubicBezTo>
                        <a:pt x="497" y="814"/>
                        <a:pt x="501" y="815"/>
                        <a:pt x="504" y="814"/>
                      </a:cubicBezTo>
                      <a:cubicBezTo>
                        <a:pt x="507" y="813"/>
                        <a:pt x="508" y="810"/>
                        <a:pt x="507" y="807"/>
                      </a:cubicBezTo>
                      <a:cubicBezTo>
                        <a:pt x="405" y="530"/>
                        <a:pt x="405" y="530"/>
                        <a:pt x="405" y="530"/>
                      </a:cubicBezTo>
                      <a:cubicBezTo>
                        <a:pt x="404" y="528"/>
                        <a:pt x="403" y="527"/>
                        <a:pt x="401" y="526"/>
                      </a:cubicBezTo>
                      <a:cubicBezTo>
                        <a:pt x="175" y="440"/>
                        <a:pt x="175" y="440"/>
                        <a:pt x="175" y="44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5" y="4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16"/>
                <p:cNvSpPr>
                  <a:spLocks/>
                </p:cNvSpPr>
                <p:nvPr/>
              </p:nvSpPr>
              <p:spPr bwMode="auto">
                <a:xfrm>
                  <a:off x="-18519775" y="-3173412"/>
                  <a:ext cx="2762250" cy="5822950"/>
                </a:xfrm>
                <a:custGeom>
                  <a:avLst/>
                  <a:gdLst>
                    <a:gd name="T0" fmla="*/ 273 w 736"/>
                    <a:gd name="T1" fmla="*/ 4 h 1552"/>
                    <a:gd name="T2" fmla="*/ 277 w 736"/>
                    <a:gd name="T3" fmla="*/ 12 h 1552"/>
                    <a:gd name="T4" fmla="*/ 494 w 736"/>
                    <a:gd name="T5" fmla="*/ 97 h 1552"/>
                    <a:gd name="T6" fmla="*/ 723 w 736"/>
                    <a:gd name="T7" fmla="*/ 716 h 1552"/>
                    <a:gd name="T8" fmla="*/ 378 w 736"/>
                    <a:gd name="T9" fmla="*/ 1343 h 1552"/>
                    <a:gd name="T10" fmla="*/ 378 w 736"/>
                    <a:gd name="T11" fmla="*/ 1348 h 1552"/>
                    <a:gd name="T12" fmla="*/ 427 w 736"/>
                    <a:gd name="T13" fmla="*/ 1480 h 1552"/>
                    <a:gd name="T14" fmla="*/ 271 w 736"/>
                    <a:gd name="T15" fmla="*/ 1538 h 1552"/>
                    <a:gd name="T16" fmla="*/ 12 w 736"/>
                    <a:gd name="T17" fmla="*/ 838 h 1552"/>
                    <a:gd name="T18" fmla="*/ 4 w 736"/>
                    <a:gd name="T19" fmla="*/ 835 h 1552"/>
                    <a:gd name="T20" fmla="*/ 1 w 736"/>
                    <a:gd name="T21" fmla="*/ 842 h 1552"/>
                    <a:gd name="T22" fmla="*/ 262 w 736"/>
                    <a:gd name="T23" fmla="*/ 1547 h 1552"/>
                    <a:gd name="T24" fmla="*/ 269 w 736"/>
                    <a:gd name="T25" fmla="*/ 1551 h 1552"/>
                    <a:gd name="T26" fmla="*/ 436 w 736"/>
                    <a:gd name="T27" fmla="*/ 1489 h 1552"/>
                    <a:gd name="T28" fmla="*/ 439 w 736"/>
                    <a:gd name="T29" fmla="*/ 1482 h 1552"/>
                    <a:gd name="T30" fmla="*/ 389 w 736"/>
                    <a:gd name="T31" fmla="*/ 1347 h 1552"/>
                    <a:gd name="T32" fmla="*/ 735 w 736"/>
                    <a:gd name="T33" fmla="*/ 720 h 1552"/>
                    <a:gd name="T34" fmla="*/ 735 w 736"/>
                    <a:gd name="T35" fmla="*/ 715 h 1552"/>
                    <a:gd name="T36" fmla="*/ 504 w 736"/>
                    <a:gd name="T37" fmla="*/ 90 h 1552"/>
                    <a:gd name="T38" fmla="*/ 501 w 736"/>
                    <a:gd name="T39" fmla="*/ 87 h 1552"/>
                    <a:gd name="T40" fmla="*/ 281 w 736"/>
                    <a:gd name="T41" fmla="*/ 1 h 1552"/>
                    <a:gd name="T42" fmla="*/ 273 w 736"/>
                    <a:gd name="T43" fmla="*/ 4 h 1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36" h="1552">
                      <a:moveTo>
                        <a:pt x="273" y="4"/>
                      </a:moveTo>
                      <a:cubicBezTo>
                        <a:pt x="272" y="7"/>
                        <a:pt x="273" y="11"/>
                        <a:pt x="277" y="12"/>
                      </a:cubicBezTo>
                      <a:cubicBezTo>
                        <a:pt x="494" y="97"/>
                        <a:pt x="494" y="97"/>
                        <a:pt x="494" y="97"/>
                      </a:cubicBezTo>
                      <a:cubicBezTo>
                        <a:pt x="723" y="716"/>
                        <a:pt x="723" y="716"/>
                        <a:pt x="723" y="716"/>
                      </a:cubicBezTo>
                      <a:cubicBezTo>
                        <a:pt x="378" y="1343"/>
                        <a:pt x="378" y="1343"/>
                        <a:pt x="378" y="1343"/>
                      </a:cubicBezTo>
                      <a:cubicBezTo>
                        <a:pt x="377" y="1345"/>
                        <a:pt x="377" y="1346"/>
                        <a:pt x="378" y="1348"/>
                      </a:cubicBezTo>
                      <a:cubicBezTo>
                        <a:pt x="427" y="1480"/>
                        <a:pt x="427" y="1480"/>
                        <a:pt x="427" y="1480"/>
                      </a:cubicBezTo>
                      <a:cubicBezTo>
                        <a:pt x="271" y="1538"/>
                        <a:pt x="271" y="1538"/>
                        <a:pt x="271" y="1538"/>
                      </a:cubicBezTo>
                      <a:cubicBezTo>
                        <a:pt x="12" y="838"/>
                        <a:pt x="12" y="838"/>
                        <a:pt x="12" y="838"/>
                      </a:cubicBezTo>
                      <a:cubicBezTo>
                        <a:pt x="11" y="835"/>
                        <a:pt x="8" y="834"/>
                        <a:pt x="4" y="835"/>
                      </a:cubicBezTo>
                      <a:cubicBezTo>
                        <a:pt x="2" y="836"/>
                        <a:pt x="0" y="839"/>
                        <a:pt x="1" y="842"/>
                      </a:cubicBezTo>
                      <a:cubicBezTo>
                        <a:pt x="262" y="1547"/>
                        <a:pt x="262" y="1547"/>
                        <a:pt x="262" y="1547"/>
                      </a:cubicBezTo>
                      <a:cubicBezTo>
                        <a:pt x="263" y="1550"/>
                        <a:pt x="266" y="1552"/>
                        <a:pt x="269" y="1551"/>
                      </a:cubicBezTo>
                      <a:cubicBezTo>
                        <a:pt x="436" y="1489"/>
                        <a:pt x="436" y="1489"/>
                        <a:pt x="436" y="1489"/>
                      </a:cubicBezTo>
                      <a:cubicBezTo>
                        <a:pt x="439" y="1488"/>
                        <a:pt x="440" y="1484"/>
                        <a:pt x="439" y="1482"/>
                      </a:cubicBezTo>
                      <a:cubicBezTo>
                        <a:pt x="389" y="1347"/>
                        <a:pt x="389" y="1347"/>
                        <a:pt x="389" y="1347"/>
                      </a:cubicBezTo>
                      <a:cubicBezTo>
                        <a:pt x="735" y="720"/>
                        <a:pt x="735" y="720"/>
                        <a:pt x="735" y="720"/>
                      </a:cubicBezTo>
                      <a:cubicBezTo>
                        <a:pt x="736" y="718"/>
                        <a:pt x="736" y="717"/>
                        <a:pt x="735" y="715"/>
                      </a:cubicBezTo>
                      <a:cubicBezTo>
                        <a:pt x="504" y="90"/>
                        <a:pt x="504" y="90"/>
                        <a:pt x="504" y="90"/>
                      </a:cubicBezTo>
                      <a:cubicBezTo>
                        <a:pt x="503" y="89"/>
                        <a:pt x="502" y="87"/>
                        <a:pt x="501" y="87"/>
                      </a:cubicBezTo>
                      <a:cubicBezTo>
                        <a:pt x="281" y="1"/>
                        <a:pt x="281" y="1"/>
                        <a:pt x="281" y="1"/>
                      </a:cubicBezTo>
                      <a:cubicBezTo>
                        <a:pt x="278" y="0"/>
                        <a:pt x="274" y="1"/>
                        <a:pt x="27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817"/>
                <p:cNvSpPr>
                  <a:spLocks/>
                </p:cNvSpPr>
                <p:nvPr/>
              </p:nvSpPr>
              <p:spPr bwMode="auto">
                <a:xfrm>
                  <a:off x="-18811875" y="1146175"/>
                  <a:ext cx="5230812" cy="6640513"/>
                </a:xfrm>
                <a:custGeom>
                  <a:avLst/>
                  <a:gdLst>
                    <a:gd name="T0" fmla="*/ 2 w 1394"/>
                    <a:gd name="T1" fmla="*/ 8 h 1770"/>
                    <a:gd name="T2" fmla="*/ 120 w 1394"/>
                    <a:gd name="T3" fmla="*/ 350 h 1770"/>
                    <a:gd name="T4" fmla="*/ 123 w 1394"/>
                    <a:gd name="T5" fmla="*/ 353 h 1770"/>
                    <a:gd name="T6" fmla="*/ 1117 w 1394"/>
                    <a:gd name="T7" fmla="*/ 830 h 1770"/>
                    <a:gd name="T8" fmla="*/ 1381 w 1394"/>
                    <a:gd name="T9" fmla="*/ 1544 h 1770"/>
                    <a:gd name="T10" fmla="*/ 1293 w 1394"/>
                    <a:gd name="T11" fmla="*/ 1736 h 1770"/>
                    <a:gd name="T12" fmla="*/ 1236 w 1394"/>
                    <a:gd name="T13" fmla="*/ 1757 h 1770"/>
                    <a:gd name="T14" fmla="*/ 1130 w 1394"/>
                    <a:gd name="T15" fmla="*/ 1623 h 1770"/>
                    <a:gd name="T16" fmla="*/ 1094 w 1394"/>
                    <a:gd name="T17" fmla="*/ 1525 h 1770"/>
                    <a:gd name="T18" fmla="*/ 1086 w 1394"/>
                    <a:gd name="T19" fmla="*/ 1521 h 1770"/>
                    <a:gd name="T20" fmla="*/ 1083 w 1394"/>
                    <a:gd name="T21" fmla="*/ 1529 h 1770"/>
                    <a:gd name="T22" fmla="*/ 1120 w 1394"/>
                    <a:gd name="T23" fmla="*/ 1628 h 1770"/>
                    <a:gd name="T24" fmla="*/ 1121 w 1394"/>
                    <a:gd name="T25" fmla="*/ 1629 h 1770"/>
                    <a:gd name="T26" fmla="*/ 1229 w 1394"/>
                    <a:gd name="T27" fmla="*/ 1768 h 1770"/>
                    <a:gd name="T28" fmla="*/ 1236 w 1394"/>
                    <a:gd name="T29" fmla="*/ 1769 h 1770"/>
                    <a:gd name="T30" fmla="*/ 1300 w 1394"/>
                    <a:gd name="T31" fmla="*/ 1746 h 1770"/>
                    <a:gd name="T32" fmla="*/ 1303 w 1394"/>
                    <a:gd name="T33" fmla="*/ 1743 h 1770"/>
                    <a:gd name="T34" fmla="*/ 1393 w 1394"/>
                    <a:gd name="T35" fmla="*/ 1547 h 1770"/>
                    <a:gd name="T36" fmla="*/ 1393 w 1394"/>
                    <a:gd name="T37" fmla="*/ 1542 h 1770"/>
                    <a:gd name="T38" fmla="*/ 1128 w 1394"/>
                    <a:gd name="T39" fmla="*/ 823 h 1770"/>
                    <a:gd name="T40" fmla="*/ 1125 w 1394"/>
                    <a:gd name="T41" fmla="*/ 820 h 1770"/>
                    <a:gd name="T42" fmla="*/ 129 w 1394"/>
                    <a:gd name="T43" fmla="*/ 344 h 1770"/>
                    <a:gd name="T44" fmla="*/ 13 w 1394"/>
                    <a:gd name="T45" fmla="*/ 4 h 1770"/>
                    <a:gd name="T46" fmla="*/ 5 w 1394"/>
                    <a:gd name="T47" fmla="*/ 1 h 1770"/>
                    <a:gd name="T48" fmla="*/ 2 w 1394"/>
                    <a:gd name="T49" fmla="*/ 8 h 1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94" h="1770">
                      <a:moveTo>
                        <a:pt x="2" y="8"/>
                      </a:moveTo>
                      <a:cubicBezTo>
                        <a:pt x="120" y="350"/>
                        <a:pt x="120" y="350"/>
                        <a:pt x="120" y="350"/>
                      </a:cubicBezTo>
                      <a:cubicBezTo>
                        <a:pt x="120" y="351"/>
                        <a:pt x="121" y="352"/>
                        <a:pt x="123" y="353"/>
                      </a:cubicBezTo>
                      <a:cubicBezTo>
                        <a:pt x="1117" y="830"/>
                        <a:pt x="1117" y="830"/>
                        <a:pt x="1117" y="830"/>
                      </a:cubicBezTo>
                      <a:cubicBezTo>
                        <a:pt x="1381" y="1544"/>
                        <a:pt x="1381" y="1544"/>
                        <a:pt x="1381" y="1544"/>
                      </a:cubicBezTo>
                      <a:cubicBezTo>
                        <a:pt x="1293" y="1736"/>
                        <a:pt x="1293" y="1736"/>
                        <a:pt x="1293" y="1736"/>
                      </a:cubicBezTo>
                      <a:cubicBezTo>
                        <a:pt x="1236" y="1757"/>
                        <a:pt x="1236" y="1757"/>
                        <a:pt x="1236" y="1757"/>
                      </a:cubicBezTo>
                      <a:cubicBezTo>
                        <a:pt x="1130" y="1623"/>
                        <a:pt x="1130" y="1623"/>
                        <a:pt x="1130" y="1623"/>
                      </a:cubicBezTo>
                      <a:cubicBezTo>
                        <a:pt x="1094" y="1525"/>
                        <a:pt x="1094" y="1525"/>
                        <a:pt x="1094" y="1525"/>
                      </a:cubicBezTo>
                      <a:cubicBezTo>
                        <a:pt x="1093" y="1522"/>
                        <a:pt x="1089" y="1520"/>
                        <a:pt x="1086" y="1521"/>
                      </a:cubicBezTo>
                      <a:cubicBezTo>
                        <a:pt x="1083" y="1522"/>
                        <a:pt x="1082" y="1525"/>
                        <a:pt x="1083" y="1529"/>
                      </a:cubicBezTo>
                      <a:cubicBezTo>
                        <a:pt x="1120" y="1628"/>
                        <a:pt x="1120" y="1628"/>
                        <a:pt x="1120" y="1628"/>
                      </a:cubicBezTo>
                      <a:cubicBezTo>
                        <a:pt x="1120" y="1629"/>
                        <a:pt x="1120" y="1629"/>
                        <a:pt x="1121" y="1629"/>
                      </a:cubicBezTo>
                      <a:cubicBezTo>
                        <a:pt x="1229" y="1768"/>
                        <a:pt x="1229" y="1768"/>
                        <a:pt x="1229" y="1768"/>
                      </a:cubicBezTo>
                      <a:cubicBezTo>
                        <a:pt x="1231" y="1769"/>
                        <a:pt x="1234" y="1770"/>
                        <a:pt x="1236" y="1769"/>
                      </a:cubicBezTo>
                      <a:cubicBezTo>
                        <a:pt x="1300" y="1746"/>
                        <a:pt x="1300" y="1746"/>
                        <a:pt x="1300" y="1746"/>
                      </a:cubicBezTo>
                      <a:cubicBezTo>
                        <a:pt x="1301" y="1746"/>
                        <a:pt x="1302" y="1744"/>
                        <a:pt x="1303" y="1743"/>
                      </a:cubicBezTo>
                      <a:cubicBezTo>
                        <a:pt x="1393" y="1547"/>
                        <a:pt x="1393" y="1547"/>
                        <a:pt x="1393" y="1547"/>
                      </a:cubicBezTo>
                      <a:cubicBezTo>
                        <a:pt x="1394" y="1545"/>
                        <a:pt x="1394" y="1543"/>
                        <a:pt x="1393" y="1542"/>
                      </a:cubicBezTo>
                      <a:cubicBezTo>
                        <a:pt x="1128" y="823"/>
                        <a:pt x="1128" y="823"/>
                        <a:pt x="1128" y="823"/>
                      </a:cubicBezTo>
                      <a:cubicBezTo>
                        <a:pt x="1127" y="822"/>
                        <a:pt x="1126" y="821"/>
                        <a:pt x="1125" y="820"/>
                      </a:cubicBezTo>
                      <a:cubicBezTo>
                        <a:pt x="129" y="344"/>
                        <a:pt x="129" y="344"/>
                        <a:pt x="129" y="34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2"/>
                        <a:pt x="8" y="0"/>
                        <a:pt x="5" y="1"/>
                      </a:cubicBezTo>
                      <a:cubicBezTo>
                        <a:pt x="3" y="2"/>
                        <a:pt x="0" y="5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18"/>
                <p:cNvSpPr>
                  <a:spLocks/>
                </p:cNvSpPr>
                <p:nvPr/>
              </p:nvSpPr>
              <p:spPr bwMode="auto">
                <a:xfrm>
                  <a:off x="-15195550" y="7419975"/>
                  <a:ext cx="2716212" cy="4716463"/>
                </a:xfrm>
                <a:custGeom>
                  <a:avLst/>
                  <a:gdLst>
                    <a:gd name="T0" fmla="*/ 628 w 724"/>
                    <a:gd name="T1" fmla="*/ 998 h 1257"/>
                    <a:gd name="T2" fmla="*/ 323 w 724"/>
                    <a:gd name="T3" fmla="*/ 741 h 1257"/>
                    <a:gd name="T4" fmla="*/ 193 w 724"/>
                    <a:gd name="T5" fmla="*/ 389 h 1257"/>
                    <a:gd name="T6" fmla="*/ 253 w 724"/>
                    <a:gd name="T7" fmla="*/ 259 h 1257"/>
                    <a:gd name="T8" fmla="*/ 253 w 724"/>
                    <a:gd name="T9" fmla="*/ 254 h 1257"/>
                    <a:gd name="T10" fmla="*/ 227 w 724"/>
                    <a:gd name="T11" fmla="*/ 181 h 1257"/>
                    <a:gd name="T12" fmla="*/ 220 w 724"/>
                    <a:gd name="T13" fmla="*/ 177 h 1257"/>
                    <a:gd name="T14" fmla="*/ 140 w 724"/>
                    <a:gd name="T15" fmla="*/ 203 h 1257"/>
                    <a:gd name="T16" fmla="*/ 48 w 724"/>
                    <a:gd name="T17" fmla="*/ 103 h 1257"/>
                    <a:gd name="T18" fmla="*/ 12 w 724"/>
                    <a:gd name="T19" fmla="*/ 4 h 1257"/>
                    <a:gd name="T20" fmla="*/ 4 w 724"/>
                    <a:gd name="T21" fmla="*/ 1 h 1257"/>
                    <a:gd name="T22" fmla="*/ 1 w 724"/>
                    <a:gd name="T23" fmla="*/ 9 h 1257"/>
                    <a:gd name="T24" fmla="*/ 38 w 724"/>
                    <a:gd name="T25" fmla="*/ 108 h 1257"/>
                    <a:gd name="T26" fmla="*/ 39 w 724"/>
                    <a:gd name="T27" fmla="*/ 110 h 1257"/>
                    <a:gd name="T28" fmla="*/ 134 w 724"/>
                    <a:gd name="T29" fmla="*/ 214 h 1257"/>
                    <a:gd name="T30" fmla="*/ 140 w 724"/>
                    <a:gd name="T31" fmla="*/ 215 h 1257"/>
                    <a:gd name="T32" fmla="*/ 218 w 724"/>
                    <a:gd name="T33" fmla="*/ 190 h 1257"/>
                    <a:gd name="T34" fmla="*/ 241 w 724"/>
                    <a:gd name="T35" fmla="*/ 256 h 1257"/>
                    <a:gd name="T36" fmla="*/ 182 w 724"/>
                    <a:gd name="T37" fmla="*/ 387 h 1257"/>
                    <a:gd name="T38" fmla="*/ 181 w 724"/>
                    <a:gd name="T39" fmla="*/ 391 h 1257"/>
                    <a:gd name="T40" fmla="*/ 313 w 724"/>
                    <a:gd name="T41" fmla="*/ 747 h 1257"/>
                    <a:gd name="T42" fmla="*/ 314 w 724"/>
                    <a:gd name="T43" fmla="*/ 749 h 1257"/>
                    <a:gd name="T44" fmla="*/ 619 w 724"/>
                    <a:gd name="T45" fmla="*/ 1006 h 1257"/>
                    <a:gd name="T46" fmla="*/ 712 w 724"/>
                    <a:gd name="T47" fmla="*/ 1257 h 1257"/>
                    <a:gd name="T48" fmla="*/ 724 w 724"/>
                    <a:gd name="T49" fmla="*/ 1257 h 1257"/>
                    <a:gd name="T50" fmla="*/ 630 w 724"/>
                    <a:gd name="T51" fmla="*/ 1001 h 1257"/>
                    <a:gd name="T52" fmla="*/ 628 w 724"/>
                    <a:gd name="T53" fmla="*/ 998 h 1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24" h="1257">
                      <a:moveTo>
                        <a:pt x="628" y="998"/>
                      </a:moveTo>
                      <a:cubicBezTo>
                        <a:pt x="323" y="741"/>
                        <a:pt x="323" y="741"/>
                        <a:pt x="323" y="741"/>
                      </a:cubicBezTo>
                      <a:cubicBezTo>
                        <a:pt x="193" y="389"/>
                        <a:pt x="193" y="389"/>
                        <a:pt x="193" y="389"/>
                      </a:cubicBezTo>
                      <a:cubicBezTo>
                        <a:pt x="253" y="259"/>
                        <a:pt x="253" y="259"/>
                        <a:pt x="253" y="259"/>
                      </a:cubicBezTo>
                      <a:cubicBezTo>
                        <a:pt x="253" y="257"/>
                        <a:pt x="253" y="256"/>
                        <a:pt x="253" y="254"/>
                      </a:cubicBezTo>
                      <a:cubicBezTo>
                        <a:pt x="227" y="181"/>
                        <a:pt x="227" y="181"/>
                        <a:pt x="227" y="181"/>
                      </a:cubicBezTo>
                      <a:cubicBezTo>
                        <a:pt x="226" y="178"/>
                        <a:pt x="223" y="176"/>
                        <a:pt x="220" y="177"/>
                      </a:cubicBezTo>
                      <a:cubicBezTo>
                        <a:pt x="140" y="203"/>
                        <a:pt x="140" y="203"/>
                        <a:pt x="140" y="2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9"/>
                        <a:pt x="39" y="110"/>
                        <a:pt x="39" y="110"/>
                      </a:cubicBezTo>
                      <a:cubicBezTo>
                        <a:pt x="134" y="214"/>
                        <a:pt x="134" y="214"/>
                        <a:pt x="134" y="214"/>
                      </a:cubicBezTo>
                      <a:cubicBezTo>
                        <a:pt x="135" y="215"/>
                        <a:pt x="138" y="216"/>
                        <a:pt x="140" y="215"/>
                      </a:cubicBezTo>
                      <a:cubicBezTo>
                        <a:pt x="218" y="190"/>
                        <a:pt x="218" y="190"/>
                        <a:pt x="218" y="190"/>
                      </a:cubicBezTo>
                      <a:cubicBezTo>
                        <a:pt x="241" y="256"/>
                        <a:pt x="241" y="256"/>
                        <a:pt x="241" y="256"/>
                      </a:cubicBezTo>
                      <a:cubicBezTo>
                        <a:pt x="182" y="387"/>
                        <a:pt x="182" y="387"/>
                        <a:pt x="182" y="387"/>
                      </a:cubicBezTo>
                      <a:cubicBezTo>
                        <a:pt x="181" y="388"/>
                        <a:pt x="181" y="389"/>
                        <a:pt x="181" y="391"/>
                      </a:cubicBezTo>
                      <a:cubicBezTo>
                        <a:pt x="313" y="747"/>
                        <a:pt x="313" y="747"/>
                        <a:pt x="313" y="747"/>
                      </a:cubicBezTo>
                      <a:cubicBezTo>
                        <a:pt x="313" y="748"/>
                        <a:pt x="314" y="748"/>
                        <a:pt x="314" y="749"/>
                      </a:cubicBezTo>
                      <a:cubicBezTo>
                        <a:pt x="619" y="1006"/>
                        <a:pt x="619" y="1006"/>
                        <a:pt x="619" y="1006"/>
                      </a:cubicBezTo>
                      <a:cubicBezTo>
                        <a:pt x="712" y="1257"/>
                        <a:pt x="712" y="1257"/>
                        <a:pt x="712" y="1257"/>
                      </a:cubicBezTo>
                      <a:cubicBezTo>
                        <a:pt x="724" y="1257"/>
                        <a:pt x="724" y="1257"/>
                        <a:pt x="724" y="1257"/>
                      </a:cubicBezTo>
                      <a:cubicBezTo>
                        <a:pt x="630" y="1001"/>
                        <a:pt x="630" y="1001"/>
                        <a:pt x="630" y="1001"/>
                      </a:cubicBezTo>
                      <a:cubicBezTo>
                        <a:pt x="629" y="1000"/>
                        <a:pt x="628" y="999"/>
                        <a:pt x="628" y="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819"/>
                <p:cNvSpPr>
                  <a:spLocks/>
                </p:cNvSpPr>
                <p:nvPr/>
              </p:nvSpPr>
              <p:spPr bwMode="auto">
                <a:xfrm>
                  <a:off x="-20005675" y="-6359525"/>
                  <a:ext cx="7669212" cy="18495963"/>
                </a:xfrm>
                <a:custGeom>
                  <a:avLst/>
                  <a:gdLst>
                    <a:gd name="T0" fmla="*/ 160 w 2044"/>
                    <a:gd name="T1" fmla="*/ 435 h 4929"/>
                    <a:gd name="T2" fmla="*/ 164 w 2044"/>
                    <a:gd name="T3" fmla="*/ 438 h 4929"/>
                    <a:gd name="T4" fmla="*/ 829 w 2044"/>
                    <a:gd name="T5" fmla="*/ 678 h 4929"/>
                    <a:gd name="T6" fmla="*/ 1152 w 2044"/>
                    <a:gd name="T7" fmla="*/ 1553 h 4929"/>
                    <a:gd name="T8" fmla="*/ 807 w 2044"/>
                    <a:gd name="T9" fmla="*/ 2180 h 4929"/>
                    <a:gd name="T10" fmla="*/ 807 w 2044"/>
                    <a:gd name="T11" fmla="*/ 2185 h 4929"/>
                    <a:gd name="T12" fmla="*/ 949 w 2044"/>
                    <a:gd name="T13" fmla="*/ 2570 h 4929"/>
                    <a:gd name="T14" fmla="*/ 952 w 2044"/>
                    <a:gd name="T15" fmla="*/ 2573 h 4929"/>
                    <a:gd name="T16" fmla="*/ 1469 w 2044"/>
                    <a:gd name="T17" fmla="*/ 2817 h 4929"/>
                    <a:gd name="T18" fmla="*/ 1733 w 2044"/>
                    <a:gd name="T19" fmla="*/ 3532 h 4929"/>
                    <a:gd name="T20" fmla="*/ 1496 w 2044"/>
                    <a:gd name="T21" fmla="*/ 4046 h 4929"/>
                    <a:gd name="T22" fmla="*/ 1496 w 2044"/>
                    <a:gd name="T23" fmla="*/ 4051 h 4929"/>
                    <a:gd name="T24" fmla="*/ 1628 w 2044"/>
                    <a:gd name="T25" fmla="*/ 4406 h 4929"/>
                    <a:gd name="T26" fmla="*/ 1630 w 2044"/>
                    <a:gd name="T27" fmla="*/ 4409 h 4929"/>
                    <a:gd name="T28" fmla="*/ 1934 w 2044"/>
                    <a:gd name="T29" fmla="*/ 4666 h 4929"/>
                    <a:gd name="T30" fmla="*/ 2031 w 2044"/>
                    <a:gd name="T31" fmla="*/ 4929 h 4929"/>
                    <a:gd name="T32" fmla="*/ 2044 w 2044"/>
                    <a:gd name="T33" fmla="*/ 4929 h 4929"/>
                    <a:gd name="T34" fmla="*/ 1945 w 2044"/>
                    <a:gd name="T35" fmla="*/ 4661 h 4929"/>
                    <a:gd name="T36" fmla="*/ 1943 w 2044"/>
                    <a:gd name="T37" fmla="*/ 4658 h 4929"/>
                    <a:gd name="T38" fmla="*/ 1638 w 2044"/>
                    <a:gd name="T39" fmla="*/ 4401 h 4929"/>
                    <a:gd name="T40" fmla="*/ 1508 w 2044"/>
                    <a:gd name="T41" fmla="*/ 4049 h 4929"/>
                    <a:gd name="T42" fmla="*/ 1744 w 2044"/>
                    <a:gd name="T43" fmla="*/ 3534 h 4929"/>
                    <a:gd name="T44" fmla="*/ 1744 w 2044"/>
                    <a:gd name="T45" fmla="*/ 3530 h 4929"/>
                    <a:gd name="T46" fmla="*/ 1479 w 2044"/>
                    <a:gd name="T47" fmla="*/ 2811 h 4929"/>
                    <a:gd name="T48" fmla="*/ 1476 w 2044"/>
                    <a:gd name="T49" fmla="*/ 2808 h 4929"/>
                    <a:gd name="T50" fmla="*/ 959 w 2044"/>
                    <a:gd name="T51" fmla="*/ 2563 h 4929"/>
                    <a:gd name="T52" fmla="*/ 819 w 2044"/>
                    <a:gd name="T53" fmla="*/ 2183 h 4929"/>
                    <a:gd name="T54" fmla="*/ 1164 w 2044"/>
                    <a:gd name="T55" fmla="*/ 1557 h 4929"/>
                    <a:gd name="T56" fmla="*/ 1164 w 2044"/>
                    <a:gd name="T57" fmla="*/ 1552 h 4929"/>
                    <a:gd name="T58" fmla="*/ 839 w 2044"/>
                    <a:gd name="T59" fmla="*/ 671 h 4929"/>
                    <a:gd name="T60" fmla="*/ 835 w 2044"/>
                    <a:gd name="T61" fmla="*/ 668 h 4929"/>
                    <a:gd name="T62" fmla="*/ 170 w 2044"/>
                    <a:gd name="T63" fmla="*/ 429 h 4929"/>
                    <a:gd name="T64" fmla="*/ 12 w 2044"/>
                    <a:gd name="T65" fmla="*/ 1 h 4929"/>
                    <a:gd name="T66" fmla="*/ 0 w 2044"/>
                    <a:gd name="T67" fmla="*/ 0 h 4929"/>
                    <a:gd name="T68" fmla="*/ 160 w 2044"/>
                    <a:gd name="T69" fmla="*/ 435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4" h="4929">
                      <a:moveTo>
                        <a:pt x="160" y="435"/>
                      </a:moveTo>
                      <a:cubicBezTo>
                        <a:pt x="161" y="437"/>
                        <a:pt x="162" y="438"/>
                        <a:pt x="164" y="438"/>
                      </a:cubicBezTo>
                      <a:cubicBezTo>
                        <a:pt x="829" y="678"/>
                        <a:pt x="829" y="678"/>
                        <a:pt x="829" y="678"/>
                      </a:cubicBezTo>
                      <a:cubicBezTo>
                        <a:pt x="1152" y="1553"/>
                        <a:pt x="1152" y="1553"/>
                        <a:pt x="1152" y="1553"/>
                      </a:cubicBezTo>
                      <a:cubicBezTo>
                        <a:pt x="807" y="2180"/>
                        <a:pt x="807" y="2180"/>
                        <a:pt x="807" y="2180"/>
                      </a:cubicBezTo>
                      <a:cubicBezTo>
                        <a:pt x="806" y="2181"/>
                        <a:pt x="806" y="2183"/>
                        <a:pt x="807" y="2185"/>
                      </a:cubicBezTo>
                      <a:cubicBezTo>
                        <a:pt x="949" y="2570"/>
                        <a:pt x="949" y="2570"/>
                        <a:pt x="949" y="2570"/>
                      </a:cubicBezTo>
                      <a:cubicBezTo>
                        <a:pt x="950" y="2571"/>
                        <a:pt x="951" y="2572"/>
                        <a:pt x="952" y="2573"/>
                      </a:cubicBezTo>
                      <a:cubicBezTo>
                        <a:pt x="1469" y="2817"/>
                        <a:pt x="1469" y="2817"/>
                        <a:pt x="1469" y="2817"/>
                      </a:cubicBezTo>
                      <a:cubicBezTo>
                        <a:pt x="1733" y="3532"/>
                        <a:pt x="1733" y="3532"/>
                        <a:pt x="1733" y="3532"/>
                      </a:cubicBezTo>
                      <a:cubicBezTo>
                        <a:pt x="1496" y="4046"/>
                        <a:pt x="1496" y="4046"/>
                        <a:pt x="1496" y="4046"/>
                      </a:cubicBezTo>
                      <a:cubicBezTo>
                        <a:pt x="1496" y="4048"/>
                        <a:pt x="1496" y="4049"/>
                        <a:pt x="1496" y="4051"/>
                      </a:cubicBezTo>
                      <a:cubicBezTo>
                        <a:pt x="1628" y="4406"/>
                        <a:pt x="1628" y="4406"/>
                        <a:pt x="1628" y="4406"/>
                      </a:cubicBezTo>
                      <a:cubicBezTo>
                        <a:pt x="1628" y="4407"/>
                        <a:pt x="1629" y="4408"/>
                        <a:pt x="1630" y="4409"/>
                      </a:cubicBezTo>
                      <a:cubicBezTo>
                        <a:pt x="1934" y="4666"/>
                        <a:pt x="1934" y="4666"/>
                        <a:pt x="1934" y="4666"/>
                      </a:cubicBezTo>
                      <a:cubicBezTo>
                        <a:pt x="2031" y="4929"/>
                        <a:pt x="2031" y="4929"/>
                        <a:pt x="2031" y="4929"/>
                      </a:cubicBezTo>
                      <a:cubicBezTo>
                        <a:pt x="2044" y="4929"/>
                        <a:pt x="2044" y="4929"/>
                        <a:pt x="2044" y="4929"/>
                      </a:cubicBezTo>
                      <a:cubicBezTo>
                        <a:pt x="1945" y="4661"/>
                        <a:pt x="1945" y="4661"/>
                        <a:pt x="1945" y="4661"/>
                      </a:cubicBezTo>
                      <a:cubicBezTo>
                        <a:pt x="1944" y="4660"/>
                        <a:pt x="1944" y="4659"/>
                        <a:pt x="1943" y="4658"/>
                      </a:cubicBezTo>
                      <a:cubicBezTo>
                        <a:pt x="1638" y="4401"/>
                        <a:pt x="1638" y="4401"/>
                        <a:pt x="1638" y="4401"/>
                      </a:cubicBezTo>
                      <a:cubicBezTo>
                        <a:pt x="1508" y="4049"/>
                        <a:pt x="1508" y="4049"/>
                        <a:pt x="1508" y="4049"/>
                      </a:cubicBezTo>
                      <a:cubicBezTo>
                        <a:pt x="1744" y="3534"/>
                        <a:pt x="1744" y="3534"/>
                        <a:pt x="1744" y="3534"/>
                      </a:cubicBezTo>
                      <a:cubicBezTo>
                        <a:pt x="1745" y="3533"/>
                        <a:pt x="1745" y="3532"/>
                        <a:pt x="1744" y="3530"/>
                      </a:cubicBezTo>
                      <a:cubicBezTo>
                        <a:pt x="1479" y="2811"/>
                        <a:pt x="1479" y="2811"/>
                        <a:pt x="1479" y="2811"/>
                      </a:cubicBezTo>
                      <a:cubicBezTo>
                        <a:pt x="1478" y="2810"/>
                        <a:pt x="1477" y="2808"/>
                        <a:pt x="1476" y="2808"/>
                      </a:cubicBezTo>
                      <a:cubicBezTo>
                        <a:pt x="959" y="2563"/>
                        <a:pt x="959" y="2563"/>
                        <a:pt x="959" y="2563"/>
                      </a:cubicBezTo>
                      <a:cubicBezTo>
                        <a:pt x="819" y="2183"/>
                        <a:pt x="819" y="2183"/>
                        <a:pt x="819" y="2183"/>
                      </a:cubicBezTo>
                      <a:cubicBezTo>
                        <a:pt x="1164" y="1557"/>
                        <a:pt x="1164" y="1557"/>
                        <a:pt x="1164" y="1557"/>
                      </a:cubicBezTo>
                      <a:cubicBezTo>
                        <a:pt x="1165" y="1555"/>
                        <a:pt x="1165" y="1553"/>
                        <a:pt x="1164" y="1552"/>
                      </a:cubicBezTo>
                      <a:cubicBezTo>
                        <a:pt x="839" y="671"/>
                        <a:pt x="839" y="671"/>
                        <a:pt x="839" y="671"/>
                      </a:cubicBezTo>
                      <a:cubicBezTo>
                        <a:pt x="838" y="670"/>
                        <a:pt x="837" y="668"/>
                        <a:pt x="835" y="668"/>
                      </a:cubicBezTo>
                      <a:cubicBezTo>
                        <a:pt x="170" y="429"/>
                        <a:pt x="170" y="429"/>
                        <a:pt x="170" y="429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60" y="4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820"/>
                <p:cNvSpPr>
                  <a:spLocks/>
                </p:cNvSpPr>
                <p:nvPr/>
              </p:nvSpPr>
              <p:spPr bwMode="auto">
                <a:xfrm>
                  <a:off x="-19865975" y="-6354762"/>
                  <a:ext cx="1106487" cy="1320800"/>
                </a:xfrm>
                <a:custGeom>
                  <a:avLst/>
                  <a:gdLst>
                    <a:gd name="T0" fmla="*/ 97 w 295"/>
                    <a:gd name="T1" fmla="*/ 261 h 352"/>
                    <a:gd name="T2" fmla="*/ 100 w 295"/>
                    <a:gd name="T3" fmla="*/ 264 h 352"/>
                    <a:gd name="T4" fmla="*/ 286 w 295"/>
                    <a:gd name="T5" fmla="*/ 351 h 352"/>
                    <a:gd name="T6" fmla="*/ 291 w 295"/>
                    <a:gd name="T7" fmla="*/ 351 h 352"/>
                    <a:gd name="T8" fmla="*/ 294 w 295"/>
                    <a:gd name="T9" fmla="*/ 348 h 352"/>
                    <a:gd name="T10" fmla="*/ 291 w 295"/>
                    <a:gd name="T11" fmla="*/ 341 h 352"/>
                    <a:gd name="T12" fmla="*/ 107 w 295"/>
                    <a:gd name="T13" fmla="*/ 255 h 352"/>
                    <a:gd name="T14" fmla="*/ 13 w 295"/>
                    <a:gd name="T15" fmla="*/ 0 h 352"/>
                    <a:gd name="T16" fmla="*/ 0 w 295"/>
                    <a:gd name="T17" fmla="*/ 0 h 352"/>
                    <a:gd name="T18" fmla="*/ 97 w 295"/>
                    <a:gd name="T19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52">
                      <a:moveTo>
                        <a:pt x="97" y="261"/>
                      </a:moveTo>
                      <a:cubicBezTo>
                        <a:pt x="97" y="262"/>
                        <a:pt x="99" y="264"/>
                        <a:pt x="100" y="264"/>
                      </a:cubicBezTo>
                      <a:cubicBezTo>
                        <a:pt x="286" y="351"/>
                        <a:pt x="286" y="351"/>
                        <a:pt x="286" y="351"/>
                      </a:cubicBezTo>
                      <a:cubicBezTo>
                        <a:pt x="288" y="352"/>
                        <a:pt x="289" y="352"/>
                        <a:pt x="291" y="351"/>
                      </a:cubicBezTo>
                      <a:cubicBezTo>
                        <a:pt x="292" y="351"/>
                        <a:pt x="293" y="350"/>
                        <a:pt x="294" y="348"/>
                      </a:cubicBezTo>
                      <a:cubicBezTo>
                        <a:pt x="295" y="346"/>
                        <a:pt x="294" y="342"/>
                        <a:pt x="291" y="341"/>
                      </a:cubicBezTo>
                      <a:cubicBezTo>
                        <a:pt x="107" y="255"/>
                        <a:pt x="107" y="255"/>
                        <a:pt x="107" y="255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7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21"/>
                <p:cNvSpPr>
                  <a:spLocks/>
                </p:cNvSpPr>
                <p:nvPr/>
              </p:nvSpPr>
              <p:spPr bwMode="auto">
                <a:xfrm>
                  <a:off x="-18392775" y="-5634037"/>
                  <a:ext cx="541337" cy="1376363"/>
                </a:xfrm>
                <a:custGeom>
                  <a:avLst/>
                  <a:gdLst>
                    <a:gd name="T0" fmla="*/ 1 w 144"/>
                    <a:gd name="T1" fmla="*/ 9 h 367"/>
                    <a:gd name="T2" fmla="*/ 132 w 144"/>
                    <a:gd name="T3" fmla="*/ 362 h 367"/>
                    <a:gd name="T4" fmla="*/ 140 w 144"/>
                    <a:gd name="T5" fmla="*/ 366 h 367"/>
                    <a:gd name="T6" fmla="*/ 143 w 144"/>
                    <a:gd name="T7" fmla="*/ 358 h 367"/>
                    <a:gd name="T8" fmla="*/ 12 w 144"/>
                    <a:gd name="T9" fmla="*/ 5 h 367"/>
                    <a:gd name="T10" fmla="*/ 5 w 144"/>
                    <a:gd name="T11" fmla="*/ 1 h 367"/>
                    <a:gd name="T12" fmla="*/ 1 w 144"/>
                    <a:gd name="T13" fmla="*/ 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367">
                      <a:moveTo>
                        <a:pt x="1" y="9"/>
                      </a:moveTo>
                      <a:cubicBezTo>
                        <a:pt x="132" y="362"/>
                        <a:pt x="132" y="362"/>
                        <a:pt x="132" y="362"/>
                      </a:cubicBezTo>
                      <a:cubicBezTo>
                        <a:pt x="133" y="365"/>
                        <a:pt x="137" y="367"/>
                        <a:pt x="140" y="366"/>
                      </a:cubicBezTo>
                      <a:cubicBezTo>
                        <a:pt x="143" y="365"/>
                        <a:pt x="144" y="362"/>
                        <a:pt x="143" y="35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22"/>
                <p:cNvSpPr>
                  <a:spLocks/>
                </p:cNvSpPr>
                <p:nvPr/>
              </p:nvSpPr>
              <p:spPr bwMode="auto">
                <a:xfrm>
                  <a:off x="-17900650" y="-4306887"/>
                  <a:ext cx="2390775" cy="6292850"/>
                </a:xfrm>
                <a:custGeom>
                  <a:avLst/>
                  <a:gdLst>
                    <a:gd name="T0" fmla="*/ 1 w 637"/>
                    <a:gd name="T1" fmla="*/ 4 h 1677"/>
                    <a:gd name="T2" fmla="*/ 5 w 637"/>
                    <a:gd name="T3" fmla="*/ 12 h 1677"/>
                    <a:gd name="T4" fmla="*/ 301 w 637"/>
                    <a:gd name="T5" fmla="*/ 119 h 1677"/>
                    <a:gd name="T6" fmla="*/ 624 w 637"/>
                    <a:gd name="T7" fmla="*/ 994 h 1677"/>
                    <a:gd name="T8" fmla="*/ 466 w 637"/>
                    <a:gd name="T9" fmla="*/ 1282 h 1677"/>
                    <a:gd name="T10" fmla="*/ 466 w 637"/>
                    <a:gd name="T11" fmla="*/ 1284 h 1677"/>
                    <a:gd name="T12" fmla="*/ 408 w 637"/>
                    <a:gd name="T13" fmla="*/ 1553 h 1677"/>
                    <a:gd name="T14" fmla="*/ 408 w 637"/>
                    <a:gd name="T15" fmla="*/ 1556 h 1677"/>
                    <a:gd name="T16" fmla="*/ 450 w 637"/>
                    <a:gd name="T17" fmla="*/ 1672 h 1677"/>
                    <a:gd name="T18" fmla="*/ 458 w 637"/>
                    <a:gd name="T19" fmla="*/ 1676 h 1677"/>
                    <a:gd name="T20" fmla="*/ 458 w 637"/>
                    <a:gd name="T21" fmla="*/ 1676 h 1677"/>
                    <a:gd name="T22" fmla="*/ 461 w 637"/>
                    <a:gd name="T23" fmla="*/ 1668 h 1677"/>
                    <a:gd name="T24" fmla="*/ 420 w 637"/>
                    <a:gd name="T25" fmla="*/ 1553 h 1677"/>
                    <a:gd name="T26" fmla="*/ 477 w 637"/>
                    <a:gd name="T27" fmla="*/ 1287 h 1677"/>
                    <a:gd name="T28" fmla="*/ 636 w 637"/>
                    <a:gd name="T29" fmla="*/ 997 h 1677"/>
                    <a:gd name="T30" fmla="*/ 636 w 637"/>
                    <a:gd name="T31" fmla="*/ 993 h 1677"/>
                    <a:gd name="T32" fmla="*/ 311 w 637"/>
                    <a:gd name="T33" fmla="*/ 112 h 1677"/>
                    <a:gd name="T34" fmla="*/ 308 w 637"/>
                    <a:gd name="T35" fmla="*/ 108 h 1677"/>
                    <a:gd name="T36" fmla="*/ 9 w 637"/>
                    <a:gd name="T37" fmla="*/ 1 h 1677"/>
                    <a:gd name="T38" fmla="*/ 1 w 637"/>
                    <a:gd name="T39" fmla="*/ 4 h 1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7" h="1677">
                      <a:moveTo>
                        <a:pt x="1" y="4"/>
                      </a:moveTo>
                      <a:cubicBezTo>
                        <a:pt x="0" y="7"/>
                        <a:pt x="2" y="11"/>
                        <a:pt x="5" y="12"/>
                      </a:cubicBezTo>
                      <a:cubicBezTo>
                        <a:pt x="301" y="119"/>
                        <a:pt x="301" y="119"/>
                        <a:pt x="301" y="119"/>
                      </a:cubicBezTo>
                      <a:cubicBezTo>
                        <a:pt x="624" y="994"/>
                        <a:pt x="624" y="994"/>
                        <a:pt x="624" y="994"/>
                      </a:cubicBezTo>
                      <a:cubicBezTo>
                        <a:pt x="466" y="1282"/>
                        <a:pt x="466" y="1282"/>
                        <a:pt x="466" y="1282"/>
                      </a:cubicBezTo>
                      <a:cubicBezTo>
                        <a:pt x="466" y="1282"/>
                        <a:pt x="466" y="1283"/>
                        <a:pt x="466" y="1284"/>
                      </a:cubicBezTo>
                      <a:cubicBezTo>
                        <a:pt x="408" y="1553"/>
                        <a:pt x="408" y="1553"/>
                        <a:pt x="408" y="1553"/>
                      </a:cubicBezTo>
                      <a:cubicBezTo>
                        <a:pt x="408" y="1554"/>
                        <a:pt x="408" y="1555"/>
                        <a:pt x="408" y="1556"/>
                      </a:cubicBezTo>
                      <a:cubicBezTo>
                        <a:pt x="450" y="1672"/>
                        <a:pt x="450" y="1672"/>
                        <a:pt x="450" y="1672"/>
                      </a:cubicBezTo>
                      <a:cubicBezTo>
                        <a:pt x="452" y="1675"/>
                        <a:pt x="455" y="1677"/>
                        <a:pt x="458" y="1676"/>
                      </a:cubicBezTo>
                      <a:cubicBezTo>
                        <a:pt x="458" y="1676"/>
                        <a:pt x="458" y="1676"/>
                        <a:pt x="458" y="1676"/>
                      </a:cubicBezTo>
                      <a:cubicBezTo>
                        <a:pt x="461" y="1674"/>
                        <a:pt x="462" y="1671"/>
                        <a:pt x="461" y="1668"/>
                      </a:cubicBezTo>
                      <a:cubicBezTo>
                        <a:pt x="420" y="1553"/>
                        <a:pt x="420" y="1553"/>
                        <a:pt x="420" y="1553"/>
                      </a:cubicBezTo>
                      <a:cubicBezTo>
                        <a:pt x="477" y="1287"/>
                        <a:pt x="477" y="1287"/>
                        <a:pt x="477" y="1287"/>
                      </a:cubicBezTo>
                      <a:cubicBezTo>
                        <a:pt x="636" y="997"/>
                        <a:pt x="636" y="997"/>
                        <a:pt x="636" y="997"/>
                      </a:cubicBezTo>
                      <a:cubicBezTo>
                        <a:pt x="637" y="996"/>
                        <a:pt x="637" y="994"/>
                        <a:pt x="636" y="993"/>
                      </a:cubicBezTo>
                      <a:cubicBezTo>
                        <a:pt x="311" y="112"/>
                        <a:pt x="311" y="112"/>
                        <a:pt x="311" y="112"/>
                      </a:cubicBezTo>
                      <a:cubicBezTo>
                        <a:pt x="310" y="110"/>
                        <a:pt x="309" y="109"/>
                        <a:pt x="308" y="10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2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823"/>
                <p:cNvSpPr>
                  <a:spLocks/>
                </p:cNvSpPr>
                <p:nvPr/>
              </p:nvSpPr>
              <p:spPr bwMode="auto">
                <a:xfrm>
                  <a:off x="-16321088" y="-3292475"/>
                  <a:ext cx="2713037" cy="6704013"/>
                </a:xfrm>
                <a:custGeom>
                  <a:avLst/>
                  <a:gdLst>
                    <a:gd name="T0" fmla="*/ 201 w 723"/>
                    <a:gd name="T1" fmla="*/ 72 h 1787"/>
                    <a:gd name="T2" fmla="*/ 198 w 723"/>
                    <a:gd name="T3" fmla="*/ 80 h 1787"/>
                    <a:gd name="T4" fmla="*/ 329 w 723"/>
                    <a:gd name="T5" fmla="*/ 441 h 1787"/>
                    <a:gd name="T6" fmla="*/ 333 w 723"/>
                    <a:gd name="T7" fmla="*/ 444 h 1787"/>
                    <a:gd name="T8" fmla="*/ 337 w 723"/>
                    <a:gd name="T9" fmla="*/ 444 h 1787"/>
                    <a:gd name="T10" fmla="*/ 469 w 723"/>
                    <a:gd name="T11" fmla="*/ 396 h 1787"/>
                    <a:gd name="T12" fmla="*/ 605 w 723"/>
                    <a:gd name="T13" fmla="*/ 768 h 1787"/>
                    <a:gd name="T14" fmla="*/ 502 w 723"/>
                    <a:gd name="T15" fmla="*/ 986 h 1787"/>
                    <a:gd name="T16" fmla="*/ 95 w 723"/>
                    <a:gd name="T17" fmla="*/ 1774 h 1787"/>
                    <a:gd name="T18" fmla="*/ 13 w 723"/>
                    <a:gd name="T19" fmla="*/ 1736 h 1787"/>
                    <a:gd name="T20" fmla="*/ 474 w 723"/>
                    <a:gd name="T21" fmla="*/ 834 h 1787"/>
                    <a:gd name="T22" fmla="*/ 474 w 723"/>
                    <a:gd name="T23" fmla="*/ 830 h 1787"/>
                    <a:gd name="T24" fmla="*/ 375 w 723"/>
                    <a:gd name="T25" fmla="*/ 554 h 1787"/>
                    <a:gd name="T26" fmla="*/ 368 w 723"/>
                    <a:gd name="T27" fmla="*/ 550 h 1787"/>
                    <a:gd name="T28" fmla="*/ 367 w 723"/>
                    <a:gd name="T29" fmla="*/ 550 h 1787"/>
                    <a:gd name="T30" fmla="*/ 364 w 723"/>
                    <a:gd name="T31" fmla="*/ 558 h 1787"/>
                    <a:gd name="T32" fmla="*/ 462 w 723"/>
                    <a:gd name="T33" fmla="*/ 831 h 1787"/>
                    <a:gd name="T34" fmla="*/ 1 w 723"/>
                    <a:gd name="T35" fmla="*/ 1736 h 1787"/>
                    <a:gd name="T36" fmla="*/ 0 w 723"/>
                    <a:gd name="T37" fmla="*/ 1740 h 1787"/>
                    <a:gd name="T38" fmla="*/ 3 w 723"/>
                    <a:gd name="T39" fmla="*/ 1743 h 1787"/>
                    <a:gd name="T40" fmla="*/ 95 w 723"/>
                    <a:gd name="T41" fmla="*/ 1787 h 1787"/>
                    <a:gd name="T42" fmla="*/ 99 w 723"/>
                    <a:gd name="T43" fmla="*/ 1787 h 1787"/>
                    <a:gd name="T44" fmla="*/ 103 w 723"/>
                    <a:gd name="T45" fmla="*/ 1784 h 1787"/>
                    <a:gd name="T46" fmla="*/ 512 w 723"/>
                    <a:gd name="T47" fmla="*/ 991 h 1787"/>
                    <a:gd name="T48" fmla="*/ 616 w 723"/>
                    <a:gd name="T49" fmla="*/ 771 h 1787"/>
                    <a:gd name="T50" fmla="*/ 617 w 723"/>
                    <a:gd name="T51" fmla="*/ 766 h 1787"/>
                    <a:gd name="T52" fmla="*/ 478 w 723"/>
                    <a:gd name="T53" fmla="*/ 386 h 1787"/>
                    <a:gd name="T54" fmla="*/ 475 w 723"/>
                    <a:gd name="T55" fmla="*/ 383 h 1787"/>
                    <a:gd name="T56" fmla="*/ 471 w 723"/>
                    <a:gd name="T57" fmla="*/ 383 h 1787"/>
                    <a:gd name="T58" fmla="*/ 338 w 723"/>
                    <a:gd name="T59" fmla="*/ 432 h 1787"/>
                    <a:gd name="T60" fmla="*/ 211 w 723"/>
                    <a:gd name="T61" fmla="*/ 81 h 1787"/>
                    <a:gd name="T62" fmla="*/ 398 w 723"/>
                    <a:gd name="T63" fmla="*/ 12 h 1787"/>
                    <a:gd name="T64" fmla="*/ 716 w 723"/>
                    <a:gd name="T65" fmla="*/ 33 h 1787"/>
                    <a:gd name="T66" fmla="*/ 722 w 723"/>
                    <a:gd name="T67" fmla="*/ 28 h 1787"/>
                    <a:gd name="T68" fmla="*/ 717 w 723"/>
                    <a:gd name="T69" fmla="*/ 22 h 1787"/>
                    <a:gd name="T70" fmla="*/ 397 w 723"/>
                    <a:gd name="T71" fmla="*/ 0 h 1787"/>
                    <a:gd name="T72" fmla="*/ 395 w 723"/>
                    <a:gd name="T73" fmla="*/ 1 h 1787"/>
                    <a:gd name="T74" fmla="*/ 201 w 723"/>
                    <a:gd name="T75" fmla="*/ 72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23" h="1787">
                      <a:moveTo>
                        <a:pt x="201" y="72"/>
                      </a:moveTo>
                      <a:cubicBezTo>
                        <a:pt x="198" y="73"/>
                        <a:pt x="197" y="76"/>
                        <a:pt x="198" y="80"/>
                      </a:cubicBezTo>
                      <a:cubicBezTo>
                        <a:pt x="329" y="441"/>
                        <a:pt x="329" y="441"/>
                        <a:pt x="329" y="441"/>
                      </a:cubicBezTo>
                      <a:cubicBezTo>
                        <a:pt x="330" y="443"/>
                        <a:pt x="331" y="444"/>
                        <a:pt x="333" y="444"/>
                      </a:cubicBezTo>
                      <a:cubicBezTo>
                        <a:pt x="334" y="445"/>
                        <a:pt x="335" y="445"/>
                        <a:pt x="337" y="444"/>
                      </a:cubicBezTo>
                      <a:cubicBezTo>
                        <a:pt x="469" y="396"/>
                        <a:pt x="469" y="396"/>
                        <a:pt x="469" y="396"/>
                      </a:cubicBezTo>
                      <a:cubicBezTo>
                        <a:pt x="605" y="768"/>
                        <a:pt x="605" y="768"/>
                        <a:pt x="605" y="768"/>
                      </a:cubicBezTo>
                      <a:cubicBezTo>
                        <a:pt x="502" y="986"/>
                        <a:pt x="502" y="986"/>
                        <a:pt x="502" y="986"/>
                      </a:cubicBezTo>
                      <a:cubicBezTo>
                        <a:pt x="95" y="1774"/>
                        <a:pt x="95" y="1774"/>
                        <a:pt x="95" y="1774"/>
                      </a:cubicBezTo>
                      <a:cubicBezTo>
                        <a:pt x="13" y="1736"/>
                        <a:pt x="13" y="1736"/>
                        <a:pt x="13" y="1736"/>
                      </a:cubicBezTo>
                      <a:cubicBezTo>
                        <a:pt x="474" y="834"/>
                        <a:pt x="474" y="834"/>
                        <a:pt x="474" y="834"/>
                      </a:cubicBezTo>
                      <a:cubicBezTo>
                        <a:pt x="475" y="833"/>
                        <a:pt x="475" y="831"/>
                        <a:pt x="474" y="830"/>
                      </a:cubicBezTo>
                      <a:cubicBezTo>
                        <a:pt x="375" y="554"/>
                        <a:pt x="375" y="554"/>
                        <a:pt x="375" y="554"/>
                      </a:cubicBezTo>
                      <a:cubicBezTo>
                        <a:pt x="374" y="551"/>
                        <a:pt x="371" y="549"/>
                        <a:pt x="368" y="550"/>
                      </a:cubicBezTo>
                      <a:cubicBezTo>
                        <a:pt x="367" y="550"/>
                        <a:pt x="367" y="550"/>
                        <a:pt x="367" y="550"/>
                      </a:cubicBezTo>
                      <a:cubicBezTo>
                        <a:pt x="364" y="551"/>
                        <a:pt x="363" y="555"/>
                        <a:pt x="364" y="558"/>
                      </a:cubicBezTo>
                      <a:cubicBezTo>
                        <a:pt x="462" y="831"/>
                        <a:pt x="462" y="831"/>
                        <a:pt x="462" y="831"/>
                      </a:cubicBezTo>
                      <a:cubicBezTo>
                        <a:pt x="1" y="1736"/>
                        <a:pt x="1" y="1736"/>
                        <a:pt x="1" y="1736"/>
                      </a:cubicBezTo>
                      <a:cubicBezTo>
                        <a:pt x="0" y="1737"/>
                        <a:pt x="0" y="1739"/>
                        <a:pt x="0" y="1740"/>
                      </a:cubicBezTo>
                      <a:cubicBezTo>
                        <a:pt x="1" y="1742"/>
                        <a:pt x="2" y="1743"/>
                        <a:pt x="3" y="1743"/>
                      </a:cubicBezTo>
                      <a:cubicBezTo>
                        <a:pt x="95" y="1787"/>
                        <a:pt x="95" y="1787"/>
                        <a:pt x="95" y="1787"/>
                      </a:cubicBezTo>
                      <a:cubicBezTo>
                        <a:pt x="96" y="1787"/>
                        <a:pt x="98" y="1787"/>
                        <a:pt x="99" y="1787"/>
                      </a:cubicBezTo>
                      <a:cubicBezTo>
                        <a:pt x="101" y="1786"/>
                        <a:pt x="102" y="1786"/>
                        <a:pt x="103" y="1784"/>
                      </a:cubicBezTo>
                      <a:cubicBezTo>
                        <a:pt x="512" y="991"/>
                        <a:pt x="512" y="991"/>
                        <a:pt x="512" y="991"/>
                      </a:cubicBezTo>
                      <a:cubicBezTo>
                        <a:pt x="616" y="771"/>
                        <a:pt x="616" y="771"/>
                        <a:pt x="616" y="771"/>
                      </a:cubicBezTo>
                      <a:cubicBezTo>
                        <a:pt x="617" y="769"/>
                        <a:pt x="617" y="768"/>
                        <a:pt x="617" y="766"/>
                      </a:cubicBezTo>
                      <a:cubicBezTo>
                        <a:pt x="478" y="386"/>
                        <a:pt x="478" y="386"/>
                        <a:pt x="478" y="386"/>
                      </a:cubicBezTo>
                      <a:cubicBezTo>
                        <a:pt x="478" y="385"/>
                        <a:pt x="477" y="384"/>
                        <a:pt x="475" y="383"/>
                      </a:cubicBezTo>
                      <a:cubicBezTo>
                        <a:pt x="474" y="382"/>
                        <a:pt x="472" y="382"/>
                        <a:pt x="471" y="383"/>
                      </a:cubicBezTo>
                      <a:cubicBezTo>
                        <a:pt x="338" y="432"/>
                        <a:pt x="338" y="432"/>
                        <a:pt x="338" y="432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398" y="12"/>
                        <a:pt x="398" y="12"/>
                        <a:pt x="398" y="12"/>
                      </a:cubicBezTo>
                      <a:cubicBezTo>
                        <a:pt x="716" y="33"/>
                        <a:pt x="716" y="33"/>
                        <a:pt x="716" y="33"/>
                      </a:cubicBezTo>
                      <a:cubicBezTo>
                        <a:pt x="720" y="34"/>
                        <a:pt x="722" y="31"/>
                        <a:pt x="722" y="28"/>
                      </a:cubicBezTo>
                      <a:cubicBezTo>
                        <a:pt x="723" y="25"/>
                        <a:pt x="720" y="22"/>
                        <a:pt x="717" y="22"/>
                      </a:cubicBezTo>
                      <a:cubicBezTo>
                        <a:pt x="397" y="0"/>
                        <a:pt x="397" y="0"/>
                        <a:pt x="397" y="0"/>
                      </a:cubicBezTo>
                      <a:cubicBezTo>
                        <a:pt x="396" y="0"/>
                        <a:pt x="396" y="0"/>
                        <a:pt x="395" y="1"/>
                      </a:cubicBezTo>
                      <a:lnTo>
                        <a:pt x="20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824"/>
                <p:cNvSpPr>
                  <a:spLocks/>
                </p:cNvSpPr>
                <p:nvPr/>
              </p:nvSpPr>
              <p:spPr bwMode="auto">
                <a:xfrm>
                  <a:off x="-15101888" y="2747963"/>
                  <a:ext cx="2668587" cy="5538788"/>
                </a:xfrm>
                <a:custGeom>
                  <a:avLst/>
                  <a:gdLst>
                    <a:gd name="T0" fmla="*/ 4 w 711"/>
                    <a:gd name="T1" fmla="*/ 50 h 1476"/>
                    <a:gd name="T2" fmla="*/ 1 w 711"/>
                    <a:gd name="T3" fmla="*/ 57 h 1476"/>
                    <a:gd name="T4" fmla="*/ 8 w 711"/>
                    <a:gd name="T5" fmla="*/ 60 h 1476"/>
                    <a:gd name="T6" fmla="*/ 136 w 711"/>
                    <a:gd name="T7" fmla="*/ 14 h 1476"/>
                    <a:gd name="T8" fmla="*/ 241 w 711"/>
                    <a:gd name="T9" fmla="*/ 298 h 1476"/>
                    <a:gd name="T10" fmla="*/ 196 w 711"/>
                    <a:gd name="T11" fmla="*/ 375 h 1476"/>
                    <a:gd name="T12" fmla="*/ 196 w 711"/>
                    <a:gd name="T13" fmla="*/ 380 h 1476"/>
                    <a:gd name="T14" fmla="*/ 460 w 711"/>
                    <a:gd name="T15" fmla="*/ 1095 h 1476"/>
                    <a:gd name="T16" fmla="*/ 601 w 711"/>
                    <a:gd name="T17" fmla="*/ 1472 h 1476"/>
                    <a:gd name="T18" fmla="*/ 608 w 711"/>
                    <a:gd name="T19" fmla="*/ 1475 h 1476"/>
                    <a:gd name="T20" fmla="*/ 706 w 711"/>
                    <a:gd name="T21" fmla="*/ 1439 h 1476"/>
                    <a:gd name="T22" fmla="*/ 710 w 711"/>
                    <a:gd name="T23" fmla="*/ 1431 h 1476"/>
                    <a:gd name="T24" fmla="*/ 662 w 711"/>
                    <a:gd name="T25" fmla="*/ 1303 h 1476"/>
                    <a:gd name="T26" fmla="*/ 655 w 711"/>
                    <a:gd name="T27" fmla="*/ 1300 h 1476"/>
                    <a:gd name="T28" fmla="*/ 651 w 711"/>
                    <a:gd name="T29" fmla="*/ 1307 h 1476"/>
                    <a:gd name="T30" fmla="*/ 697 w 711"/>
                    <a:gd name="T31" fmla="*/ 1430 h 1476"/>
                    <a:gd name="T32" fmla="*/ 610 w 711"/>
                    <a:gd name="T33" fmla="*/ 1462 h 1476"/>
                    <a:gd name="T34" fmla="*/ 471 w 711"/>
                    <a:gd name="T35" fmla="*/ 1090 h 1476"/>
                    <a:gd name="T36" fmla="*/ 207 w 711"/>
                    <a:gd name="T37" fmla="*/ 379 h 1476"/>
                    <a:gd name="T38" fmla="*/ 252 w 711"/>
                    <a:gd name="T39" fmla="*/ 302 h 1476"/>
                    <a:gd name="T40" fmla="*/ 253 w 711"/>
                    <a:gd name="T41" fmla="*/ 297 h 1476"/>
                    <a:gd name="T42" fmla="*/ 145 w 711"/>
                    <a:gd name="T43" fmla="*/ 4 h 1476"/>
                    <a:gd name="T44" fmla="*/ 137 w 711"/>
                    <a:gd name="T45" fmla="*/ 1 h 1476"/>
                    <a:gd name="T46" fmla="*/ 4 w 711"/>
                    <a:gd name="T47" fmla="*/ 50 h 1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1" h="1476">
                      <a:moveTo>
                        <a:pt x="4" y="50"/>
                      </a:moveTo>
                      <a:cubicBezTo>
                        <a:pt x="1" y="51"/>
                        <a:pt x="0" y="54"/>
                        <a:pt x="1" y="57"/>
                      </a:cubicBezTo>
                      <a:cubicBezTo>
                        <a:pt x="2" y="60"/>
                        <a:pt x="5" y="62"/>
                        <a:pt x="8" y="60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241" y="298"/>
                        <a:pt x="241" y="298"/>
                        <a:pt x="241" y="298"/>
                      </a:cubicBezTo>
                      <a:cubicBezTo>
                        <a:pt x="196" y="375"/>
                        <a:pt x="196" y="375"/>
                        <a:pt x="196" y="375"/>
                      </a:cubicBezTo>
                      <a:cubicBezTo>
                        <a:pt x="195" y="377"/>
                        <a:pt x="195" y="378"/>
                        <a:pt x="196" y="380"/>
                      </a:cubicBezTo>
                      <a:cubicBezTo>
                        <a:pt x="460" y="1095"/>
                        <a:pt x="460" y="1095"/>
                        <a:pt x="460" y="1095"/>
                      </a:cubicBezTo>
                      <a:cubicBezTo>
                        <a:pt x="601" y="1472"/>
                        <a:pt x="601" y="1472"/>
                        <a:pt x="601" y="1472"/>
                      </a:cubicBezTo>
                      <a:cubicBezTo>
                        <a:pt x="602" y="1475"/>
                        <a:pt x="605" y="1476"/>
                        <a:pt x="608" y="1475"/>
                      </a:cubicBezTo>
                      <a:cubicBezTo>
                        <a:pt x="706" y="1439"/>
                        <a:pt x="706" y="1439"/>
                        <a:pt x="706" y="1439"/>
                      </a:cubicBezTo>
                      <a:cubicBezTo>
                        <a:pt x="709" y="1437"/>
                        <a:pt x="711" y="1434"/>
                        <a:pt x="710" y="1431"/>
                      </a:cubicBezTo>
                      <a:cubicBezTo>
                        <a:pt x="662" y="1303"/>
                        <a:pt x="662" y="1303"/>
                        <a:pt x="662" y="1303"/>
                      </a:cubicBezTo>
                      <a:cubicBezTo>
                        <a:pt x="661" y="1300"/>
                        <a:pt x="658" y="1298"/>
                        <a:pt x="655" y="1300"/>
                      </a:cubicBezTo>
                      <a:cubicBezTo>
                        <a:pt x="652" y="1301"/>
                        <a:pt x="650" y="1304"/>
                        <a:pt x="651" y="1307"/>
                      </a:cubicBezTo>
                      <a:cubicBezTo>
                        <a:pt x="697" y="1430"/>
                        <a:pt x="697" y="1430"/>
                        <a:pt x="697" y="1430"/>
                      </a:cubicBezTo>
                      <a:cubicBezTo>
                        <a:pt x="610" y="1462"/>
                        <a:pt x="610" y="1462"/>
                        <a:pt x="610" y="1462"/>
                      </a:cubicBezTo>
                      <a:cubicBezTo>
                        <a:pt x="471" y="1090"/>
                        <a:pt x="471" y="1090"/>
                        <a:pt x="471" y="1090"/>
                      </a:cubicBezTo>
                      <a:cubicBezTo>
                        <a:pt x="207" y="379"/>
                        <a:pt x="207" y="379"/>
                        <a:pt x="207" y="379"/>
                      </a:cubicBezTo>
                      <a:cubicBezTo>
                        <a:pt x="252" y="302"/>
                        <a:pt x="252" y="302"/>
                        <a:pt x="252" y="302"/>
                      </a:cubicBezTo>
                      <a:cubicBezTo>
                        <a:pt x="253" y="300"/>
                        <a:pt x="253" y="299"/>
                        <a:pt x="253" y="297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3" y="1"/>
                        <a:pt x="140" y="0"/>
                        <a:pt x="137" y="1"/>
                      </a:cubicBezTo>
                      <a:lnTo>
                        <a:pt x="4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825"/>
                <p:cNvSpPr>
                  <a:spLocks/>
                </p:cNvSpPr>
                <p:nvPr/>
              </p:nvSpPr>
              <p:spPr bwMode="auto">
                <a:xfrm>
                  <a:off x="-13450888" y="9712325"/>
                  <a:ext cx="1254125" cy="2424113"/>
                </a:xfrm>
                <a:custGeom>
                  <a:avLst/>
                  <a:gdLst>
                    <a:gd name="T0" fmla="*/ 229 w 334"/>
                    <a:gd name="T1" fmla="*/ 363 h 646"/>
                    <a:gd name="T2" fmla="*/ 13 w 334"/>
                    <a:gd name="T3" fmla="*/ 180 h 646"/>
                    <a:gd name="T4" fmla="*/ 50 w 334"/>
                    <a:gd name="T5" fmla="*/ 67 h 646"/>
                    <a:gd name="T6" fmla="*/ 193 w 334"/>
                    <a:gd name="T7" fmla="*/ 15 h 646"/>
                    <a:gd name="T8" fmla="*/ 225 w 334"/>
                    <a:gd name="T9" fmla="*/ 99 h 646"/>
                    <a:gd name="T10" fmla="*/ 232 w 334"/>
                    <a:gd name="T11" fmla="*/ 103 h 646"/>
                    <a:gd name="T12" fmla="*/ 235 w 334"/>
                    <a:gd name="T13" fmla="*/ 95 h 646"/>
                    <a:gd name="T14" fmla="*/ 202 w 334"/>
                    <a:gd name="T15" fmla="*/ 5 h 646"/>
                    <a:gd name="T16" fmla="*/ 194 w 334"/>
                    <a:gd name="T17" fmla="*/ 1 h 646"/>
                    <a:gd name="T18" fmla="*/ 43 w 334"/>
                    <a:gd name="T19" fmla="*/ 57 h 646"/>
                    <a:gd name="T20" fmla="*/ 40 w 334"/>
                    <a:gd name="T21" fmla="*/ 61 h 646"/>
                    <a:gd name="T22" fmla="*/ 1 w 334"/>
                    <a:gd name="T23" fmla="*/ 180 h 646"/>
                    <a:gd name="T24" fmla="*/ 2 w 334"/>
                    <a:gd name="T25" fmla="*/ 187 h 646"/>
                    <a:gd name="T26" fmla="*/ 220 w 334"/>
                    <a:gd name="T27" fmla="*/ 371 h 646"/>
                    <a:gd name="T28" fmla="*/ 322 w 334"/>
                    <a:gd name="T29" fmla="*/ 646 h 646"/>
                    <a:gd name="T30" fmla="*/ 334 w 334"/>
                    <a:gd name="T31" fmla="*/ 646 h 646"/>
                    <a:gd name="T32" fmla="*/ 231 w 334"/>
                    <a:gd name="T33" fmla="*/ 365 h 646"/>
                    <a:gd name="T34" fmla="*/ 229 w 334"/>
                    <a:gd name="T35" fmla="*/ 363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4" h="646">
                      <a:moveTo>
                        <a:pt x="229" y="363"/>
                      </a:moveTo>
                      <a:cubicBezTo>
                        <a:pt x="13" y="180"/>
                        <a:pt x="13" y="180"/>
                        <a:pt x="13" y="180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193" y="15"/>
                        <a:pt x="193" y="15"/>
                        <a:pt x="193" y="15"/>
                      </a:cubicBezTo>
                      <a:cubicBezTo>
                        <a:pt x="225" y="99"/>
                        <a:pt x="225" y="99"/>
                        <a:pt x="225" y="99"/>
                      </a:cubicBezTo>
                      <a:cubicBezTo>
                        <a:pt x="226" y="102"/>
                        <a:pt x="229" y="103"/>
                        <a:pt x="232" y="103"/>
                      </a:cubicBezTo>
                      <a:cubicBezTo>
                        <a:pt x="235" y="102"/>
                        <a:pt x="237" y="98"/>
                        <a:pt x="235" y="95"/>
                      </a:cubicBezTo>
                      <a:cubicBezTo>
                        <a:pt x="202" y="5"/>
                        <a:pt x="202" y="5"/>
                        <a:pt x="202" y="5"/>
                      </a:cubicBezTo>
                      <a:cubicBezTo>
                        <a:pt x="201" y="1"/>
                        <a:pt x="197" y="0"/>
                        <a:pt x="194" y="1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1" y="58"/>
                        <a:pt x="40" y="59"/>
                        <a:pt x="40" y="61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0" y="183"/>
                        <a:pt x="1" y="185"/>
                        <a:pt x="2" y="187"/>
                      </a:cubicBezTo>
                      <a:cubicBezTo>
                        <a:pt x="220" y="371"/>
                        <a:pt x="220" y="371"/>
                        <a:pt x="220" y="371"/>
                      </a:cubicBezTo>
                      <a:cubicBezTo>
                        <a:pt x="322" y="646"/>
                        <a:pt x="322" y="646"/>
                        <a:pt x="322" y="646"/>
                      </a:cubicBezTo>
                      <a:cubicBezTo>
                        <a:pt x="334" y="646"/>
                        <a:pt x="334" y="646"/>
                        <a:pt x="334" y="646"/>
                      </a:cubicBezTo>
                      <a:cubicBezTo>
                        <a:pt x="231" y="365"/>
                        <a:pt x="231" y="365"/>
                        <a:pt x="231" y="365"/>
                      </a:cubicBezTo>
                      <a:cubicBezTo>
                        <a:pt x="230" y="364"/>
                        <a:pt x="230" y="363"/>
                        <a:pt x="229" y="3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826"/>
                <p:cNvSpPr>
                  <a:spLocks/>
                </p:cNvSpPr>
                <p:nvPr/>
              </p:nvSpPr>
              <p:spPr bwMode="auto">
                <a:xfrm>
                  <a:off x="-12520613" y="9318625"/>
                  <a:ext cx="2247900" cy="2809875"/>
                </a:xfrm>
                <a:custGeom>
                  <a:avLst/>
                  <a:gdLst>
                    <a:gd name="T0" fmla="*/ 11 w 599"/>
                    <a:gd name="T1" fmla="*/ 5 h 749"/>
                    <a:gd name="T2" fmla="*/ 4 w 599"/>
                    <a:gd name="T3" fmla="*/ 1 h 749"/>
                    <a:gd name="T4" fmla="*/ 1 w 599"/>
                    <a:gd name="T5" fmla="*/ 9 h 749"/>
                    <a:gd name="T6" fmla="*/ 184 w 599"/>
                    <a:gd name="T7" fmla="*/ 509 h 749"/>
                    <a:gd name="T8" fmla="*/ 187 w 599"/>
                    <a:gd name="T9" fmla="*/ 511 h 749"/>
                    <a:gd name="T10" fmla="*/ 577 w 599"/>
                    <a:gd name="T11" fmla="*/ 749 h 749"/>
                    <a:gd name="T12" fmla="*/ 599 w 599"/>
                    <a:gd name="T13" fmla="*/ 749 h 749"/>
                    <a:gd name="T14" fmla="*/ 194 w 599"/>
                    <a:gd name="T15" fmla="*/ 503 h 749"/>
                    <a:gd name="T16" fmla="*/ 11 w 599"/>
                    <a:gd name="T17" fmla="*/ 5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9" h="749">
                      <a:moveTo>
                        <a:pt x="11" y="5"/>
                      </a:moveTo>
                      <a:cubicBezTo>
                        <a:pt x="10" y="2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ubicBezTo>
                        <a:pt x="184" y="509"/>
                        <a:pt x="184" y="509"/>
                        <a:pt x="184" y="509"/>
                      </a:cubicBezTo>
                      <a:cubicBezTo>
                        <a:pt x="185" y="510"/>
                        <a:pt x="186" y="511"/>
                        <a:pt x="187" y="511"/>
                      </a:cubicBezTo>
                      <a:cubicBezTo>
                        <a:pt x="577" y="749"/>
                        <a:pt x="577" y="749"/>
                        <a:pt x="577" y="749"/>
                      </a:cubicBezTo>
                      <a:cubicBezTo>
                        <a:pt x="599" y="749"/>
                        <a:pt x="599" y="749"/>
                        <a:pt x="599" y="749"/>
                      </a:cubicBezTo>
                      <a:cubicBezTo>
                        <a:pt x="194" y="503"/>
                        <a:pt x="194" y="503"/>
                        <a:pt x="194" y="503"/>
                      </a:cubicBez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827"/>
                <p:cNvSpPr>
                  <a:spLocks/>
                </p:cNvSpPr>
                <p:nvPr/>
              </p:nvSpPr>
              <p:spPr bwMode="auto">
                <a:xfrm>
                  <a:off x="-13255625" y="6102350"/>
                  <a:ext cx="1951037" cy="3109913"/>
                </a:xfrm>
                <a:custGeom>
                  <a:avLst/>
                  <a:gdLst>
                    <a:gd name="T0" fmla="*/ 281 w 520"/>
                    <a:gd name="T1" fmla="*/ 24 h 829"/>
                    <a:gd name="T2" fmla="*/ 278 w 520"/>
                    <a:gd name="T3" fmla="*/ 31 h 829"/>
                    <a:gd name="T4" fmla="*/ 385 w 520"/>
                    <a:gd name="T5" fmla="*/ 321 h 829"/>
                    <a:gd name="T6" fmla="*/ 263 w 520"/>
                    <a:gd name="T7" fmla="*/ 369 h 829"/>
                    <a:gd name="T8" fmla="*/ 259 w 520"/>
                    <a:gd name="T9" fmla="*/ 376 h 829"/>
                    <a:gd name="T10" fmla="*/ 267 w 520"/>
                    <a:gd name="T11" fmla="*/ 380 h 829"/>
                    <a:gd name="T12" fmla="*/ 394 w 520"/>
                    <a:gd name="T13" fmla="*/ 331 h 829"/>
                    <a:gd name="T14" fmla="*/ 398 w 520"/>
                    <a:gd name="T15" fmla="*/ 323 h 829"/>
                    <a:gd name="T16" fmla="*/ 291 w 520"/>
                    <a:gd name="T17" fmla="*/ 32 h 829"/>
                    <a:gd name="T18" fmla="*/ 342 w 520"/>
                    <a:gd name="T19" fmla="*/ 14 h 829"/>
                    <a:gd name="T20" fmla="*/ 508 w 520"/>
                    <a:gd name="T21" fmla="*/ 464 h 829"/>
                    <a:gd name="T22" fmla="*/ 417 w 520"/>
                    <a:gd name="T23" fmla="*/ 804 h 829"/>
                    <a:gd name="T24" fmla="*/ 377 w 520"/>
                    <a:gd name="T25" fmla="*/ 698 h 829"/>
                    <a:gd name="T26" fmla="*/ 373 w 520"/>
                    <a:gd name="T27" fmla="*/ 695 h 829"/>
                    <a:gd name="T28" fmla="*/ 226 w 520"/>
                    <a:gd name="T29" fmla="*/ 656 h 829"/>
                    <a:gd name="T30" fmla="*/ 222 w 520"/>
                    <a:gd name="T31" fmla="*/ 656 h 829"/>
                    <a:gd name="T32" fmla="*/ 4 w 520"/>
                    <a:gd name="T33" fmla="*/ 736 h 829"/>
                    <a:gd name="T34" fmla="*/ 1 w 520"/>
                    <a:gd name="T35" fmla="*/ 744 h 829"/>
                    <a:gd name="T36" fmla="*/ 8 w 520"/>
                    <a:gd name="T37" fmla="*/ 748 h 829"/>
                    <a:gd name="T38" fmla="*/ 224 w 520"/>
                    <a:gd name="T39" fmla="*/ 667 h 829"/>
                    <a:gd name="T40" fmla="*/ 367 w 520"/>
                    <a:gd name="T41" fmla="*/ 705 h 829"/>
                    <a:gd name="T42" fmla="*/ 413 w 520"/>
                    <a:gd name="T43" fmla="*/ 825 h 829"/>
                    <a:gd name="T44" fmla="*/ 418 w 520"/>
                    <a:gd name="T45" fmla="*/ 828 h 829"/>
                    <a:gd name="T46" fmla="*/ 420 w 520"/>
                    <a:gd name="T47" fmla="*/ 828 h 829"/>
                    <a:gd name="T48" fmla="*/ 424 w 520"/>
                    <a:gd name="T49" fmla="*/ 824 h 829"/>
                    <a:gd name="T50" fmla="*/ 520 w 520"/>
                    <a:gd name="T51" fmla="*/ 465 h 829"/>
                    <a:gd name="T52" fmla="*/ 520 w 520"/>
                    <a:gd name="T53" fmla="*/ 461 h 829"/>
                    <a:gd name="T54" fmla="*/ 351 w 520"/>
                    <a:gd name="T55" fmla="*/ 4 h 829"/>
                    <a:gd name="T56" fmla="*/ 343 w 520"/>
                    <a:gd name="T57" fmla="*/ 1 h 829"/>
                    <a:gd name="T58" fmla="*/ 281 w 520"/>
                    <a:gd name="T59" fmla="*/ 2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20" h="829">
                      <a:moveTo>
                        <a:pt x="281" y="24"/>
                      </a:moveTo>
                      <a:cubicBezTo>
                        <a:pt x="278" y="25"/>
                        <a:pt x="276" y="28"/>
                        <a:pt x="278" y="31"/>
                      </a:cubicBezTo>
                      <a:cubicBezTo>
                        <a:pt x="385" y="321"/>
                        <a:pt x="385" y="321"/>
                        <a:pt x="385" y="321"/>
                      </a:cubicBezTo>
                      <a:cubicBezTo>
                        <a:pt x="263" y="369"/>
                        <a:pt x="263" y="369"/>
                        <a:pt x="263" y="369"/>
                      </a:cubicBezTo>
                      <a:cubicBezTo>
                        <a:pt x="259" y="370"/>
                        <a:pt x="258" y="373"/>
                        <a:pt x="259" y="376"/>
                      </a:cubicBezTo>
                      <a:cubicBezTo>
                        <a:pt x="260" y="379"/>
                        <a:pt x="264" y="381"/>
                        <a:pt x="267" y="380"/>
                      </a:cubicBezTo>
                      <a:cubicBezTo>
                        <a:pt x="394" y="331"/>
                        <a:pt x="394" y="331"/>
                        <a:pt x="394" y="331"/>
                      </a:cubicBezTo>
                      <a:cubicBezTo>
                        <a:pt x="397" y="329"/>
                        <a:pt x="399" y="326"/>
                        <a:pt x="398" y="323"/>
                      </a:cubicBezTo>
                      <a:cubicBezTo>
                        <a:pt x="291" y="32"/>
                        <a:pt x="291" y="32"/>
                        <a:pt x="291" y="32"/>
                      </a:cubicBezTo>
                      <a:cubicBezTo>
                        <a:pt x="342" y="14"/>
                        <a:pt x="342" y="14"/>
                        <a:pt x="342" y="14"/>
                      </a:cubicBezTo>
                      <a:cubicBezTo>
                        <a:pt x="508" y="464"/>
                        <a:pt x="508" y="464"/>
                        <a:pt x="508" y="464"/>
                      </a:cubicBezTo>
                      <a:cubicBezTo>
                        <a:pt x="417" y="804"/>
                        <a:pt x="417" y="804"/>
                        <a:pt x="417" y="804"/>
                      </a:cubicBezTo>
                      <a:cubicBezTo>
                        <a:pt x="377" y="698"/>
                        <a:pt x="377" y="698"/>
                        <a:pt x="377" y="698"/>
                      </a:cubicBezTo>
                      <a:cubicBezTo>
                        <a:pt x="376" y="696"/>
                        <a:pt x="374" y="695"/>
                        <a:pt x="373" y="695"/>
                      </a:cubicBezTo>
                      <a:cubicBezTo>
                        <a:pt x="226" y="656"/>
                        <a:pt x="226" y="656"/>
                        <a:pt x="226" y="656"/>
                      </a:cubicBezTo>
                      <a:cubicBezTo>
                        <a:pt x="224" y="656"/>
                        <a:pt x="223" y="656"/>
                        <a:pt x="222" y="656"/>
                      </a:cubicBezTo>
                      <a:cubicBezTo>
                        <a:pt x="4" y="736"/>
                        <a:pt x="4" y="736"/>
                        <a:pt x="4" y="736"/>
                      </a:cubicBezTo>
                      <a:cubicBezTo>
                        <a:pt x="1" y="737"/>
                        <a:pt x="0" y="741"/>
                        <a:pt x="1" y="744"/>
                      </a:cubicBezTo>
                      <a:cubicBezTo>
                        <a:pt x="2" y="747"/>
                        <a:pt x="5" y="749"/>
                        <a:pt x="8" y="748"/>
                      </a:cubicBezTo>
                      <a:cubicBezTo>
                        <a:pt x="224" y="667"/>
                        <a:pt x="224" y="667"/>
                        <a:pt x="224" y="667"/>
                      </a:cubicBezTo>
                      <a:cubicBezTo>
                        <a:pt x="367" y="705"/>
                        <a:pt x="367" y="705"/>
                        <a:pt x="367" y="705"/>
                      </a:cubicBezTo>
                      <a:cubicBezTo>
                        <a:pt x="413" y="825"/>
                        <a:pt x="413" y="825"/>
                        <a:pt x="413" y="825"/>
                      </a:cubicBezTo>
                      <a:cubicBezTo>
                        <a:pt x="413" y="827"/>
                        <a:pt x="416" y="829"/>
                        <a:pt x="418" y="828"/>
                      </a:cubicBezTo>
                      <a:cubicBezTo>
                        <a:pt x="419" y="828"/>
                        <a:pt x="420" y="828"/>
                        <a:pt x="420" y="828"/>
                      </a:cubicBezTo>
                      <a:cubicBezTo>
                        <a:pt x="422" y="828"/>
                        <a:pt x="423" y="826"/>
                        <a:pt x="424" y="824"/>
                      </a:cubicBezTo>
                      <a:cubicBezTo>
                        <a:pt x="520" y="465"/>
                        <a:pt x="520" y="465"/>
                        <a:pt x="520" y="465"/>
                      </a:cubicBezTo>
                      <a:cubicBezTo>
                        <a:pt x="520" y="464"/>
                        <a:pt x="520" y="463"/>
                        <a:pt x="520" y="461"/>
                      </a:cubicBezTo>
                      <a:cubicBezTo>
                        <a:pt x="351" y="4"/>
                        <a:pt x="351" y="4"/>
                        <a:pt x="351" y="4"/>
                      </a:cubicBezTo>
                      <a:cubicBezTo>
                        <a:pt x="350" y="1"/>
                        <a:pt x="346" y="0"/>
                        <a:pt x="343" y="1"/>
                      </a:cubicBezTo>
                      <a:lnTo>
                        <a:pt x="28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828"/>
                <p:cNvSpPr>
                  <a:spLocks/>
                </p:cNvSpPr>
                <p:nvPr/>
              </p:nvSpPr>
              <p:spPr bwMode="auto">
                <a:xfrm>
                  <a:off x="-14430375" y="-1770062"/>
                  <a:ext cx="781050" cy="4908550"/>
                </a:xfrm>
                <a:custGeom>
                  <a:avLst/>
                  <a:gdLst>
                    <a:gd name="T0" fmla="*/ 71 w 208"/>
                    <a:gd name="T1" fmla="*/ 9 h 1308"/>
                    <a:gd name="T2" fmla="*/ 196 w 208"/>
                    <a:gd name="T3" fmla="*/ 347 h 1308"/>
                    <a:gd name="T4" fmla="*/ 88 w 208"/>
                    <a:gd name="T5" fmla="*/ 571 h 1308"/>
                    <a:gd name="T6" fmla="*/ 87 w 208"/>
                    <a:gd name="T7" fmla="*/ 573 h 1308"/>
                    <a:gd name="T8" fmla="*/ 97 w 208"/>
                    <a:gd name="T9" fmla="*/ 1010 h 1308"/>
                    <a:gd name="T10" fmla="*/ 98 w 208"/>
                    <a:gd name="T11" fmla="*/ 1012 h 1308"/>
                    <a:gd name="T12" fmla="*/ 190 w 208"/>
                    <a:gd name="T13" fmla="*/ 1265 h 1308"/>
                    <a:gd name="T14" fmla="*/ 110 w 208"/>
                    <a:gd name="T15" fmla="*/ 1294 h 1308"/>
                    <a:gd name="T16" fmla="*/ 12 w 208"/>
                    <a:gd name="T17" fmla="*/ 1025 h 1308"/>
                    <a:gd name="T18" fmla="*/ 5 w 208"/>
                    <a:gd name="T19" fmla="*/ 1021 h 1308"/>
                    <a:gd name="T20" fmla="*/ 5 w 208"/>
                    <a:gd name="T21" fmla="*/ 1021 h 1308"/>
                    <a:gd name="T22" fmla="*/ 1 w 208"/>
                    <a:gd name="T23" fmla="*/ 1029 h 1308"/>
                    <a:gd name="T24" fmla="*/ 102 w 208"/>
                    <a:gd name="T25" fmla="*/ 1304 h 1308"/>
                    <a:gd name="T26" fmla="*/ 105 w 208"/>
                    <a:gd name="T27" fmla="*/ 1307 h 1308"/>
                    <a:gd name="T28" fmla="*/ 109 w 208"/>
                    <a:gd name="T29" fmla="*/ 1307 h 1308"/>
                    <a:gd name="T30" fmla="*/ 199 w 208"/>
                    <a:gd name="T31" fmla="*/ 1274 h 1308"/>
                    <a:gd name="T32" fmla="*/ 203 w 208"/>
                    <a:gd name="T33" fmla="*/ 1267 h 1308"/>
                    <a:gd name="T34" fmla="*/ 109 w 208"/>
                    <a:gd name="T35" fmla="*/ 1009 h 1308"/>
                    <a:gd name="T36" fmla="*/ 99 w 208"/>
                    <a:gd name="T37" fmla="*/ 574 h 1308"/>
                    <a:gd name="T38" fmla="*/ 207 w 208"/>
                    <a:gd name="T39" fmla="*/ 349 h 1308"/>
                    <a:gd name="T40" fmla="*/ 208 w 208"/>
                    <a:gd name="T41" fmla="*/ 345 h 1308"/>
                    <a:gd name="T42" fmla="*/ 82 w 208"/>
                    <a:gd name="T43" fmla="*/ 5 h 1308"/>
                    <a:gd name="T44" fmla="*/ 75 w 208"/>
                    <a:gd name="T45" fmla="*/ 1 h 1308"/>
                    <a:gd name="T46" fmla="*/ 71 w 208"/>
                    <a:gd name="T47" fmla="*/ 9 h 1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8" h="1308">
                      <a:moveTo>
                        <a:pt x="71" y="9"/>
                      </a:moveTo>
                      <a:cubicBezTo>
                        <a:pt x="196" y="347"/>
                        <a:pt x="196" y="347"/>
                        <a:pt x="196" y="347"/>
                      </a:cubicBezTo>
                      <a:cubicBezTo>
                        <a:pt x="88" y="571"/>
                        <a:pt x="88" y="571"/>
                        <a:pt x="88" y="571"/>
                      </a:cubicBezTo>
                      <a:cubicBezTo>
                        <a:pt x="87" y="572"/>
                        <a:pt x="87" y="572"/>
                        <a:pt x="87" y="573"/>
                      </a:cubicBezTo>
                      <a:cubicBezTo>
                        <a:pt x="97" y="1010"/>
                        <a:pt x="97" y="1010"/>
                        <a:pt x="97" y="1010"/>
                      </a:cubicBezTo>
                      <a:cubicBezTo>
                        <a:pt x="97" y="1011"/>
                        <a:pt x="97" y="1011"/>
                        <a:pt x="98" y="1012"/>
                      </a:cubicBezTo>
                      <a:cubicBezTo>
                        <a:pt x="190" y="1265"/>
                        <a:pt x="190" y="1265"/>
                        <a:pt x="190" y="1265"/>
                      </a:cubicBezTo>
                      <a:cubicBezTo>
                        <a:pt x="110" y="1294"/>
                        <a:pt x="110" y="1294"/>
                        <a:pt x="110" y="1294"/>
                      </a:cubicBezTo>
                      <a:cubicBezTo>
                        <a:pt x="12" y="1025"/>
                        <a:pt x="12" y="1025"/>
                        <a:pt x="12" y="1025"/>
                      </a:cubicBezTo>
                      <a:cubicBezTo>
                        <a:pt x="11" y="1022"/>
                        <a:pt x="8" y="1020"/>
                        <a:pt x="5" y="1021"/>
                      </a:cubicBezTo>
                      <a:cubicBezTo>
                        <a:pt x="5" y="1021"/>
                        <a:pt x="5" y="1021"/>
                        <a:pt x="5" y="1021"/>
                      </a:cubicBezTo>
                      <a:cubicBezTo>
                        <a:pt x="2" y="1022"/>
                        <a:pt x="0" y="1025"/>
                        <a:pt x="1" y="1029"/>
                      </a:cubicBezTo>
                      <a:cubicBezTo>
                        <a:pt x="102" y="1304"/>
                        <a:pt x="102" y="1304"/>
                        <a:pt x="102" y="1304"/>
                      </a:cubicBezTo>
                      <a:cubicBezTo>
                        <a:pt x="102" y="1305"/>
                        <a:pt x="103" y="1306"/>
                        <a:pt x="105" y="1307"/>
                      </a:cubicBezTo>
                      <a:cubicBezTo>
                        <a:pt x="106" y="1308"/>
                        <a:pt x="108" y="1308"/>
                        <a:pt x="109" y="1307"/>
                      </a:cubicBezTo>
                      <a:cubicBezTo>
                        <a:pt x="199" y="1274"/>
                        <a:pt x="199" y="1274"/>
                        <a:pt x="199" y="1274"/>
                      </a:cubicBezTo>
                      <a:cubicBezTo>
                        <a:pt x="202" y="1273"/>
                        <a:pt x="204" y="1270"/>
                        <a:pt x="203" y="1267"/>
                      </a:cubicBezTo>
                      <a:cubicBezTo>
                        <a:pt x="109" y="1009"/>
                        <a:pt x="109" y="1009"/>
                        <a:pt x="109" y="1009"/>
                      </a:cubicBezTo>
                      <a:cubicBezTo>
                        <a:pt x="99" y="574"/>
                        <a:pt x="99" y="574"/>
                        <a:pt x="99" y="574"/>
                      </a:cubicBezTo>
                      <a:cubicBezTo>
                        <a:pt x="207" y="349"/>
                        <a:pt x="207" y="349"/>
                        <a:pt x="207" y="349"/>
                      </a:cubicBezTo>
                      <a:cubicBezTo>
                        <a:pt x="208" y="348"/>
                        <a:pt x="208" y="346"/>
                        <a:pt x="208" y="34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2"/>
                        <a:pt x="77" y="0"/>
                        <a:pt x="75" y="1"/>
                      </a:cubicBezTo>
                      <a:cubicBezTo>
                        <a:pt x="71" y="2"/>
                        <a:pt x="70" y="6"/>
                        <a:pt x="7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829"/>
                <p:cNvSpPr>
                  <a:spLocks/>
                </p:cNvSpPr>
                <p:nvPr/>
              </p:nvSpPr>
              <p:spPr bwMode="auto">
                <a:xfrm>
                  <a:off x="-16406813" y="-5094287"/>
                  <a:ext cx="4694237" cy="5902325"/>
                </a:xfrm>
                <a:custGeom>
                  <a:avLst/>
                  <a:gdLst>
                    <a:gd name="T0" fmla="*/ 77 w 1251"/>
                    <a:gd name="T1" fmla="*/ 4 h 1573"/>
                    <a:gd name="T2" fmla="*/ 1 w 1251"/>
                    <a:gd name="T3" fmla="*/ 193 h 1573"/>
                    <a:gd name="T4" fmla="*/ 1 w 1251"/>
                    <a:gd name="T5" fmla="*/ 197 h 1573"/>
                    <a:gd name="T6" fmla="*/ 58 w 1251"/>
                    <a:gd name="T7" fmla="*/ 353 h 1573"/>
                    <a:gd name="T8" fmla="*/ 66 w 1251"/>
                    <a:gd name="T9" fmla="*/ 356 h 1573"/>
                    <a:gd name="T10" fmla="*/ 69 w 1251"/>
                    <a:gd name="T11" fmla="*/ 348 h 1573"/>
                    <a:gd name="T12" fmla="*/ 12 w 1251"/>
                    <a:gd name="T13" fmla="*/ 195 h 1573"/>
                    <a:gd name="T14" fmla="*/ 86 w 1251"/>
                    <a:gd name="T15" fmla="*/ 13 h 1573"/>
                    <a:gd name="T16" fmla="*/ 751 w 1251"/>
                    <a:gd name="T17" fmla="*/ 199 h 1573"/>
                    <a:gd name="T18" fmla="*/ 1237 w 1251"/>
                    <a:gd name="T19" fmla="*/ 1513 h 1573"/>
                    <a:gd name="T20" fmla="*/ 1115 w 1251"/>
                    <a:gd name="T21" fmla="*/ 1560 h 1573"/>
                    <a:gd name="T22" fmla="*/ 1073 w 1251"/>
                    <a:gd name="T23" fmla="*/ 1445 h 1573"/>
                    <a:gd name="T24" fmla="*/ 1066 w 1251"/>
                    <a:gd name="T25" fmla="*/ 1441 h 1573"/>
                    <a:gd name="T26" fmla="*/ 1062 w 1251"/>
                    <a:gd name="T27" fmla="*/ 1449 h 1573"/>
                    <a:gd name="T28" fmla="*/ 1107 w 1251"/>
                    <a:gd name="T29" fmla="*/ 1569 h 1573"/>
                    <a:gd name="T30" fmla="*/ 1109 w 1251"/>
                    <a:gd name="T31" fmla="*/ 1572 h 1573"/>
                    <a:gd name="T32" fmla="*/ 1114 w 1251"/>
                    <a:gd name="T33" fmla="*/ 1572 h 1573"/>
                    <a:gd name="T34" fmla="*/ 1114 w 1251"/>
                    <a:gd name="T35" fmla="*/ 1572 h 1573"/>
                    <a:gd name="T36" fmla="*/ 1246 w 1251"/>
                    <a:gd name="T37" fmla="*/ 1522 h 1573"/>
                    <a:gd name="T38" fmla="*/ 1249 w 1251"/>
                    <a:gd name="T39" fmla="*/ 1514 h 1573"/>
                    <a:gd name="T40" fmla="*/ 761 w 1251"/>
                    <a:gd name="T41" fmla="*/ 193 h 1573"/>
                    <a:gd name="T42" fmla="*/ 757 w 1251"/>
                    <a:gd name="T43" fmla="*/ 189 h 1573"/>
                    <a:gd name="T44" fmla="*/ 84 w 1251"/>
                    <a:gd name="T45" fmla="*/ 1 h 1573"/>
                    <a:gd name="T46" fmla="*/ 77 w 1251"/>
                    <a:gd name="T47" fmla="*/ 4 h 1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51" h="1573">
                      <a:moveTo>
                        <a:pt x="77" y="4"/>
                      </a:moveTo>
                      <a:cubicBezTo>
                        <a:pt x="1" y="193"/>
                        <a:pt x="1" y="193"/>
                        <a:pt x="1" y="193"/>
                      </a:cubicBezTo>
                      <a:cubicBezTo>
                        <a:pt x="0" y="194"/>
                        <a:pt x="0" y="196"/>
                        <a:pt x="1" y="197"/>
                      </a:cubicBezTo>
                      <a:cubicBezTo>
                        <a:pt x="58" y="353"/>
                        <a:pt x="58" y="353"/>
                        <a:pt x="58" y="353"/>
                      </a:cubicBezTo>
                      <a:cubicBezTo>
                        <a:pt x="59" y="355"/>
                        <a:pt x="62" y="357"/>
                        <a:pt x="66" y="356"/>
                      </a:cubicBezTo>
                      <a:cubicBezTo>
                        <a:pt x="69" y="355"/>
                        <a:pt x="70" y="351"/>
                        <a:pt x="69" y="348"/>
                      </a:cubicBezTo>
                      <a:cubicBezTo>
                        <a:pt x="12" y="195"/>
                        <a:pt x="12" y="195"/>
                        <a:pt x="12" y="195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51" y="199"/>
                        <a:pt x="751" y="199"/>
                        <a:pt x="751" y="199"/>
                      </a:cubicBezTo>
                      <a:cubicBezTo>
                        <a:pt x="1237" y="1513"/>
                        <a:pt x="1237" y="1513"/>
                        <a:pt x="1237" y="1513"/>
                      </a:cubicBezTo>
                      <a:cubicBezTo>
                        <a:pt x="1115" y="1560"/>
                        <a:pt x="1115" y="1560"/>
                        <a:pt x="1115" y="1560"/>
                      </a:cubicBezTo>
                      <a:cubicBezTo>
                        <a:pt x="1073" y="1445"/>
                        <a:pt x="1073" y="1445"/>
                        <a:pt x="1073" y="1445"/>
                      </a:cubicBezTo>
                      <a:cubicBezTo>
                        <a:pt x="1072" y="1442"/>
                        <a:pt x="1069" y="1440"/>
                        <a:pt x="1066" y="1441"/>
                      </a:cubicBezTo>
                      <a:cubicBezTo>
                        <a:pt x="1063" y="1442"/>
                        <a:pt x="1061" y="1446"/>
                        <a:pt x="1062" y="1449"/>
                      </a:cubicBezTo>
                      <a:cubicBezTo>
                        <a:pt x="1107" y="1569"/>
                        <a:pt x="1107" y="1569"/>
                        <a:pt x="1107" y="1569"/>
                      </a:cubicBezTo>
                      <a:cubicBezTo>
                        <a:pt x="1107" y="1571"/>
                        <a:pt x="1108" y="1572"/>
                        <a:pt x="1109" y="1572"/>
                      </a:cubicBezTo>
                      <a:cubicBezTo>
                        <a:pt x="1111" y="1573"/>
                        <a:pt x="1113" y="1573"/>
                        <a:pt x="1114" y="1572"/>
                      </a:cubicBezTo>
                      <a:cubicBezTo>
                        <a:pt x="1114" y="1572"/>
                        <a:pt x="1114" y="1572"/>
                        <a:pt x="1114" y="1572"/>
                      </a:cubicBezTo>
                      <a:cubicBezTo>
                        <a:pt x="1246" y="1522"/>
                        <a:pt x="1246" y="1522"/>
                        <a:pt x="1246" y="1522"/>
                      </a:cubicBezTo>
                      <a:cubicBezTo>
                        <a:pt x="1249" y="1520"/>
                        <a:pt x="1251" y="1517"/>
                        <a:pt x="1249" y="1514"/>
                      </a:cubicBezTo>
                      <a:cubicBezTo>
                        <a:pt x="761" y="193"/>
                        <a:pt x="761" y="193"/>
                        <a:pt x="761" y="193"/>
                      </a:cubicBezTo>
                      <a:cubicBezTo>
                        <a:pt x="761" y="191"/>
                        <a:pt x="759" y="190"/>
                        <a:pt x="757" y="189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1" y="0"/>
                        <a:pt x="78" y="1"/>
                        <a:pt x="7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830"/>
                <p:cNvSpPr>
                  <a:spLocks/>
                </p:cNvSpPr>
                <p:nvPr/>
              </p:nvSpPr>
              <p:spPr bwMode="auto">
                <a:xfrm>
                  <a:off x="-17637125" y="-6362700"/>
                  <a:ext cx="330200" cy="941388"/>
                </a:xfrm>
                <a:custGeom>
                  <a:avLst/>
                  <a:gdLst>
                    <a:gd name="T0" fmla="*/ 1 w 88"/>
                    <a:gd name="T1" fmla="*/ 40 h 251"/>
                    <a:gd name="T2" fmla="*/ 1 w 88"/>
                    <a:gd name="T3" fmla="*/ 44 h 251"/>
                    <a:gd name="T4" fmla="*/ 76 w 88"/>
                    <a:gd name="T5" fmla="*/ 247 h 251"/>
                    <a:gd name="T6" fmla="*/ 83 w 88"/>
                    <a:gd name="T7" fmla="*/ 250 h 251"/>
                    <a:gd name="T8" fmla="*/ 87 w 88"/>
                    <a:gd name="T9" fmla="*/ 242 h 251"/>
                    <a:gd name="T10" fmla="*/ 13 w 88"/>
                    <a:gd name="T11" fmla="*/ 42 h 251"/>
                    <a:gd name="T12" fmla="*/ 31 w 88"/>
                    <a:gd name="T13" fmla="*/ 0 h 251"/>
                    <a:gd name="T14" fmla="*/ 18 w 88"/>
                    <a:gd name="T15" fmla="*/ 0 h 251"/>
                    <a:gd name="T16" fmla="*/ 1 w 88"/>
                    <a:gd name="T17" fmla="*/ 4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251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4"/>
                      </a:cubicBezTo>
                      <a:cubicBezTo>
                        <a:pt x="76" y="247"/>
                        <a:pt x="76" y="247"/>
                        <a:pt x="76" y="247"/>
                      </a:cubicBezTo>
                      <a:cubicBezTo>
                        <a:pt x="77" y="250"/>
                        <a:pt x="80" y="251"/>
                        <a:pt x="83" y="250"/>
                      </a:cubicBezTo>
                      <a:cubicBezTo>
                        <a:pt x="86" y="249"/>
                        <a:pt x="88" y="246"/>
                        <a:pt x="87" y="2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831"/>
                <p:cNvSpPr>
                  <a:spLocks/>
                </p:cNvSpPr>
                <p:nvPr/>
              </p:nvSpPr>
              <p:spPr bwMode="auto">
                <a:xfrm>
                  <a:off x="-19535775" y="-6359525"/>
                  <a:ext cx="190500" cy="412750"/>
                </a:xfrm>
                <a:custGeom>
                  <a:avLst/>
                  <a:gdLst>
                    <a:gd name="T0" fmla="*/ 39 w 51"/>
                    <a:gd name="T1" fmla="*/ 105 h 110"/>
                    <a:gd name="T2" fmla="*/ 46 w 51"/>
                    <a:gd name="T3" fmla="*/ 108 h 110"/>
                    <a:gd name="T4" fmla="*/ 50 w 51"/>
                    <a:gd name="T5" fmla="*/ 101 h 110"/>
                    <a:gd name="T6" fmla="*/ 12 w 51"/>
                    <a:gd name="T7" fmla="*/ 0 h 110"/>
                    <a:gd name="T8" fmla="*/ 0 w 51"/>
                    <a:gd name="T9" fmla="*/ 0 h 110"/>
                    <a:gd name="T10" fmla="*/ 39 w 51"/>
                    <a:gd name="T1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110">
                      <a:moveTo>
                        <a:pt x="39" y="105"/>
                      </a:moveTo>
                      <a:cubicBezTo>
                        <a:pt x="40" y="108"/>
                        <a:pt x="43" y="110"/>
                        <a:pt x="46" y="108"/>
                      </a:cubicBezTo>
                      <a:cubicBezTo>
                        <a:pt x="49" y="107"/>
                        <a:pt x="51" y="104"/>
                        <a:pt x="50" y="10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832"/>
                <p:cNvSpPr>
                  <a:spLocks/>
                </p:cNvSpPr>
                <p:nvPr/>
              </p:nvSpPr>
              <p:spPr bwMode="auto">
                <a:xfrm>
                  <a:off x="-13093700" y="4313238"/>
                  <a:ext cx="3016250" cy="7815263"/>
                </a:xfrm>
                <a:custGeom>
                  <a:avLst/>
                  <a:gdLst>
                    <a:gd name="T0" fmla="*/ 356 w 804"/>
                    <a:gd name="T1" fmla="*/ 1505 h 2083"/>
                    <a:gd name="T2" fmla="*/ 510 w 804"/>
                    <a:gd name="T3" fmla="*/ 930 h 2083"/>
                    <a:gd name="T4" fmla="*/ 510 w 804"/>
                    <a:gd name="T5" fmla="*/ 926 h 2083"/>
                    <a:gd name="T6" fmla="*/ 169 w 804"/>
                    <a:gd name="T7" fmla="*/ 4 h 2083"/>
                    <a:gd name="T8" fmla="*/ 166 w 804"/>
                    <a:gd name="T9" fmla="*/ 1 h 2083"/>
                    <a:gd name="T10" fmla="*/ 162 w 804"/>
                    <a:gd name="T11" fmla="*/ 1 h 2083"/>
                    <a:gd name="T12" fmla="*/ 34 w 804"/>
                    <a:gd name="T13" fmla="*/ 51 h 2083"/>
                    <a:gd name="T14" fmla="*/ 31 w 804"/>
                    <a:gd name="T15" fmla="*/ 56 h 2083"/>
                    <a:gd name="T16" fmla="*/ 0 w 804"/>
                    <a:gd name="T17" fmla="*/ 279 h 2083"/>
                    <a:gd name="T18" fmla="*/ 0 w 804"/>
                    <a:gd name="T19" fmla="*/ 282 h 2083"/>
                    <a:gd name="T20" fmla="*/ 49 w 804"/>
                    <a:gd name="T21" fmla="*/ 414 h 2083"/>
                    <a:gd name="T22" fmla="*/ 57 w 804"/>
                    <a:gd name="T23" fmla="*/ 417 h 2083"/>
                    <a:gd name="T24" fmla="*/ 60 w 804"/>
                    <a:gd name="T25" fmla="*/ 410 h 2083"/>
                    <a:gd name="T26" fmla="*/ 12 w 804"/>
                    <a:gd name="T27" fmla="*/ 279 h 2083"/>
                    <a:gd name="T28" fmla="*/ 42 w 804"/>
                    <a:gd name="T29" fmla="*/ 61 h 2083"/>
                    <a:gd name="T30" fmla="*/ 160 w 804"/>
                    <a:gd name="T31" fmla="*/ 14 h 2083"/>
                    <a:gd name="T32" fmla="*/ 498 w 804"/>
                    <a:gd name="T33" fmla="*/ 928 h 2083"/>
                    <a:gd name="T34" fmla="*/ 344 w 804"/>
                    <a:gd name="T35" fmla="*/ 1504 h 2083"/>
                    <a:gd name="T36" fmla="*/ 345 w 804"/>
                    <a:gd name="T37" fmla="*/ 1507 h 2083"/>
                    <a:gd name="T38" fmla="*/ 492 w 804"/>
                    <a:gd name="T39" fmla="*/ 1907 h 2083"/>
                    <a:gd name="T40" fmla="*/ 495 w 804"/>
                    <a:gd name="T41" fmla="*/ 1910 h 2083"/>
                    <a:gd name="T42" fmla="*/ 781 w 804"/>
                    <a:gd name="T43" fmla="*/ 2083 h 2083"/>
                    <a:gd name="T44" fmla="*/ 804 w 804"/>
                    <a:gd name="T45" fmla="*/ 2083 h 2083"/>
                    <a:gd name="T46" fmla="*/ 502 w 804"/>
                    <a:gd name="T47" fmla="*/ 1901 h 2083"/>
                    <a:gd name="T48" fmla="*/ 356 w 804"/>
                    <a:gd name="T49" fmla="*/ 1505 h 20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04" h="2083">
                      <a:moveTo>
                        <a:pt x="356" y="1505"/>
                      </a:moveTo>
                      <a:cubicBezTo>
                        <a:pt x="510" y="930"/>
                        <a:pt x="510" y="930"/>
                        <a:pt x="510" y="930"/>
                      </a:cubicBezTo>
                      <a:cubicBezTo>
                        <a:pt x="510" y="929"/>
                        <a:pt x="510" y="927"/>
                        <a:pt x="510" y="926"/>
                      </a:cubicBezTo>
                      <a:cubicBezTo>
                        <a:pt x="169" y="4"/>
                        <a:pt x="169" y="4"/>
                        <a:pt x="169" y="4"/>
                      </a:cubicBezTo>
                      <a:cubicBezTo>
                        <a:pt x="169" y="3"/>
                        <a:pt x="167" y="2"/>
                        <a:pt x="166" y="1"/>
                      </a:cubicBezTo>
                      <a:cubicBezTo>
                        <a:pt x="165" y="0"/>
                        <a:pt x="163" y="0"/>
                        <a:pt x="162" y="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2" y="53"/>
                        <a:pt x="31" y="55"/>
                        <a:pt x="31" y="56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280"/>
                        <a:pt x="0" y="281"/>
                        <a:pt x="0" y="282"/>
                      </a:cubicBezTo>
                      <a:cubicBezTo>
                        <a:pt x="49" y="414"/>
                        <a:pt x="49" y="414"/>
                        <a:pt x="49" y="414"/>
                      </a:cubicBezTo>
                      <a:cubicBezTo>
                        <a:pt x="50" y="417"/>
                        <a:pt x="53" y="418"/>
                        <a:pt x="57" y="417"/>
                      </a:cubicBezTo>
                      <a:cubicBezTo>
                        <a:pt x="59" y="416"/>
                        <a:pt x="61" y="413"/>
                        <a:pt x="60" y="410"/>
                      </a:cubicBezTo>
                      <a:cubicBezTo>
                        <a:pt x="12" y="279"/>
                        <a:pt x="12" y="279"/>
                        <a:pt x="12" y="279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160" y="14"/>
                        <a:pt x="160" y="14"/>
                        <a:pt x="160" y="14"/>
                      </a:cubicBezTo>
                      <a:cubicBezTo>
                        <a:pt x="498" y="928"/>
                        <a:pt x="498" y="928"/>
                        <a:pt x="498" y="928"/>
                      </a:cubicBezTo>
                      <a:cubicBezTo>
                        <a:pt x="344" y="1504"/>
                        <a:pt x="344" y="1504"/>
                        <a:pt x="344" y="1504"/>
                      </a:cubicBezTo>
                      <a:cubicBezTo>
                        <a:pt x="344" y="1505"/>
                        <a:pt x="344" y="1506"/>
                        <a:pt x="345" y="1507"/>
                      </a:cubicBezTo>
                      <a:cubicBezTo>
                        <a:pt x="492" y="1907"/>
                        <a:pt x="492" y="1907"/>
                        <a:pt x="492" y="1907"/>
                      </a:cubicBezTo>
                      <a:cubicBezTo>
                        <a:pt x="492" y="1908"/>
                        <a:pt x="493" y="1909"/>
                        <a:pt x="495" y="1910"/>
                      </a:cubicBezTo>
                      <a:cubicBezTo>
                        <a:pt x="781" y="2083"/>
                        <a:pt x="781" y="2083"/>
                        <a:pt x="781" y="2083"/>
                      </a:cubicBezTo>
                      <a:cubicBezTo>
                        <a:pt x="804" y="2083"/>
                        <a:pt x="804" y="2083"/>
                        <a:pt x="804" y="2083"/>
                      </a:cubicBezTo>
                      <a:cubicBezTo>
                        <a:pt x="502" y="1901"/>
                        <a:pt x="502" y="1901"/>
                        <a:pt x="502" y="1901"/>
                      </a:cubicBezTo>
                      <a:lnTo>
                        <a:pt x="356" y="15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833"/>
                <p:cNvSpPr>
                  <a:spLocks/>
                </p:cNvSpPr>
                <p:nvPr/>
              </p:nvSpPr>
              <p:spPr bwMode="auto">
                <a:xfrm>
                  <a:off x="-15033625" y="-2576512"/>
                  <a:ext cx="2289175" cy="7410450"/>
                </a:xfrm>
                <a:custGeom>
                  <a:avLst/>
                  <a:gdLst>
                    <a:gd name="T0" fmla="*/ 1 w 610"/>
                    <a:gd name="T1" fmla="*/ 5 h 1975"/>
                    <a:gd name="T2" fmla="*/ 6 w 610"/>
                    <a:gd name="T3" fmla="*/ 12 h 1975"/>
                    <a:gd name="T4" fmla="*/ 272 w 610"/>
                    <a:gd name="T5" fmla="*/ 37 h 1975"/>
                    <a:gd name="T6" fmla="*/ 571 w 610"/>
                    <a:gd name="T7" fmla="*/ 846 h 1975"/>
                    <a:gd name="T8" fmla="*/ 408 w 610"/>
                    <a:gd name="T9" fmla="*/ 1115 h 1975"/>
                    <a:gd name="T10" fmla="*/ 408 w 610"/>
                    <a:gd name="T11" fmla="*/ 1120 h 1975"/>
                    <a:gd name="T12" fmla="*/ 597 w 610"/>
                    <a:gd name="T13" fmla="*/ 1632 h 1975"/>
                    <a:gd name="T14" fmla="*/ 466 w 610"/>
                    <a:gd name="T15" fmla="*/ 1763 h 1975"/>
                    <a:gd name="T16" fmla="*/ 324 w 610"/>
                    <a:gd name="T17" fmla="*/ 1816 h 1975"/>
                    <a:gd name="T18" fmla="*/ 320 w 610"/>
                    <a:gd name="T19" fmla="*/ 1823 h 1975"/>
                    <a:gd name="T20" fmla="*/ 374 w 610"/>
                    <a:gd name="T21" fmla="*/ 1970 h 1975"/>
                    <a:gd name="T22" fmla="*/ 382 w 610"/>
                    <a:gd name="T23" fmla="*/ 1974 h 1975"/>
                    <a:gd name="T24" fmla="*/ 386 w 610"/>
                    <a:gd name="T25" fmla="*/ 1967 h 1975"/>
                    <a:gd name="T26" fmla="*/ 333 w 610"/>
                    <a:gd name="T27" fmla="*/ 1825 h 1975"/>
                    <a:gd name="T28" fmla="*/ 471 w 610"/>
                    <a:gd name="T29" fmla="*/ 1774 h 1975"/>
                    <a:gd name="T30" fmla="*/ 474 w 610"/>
                    <a:gd name="T31" fmla="*/ 1772 h 1975"/>
                    <a:gd name="T32" fmla="*/ 608 w 610"/>
                    <a:gd name="T33" fmla="*/ 1638 h 1975"/>
                    <a:gd name="T34" fmla="*/ 609 w 610"/>
                    <a:gd name="T35" fmla="*/ 1631 h 1975"/>
                    <a:gd name="T36" fmla="*/ 419 w 610"/>
                    <a:gd name="T37" fmla="*/ 1118 h 1975"/>
                    <a:gd name="T38" fmla="*/ 582 w 610"/>
                    <a:gd name="T39" fmla="*/ 850 h 1975"/>
                    <a:gd name="T40" fmla="*/ 583 w 610"/>
                    <a:gd name="T41" fmla="*/ 845 h 1975"/>
                    <a:gd name="T42" fmla="*/ 281 w 610"/>
                    <a:gd name="T43" fmla="*/ 30 h 1975"/>
                    <a:gd name="T44" fmla="*/ 277 w 610"/>
                    <a:gd name="T45" fmla="*/ 26 h 1975"/>
                    <a:gd name="T46" fmla="*/ 7 w 610"/>
                    <a:gd name="T47" fmla="*/ 0 h 1975"/>
                    <a:gd name="T48" fmla="*/ 1 w 610"/>
                    <a:gd name="T49" fmla="*/ 5 h 19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0" h="1975">
                      <a:moveTo>
                        <a:pt x="1" y="5"/>
                      </a:moveTo>
                      <a:cubicBezTo>
                        <a:pt x="0" y="8"/>
                        <a:pt x="3" y="11"/>
                        <a:pt x="6" y="12"/>
                      </a:cubicBezTo>
                      <a:cubicBezTo>
                        <a:pt x="272" y="37"/>
                        <a:pt x="272" y="37"/>
                        <a:pt x="272" y="37"/>
                      </a:cubicBezTo>
                      <a:cubicBezTo>
                        <a:pt x="571" y="846"/>
                        <a:pt x="571" y="846"/>
                        <a:pt x="571" y="846"/>
                      </a:cubicBezTo>
                      <a:cubicBezTo>
                        <a:pt x="408" y="1115"/>
                        <a:pt x="408" y="1115"/>
                        <a:pt x="408" y="1115"/>
                      </a:cubicBezTo>
                      <a:cubicBezTo>
                        <a:pt x="407" y="1117"/>
                        <a:pt x="407" y="1118"/>
                        <a:pt x="408" y="1120"/>
                      </a:cubicBezTo>
                      <a:cubicBezTo>
                        <a:pt x="597" y="1632"/>
                        <a:pt x="597" y="1632"/>
                        <a:pt x="597" y="1632"/>
                      </a:cubicBezTo>
                      <a:cubicBezTo>
                        <a:pt x="466" y="1763"/>
                        <a:pt x="466" y="1763"/>
                        <a:pt x="466" y="1763"/>
                      </a:cubicBezTo>
                      <a:cubicBezTo>
                        <a:pt x="324" y="1816"/>
                        <a:pt x="324" y="1816"/>
                        <a:pt x="324" y="1816"/>
                      </a:cubicBezTo>
                      <a:cubicBezTo>
                        <a:pt x="320" y="1817"/>
                        <a:pt x="319" y="1820"/>
                        <a:pt x="320" y="1823"/>
                      </a:cubicBezTo>
                      <a:cubicBezTo>
                        <a:pt x="374" y="1970"/>
                        <a:pt x="374" y="1970"/>
                        <a:pt x="374" y="1970"/>
                      </a:cubicBezTo>
                      <a:cubicBezTo>
                        <a:pt x="376" y="1974"/>
                        <a:pt x="379" y="1975"/>
                        <a:pt x="382" y="1974"/>
                      </a:cubicBezTo>
                      <a:cubicBezTo>
                        <a:pt x="385" y="1973"/>
                        <a:pt x="387" y="1969"/>
                        <a:pt x="386" y="1967"/>
                      </a:cubicBezTo>
                      <a:cubicBezTo>
                        <a:pt x="333" y="1825"/>
                        <a:pt x="333" y="1825"/>
                        <a:pt x="333" y="1825"/>
                      </a:cubicBezTo>
                      <a:cubicBezTo>
                        <a:pt x="471" y="1774"/>
                        <a:pt x="471" y="1774"/>
                        <a:pt x="471" y="1774"/>
                      </a:cubicBezTo>
                      <a:cubicBezTo>
                        <a:pt x="472" y="1773"/>
                        <a:pt x="473" y="1773"/>
                        <a:pt x="474" y="1772"/>
                      </a:cubicBezTo>
                      <a:cubicBezTo>
                        <a:pt x="608" y="1638"/>
                        <a:pt x="608" y="1638"/>
                        <a:pt x="608" y="1638"/>
                      </a:cubicBezTo>
                      <a:cubicBezTo>
                        <a:pt x="609" y="1636"/>
                        <a:pt x="610" y="1634"/>
                        <a:pt x="609" y="1631"/>
                      </a:cubicBezTo>
                      <a:cubicBezTo>
                        <a:pt x="419" y="1118"/>
                        <a:pt x="419" y="1118"/>
                        <a:pt x="419" y="1118"/>
                      </a:cubicBezTo>
                      <a:cubicBezTo>
                        <a:pt x="582" y="850"/>
                        <a:pt x="582" y="850"/>
                        <a:pt x="582" y="850"/>
                      </a:cubicBezTo>
                      <a:cubicBezTo>
                        <a:pt x="583" y="849"/>
                        <a:pt x="584" y="847"/>
                        <a:pt x="583" y="845"/>
                      </a:cubicBezTo>
                      <a:cubicBezTo>
                        <a:pt x="281" y="30"/>
                        <a:pt x="281" y="30"/>
                        <a:pt x="281" y="30"/>
                      </a:cubicBezTo>
                      <a:cubicBezTo>
                        <a:pt x="281" y="27"/>
                        <a:pt x="279" y="26"/>
                        <a:pt x="277" y="26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1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834"/>
                <p:cNvSpPr>
                  <a:spLocks/>
                </p:cNvSpPr>
                <p:nvPr/>
              </p:nvSpPr>
              <p:spPr bwMode="auto">
                <a:xfrm>
                  <a:off x="-16887825" y="-6070600"/>
                  <a:ext cx="5294312" cy="7613650"/>
                </a:xfrm>
                <a:custGeom>
                  <a:avLst/>
                  <a:gdLst>
                    <a:gd name="T0" fmla="*/ 1 w 1411"/>
                    <a:gd name="T1" fmla="*/ 9 h 2029"/>
                    <a:gd name="T2" fmla="*/ 76 w 1411"/>
                    <a:gd name="T3" fmla="*/ 213 h 2029"/>
                    <a:gd name="T4" fmla="*/ 80 w 1411"/>
                    <a:gd name="T5" fmla="*/ 216 h 2029"/>
                    <a:gd name="T6" fmla="*/ 242 w 1411"/>
                    <a:gd name="T7" fmla="*/ 260 h 2029"/>
                    <a:gd name="T8" fmla="*/ 913 w 1411"/>
                    <a:gd name="T9" fmla="*/ 447 h 2029"/>
                    <a:gd name="T10" fmla="*/ 1399 w 1411"/>
                    <a:gd name="T11" fmla="*/ 1763 h 2029"/>
                    <a:gd name="T12" fmla="*/ 1251 w 1411"/>
                    <a:gd name="T13" fmla="*/ 2010 h 2029"/>
                    <a:gd name="T14" fmla="*/ 998 w 1411"/>
                    <a:gd name="T15" fmla="*/ 1319 h 2029"/>
                    <a:gd name="T16" fmla="*/ 990 w 1411"/>
                    <a:gd name="T17" fmla="*/ 1316 h 2029"/>
                    <a:gd name="T18" fmla="*/ 990 w 1411"/>
                    <a:gd name="T19" fmla="*/ 1316 h 2029"/>
                    <a:gd name="T20" fmla="*/ 987 w 1411"/>
                    <a:gd name="T21" fmla="*/ 1323 h 2029"/>
                    <a:gd name="T22" fmla="*/ 1245 w 1411"/>
                    <a:gd name="T23" fmla="*/ 2025 h 2029"/>
                    <a:gd name="T24" fmla="*/ 1250 w 1411"/>
                    <a:gd name="T25" fmla="*/ 2029 h 2029"/>
                    <a:gd name="T26" fmla="*/ 1252 w 1411"/>
                    <a:gd name="T27" fmla="*/ 2029 h 2029"/>
                    <a:gd name="T28" fmla="*/ 1255 w 1411"/>
                    <a:gd name="T29" fmla="*/ 2026 h 2029"/>
                    <a:gd name="T30" fmla="*/ 1410 w 1411"/>
                    <a:gd name="T31" fmla="*/ 1767 h 2029"/>
                    <a:gd name="T32" fmla="*/ 1411 w 1411"/>
                    <a:gd name="T33" fmla="*/ 1762 h 2029"/>
                    <a:gd name="T34" fmla="*/ 922 w 1411"/>
                    <a:gd name="T35" fmla="*/ 441 h 2029"/>
                    <a:gd name="T36" fmla="*/ 918 w 1411"/>
                    <a:gd name="T37" fmla="*/ 437 h 2029"/>
                    <a:gd name="T38" fmla="*/ 245 w 1411"/>
                    <a:gd name="T39" fmla="*/ 248 h 2029"/>
                    <a:gd name="T40" fmla="*/ 86 w 1411"/>
                    <a:gd name="T41" fmla="*/ 206 h 2029"/>
                    <a:gd name="T42" fmla="*/ 12 w 1411"/>
                    <a:gd name="T43" fmla="*/ 4 h 2029"/>
                    <a:gd name="T44" fmla="*/ 4 w 1411"/>
                    <a:gd name="T45" fmla="*/ 1 h 2029"/>
                    <a:gd name="T46" fmla="*/ 1 w 1411"/>
                    <a:gd name="T47" fmla="*/ 9 h 2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11" h="2029">
                      <a:moveTo>
                        <a:pt x="1" y="9"/>
                      </a:moveTo>
                      <a:cubicBezTo>
                        <a:pt x="76" y="213"/>
                        <a:pt x="76" y="213"/>
                        <a:pt x="76" y="213"/>
                      </a:cubicBezTo>
                      <a:cubicBezTo>
                        <a:pt x="77" y="214"/>
                        <a:pt x="78" y="216"/>
                        <a:pt x="80" y="216"/>
                      </a:cubicBezTo>
                      <a:cubicBezTo>
                        <a:pt x="242" y="260"/>
                        <a:pt x="242" y="260"/>
                        <a:pt x="242" y="260"/>
                      </a:cubicBezTo>
                      <a:cubicBezTo>
                        <a:pt x="913" y="447"/>
                        <a:pt x="913" y="447"/>
                        <a:pt x="913" y="447"/>
                      </a:cubicBezTo>
                      <a:cubicBezTo>
                        <a:pt x="1399" y="1763"/>
                        <a:pt x="1399" y="1763"/>
                        <a:pt x="1399" y="1763"/>
                      </a:cubicBezTo>
                      <a:cubicBezTo>
                        <a:pt x="1251" y="2010"/>
                        <a:pt x="1251" y="2010"/>
                        <a:pt x="1251" y="2010"/>
                      </a:cubicBezTo>
                      <a:cubicBezTo>
                        <a:pt x="998" y="1319"/>
                        <a:pt x="998" y="1319"/>
                        <a:pt x="998" y="1319"/>
                      </a:cubicBezTo>
                      <a:cubicBezTo>
                        <a:pt x="997" y="1317"/>
                        <a:pt x="994" y="1315"/>
                        <a:pt x="990" y="1316"/>
                      </a:cubicBezTo>
                      <a:cubicBezTo>
                        <a:pt x="990" y="1316"/>
                        <a:pt x="990" y="1316"/>
                        <a:pt x="990" y="1316"/>
                      </a:cubicBezTo>
                      <a:cubicBezTo>
                        <a:pt x="987" y="1317"/>
                        <a:pt x="986" y="1320"/>
                        <a:pt x="987" y="1323"/>
                      </a:cubicBezTo>
                      <a:cubicBezTo>
                        <a:pt x="1245" y="2025"/>
                        <a:pt x="1245" y="2025"/>
                        <a:pt x="1245" y="2025"/>
                      </a:cubicBezTo>
                      <a:cubicBezTo>
                        <a:pt x="1246" y="2028"/>
                        <a:pt x="1247" y="2029"/>
                        <a:pt x="1250" y="2029"/>
                      </a:cubicBezTo>
                      <a:cubicBezTo>
                        <a:pt x="1251" y="2029"/>
                        <a:pt x="1251" y="2029"/>
                        <a:pt x="1252" y="2029"/>
                      </a:cubicBezTo>
                      <a:cubicBezTo>
                        <a:pt x="1254" y="2028"/>
                        <a:pt x="1255" y="2028"/>
                        <a:pt x="1255" y="2026"/>
                      </a:cubicBezTo>
                      <a:cubicBezTo>
                        <a:pt x="1410" y="1767"/>
                        <a:pt x="1410" y="1767"/>
                        <a:pt x="1410" y="1767"/>
                      </a:cubicBezTo>
                      <a:cubicBezTo>
                        <a:pt x="1411" y="1765"/>
                        <a:pt x="1411" y="1764"/>
                        <a:pt x="1411" y="1762"/>
                      </a:cubicBezTo>
                      <a:cubicBezTo>
                        <a:pt x="922" y="441"/>
                        <a:pt x="922" y="441"/>
                        <a:pt x="922" y="441"/>
                      </a:cubicBezTo>
                      <a:cubicBezTo>
                        <a:pt x="922" y="439"/>
                        <a:pt x="920" y="438"/>
                        <a:pt x="918" y="437"/>
                      </a:cubicBezTo>
                      <a:cubicBezTo>
                        <a:pt x="245" y="248"/>
                        <a:pt x="245" y="248"/>
                        <a:pt x="245" y="248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835"/>
                <p:cNvSpPr>
                  <a:spLocks/>
                </p:cNvSpPr>
                <p:nvPr/>
              </p:nvSpPr>
              <p:spPr bwMode="auto">
                <a:xfrm>
                  <a:off x="-16648113" y="-6365875"/>
                  <a:ext cx="123825" cy="228600"/>
                </a:xfrm>
                <a:custGeom>
                  <a:avLst/>
                  <a:gdLst>
                    <a:gd name="T0" fmla="*/ 21 w 33"/>
                    <a:gd name="T1" fmla="*/ 56 h 61"/>
                    <a:gd name="T2" fmla="*/ 28 w 33"/>
                    <a:gd name="T3" fmla="*/ 60 h 61"/>
                    <a:gd name="T4" fmla="*/ 31 w 33"/>
                    <a:gd name="T5" fmla="*/ 52 h 61"/>
                    <a:gd name="T6" fmla="*/ 12 w 33"/>
                    <a:gd name="T7" fmla="*/ 0 h 61"/>
                    <a:gd name="T8" fmla="*/ 0 w 33"/>
                    <a:gd name="T9" fmla="*/ 0 h 61"/>
                    <a:gd name="T10" fmla="*/ 21 w 33"/>
                    <a:gd name="T11" fmla="*/ 5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1">
                      <a:moveTo>
                        <a:pt x="21" y="56"/>
                      </a:moveTo>
                      <a:cubicBezTo>
                        <a:pt x="22" y="59"/>
                        <a:pt x="25" y="61"/>
                        <a:pt x="28" y="60"/>
                      </a:cubicBezTo>
                      <a:cubicBezTo>
                        <a:pt x="31" y="59"/>
                        <a:pt x="33" y="55"/>
                        <a:pt x="31" y="5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836"/>
                <p:cNvSpPr>
                  <a:spLocks/>
                </p:cNvSpPr>
                <p:nvPr/>
              </p:nvSpPr>
              <p:spPr bwMode="auto">
                <a:xfrm>
                  <a:off x="-18965863" y="-6359525"/>
                  <a:ext cx="123825" cy="233363"/>
                </a:xfrm>
                <a:custGeom>
                  <a:avLst/>
                  <a:gdLst>
                    <a:gd name="T0" fmla="*/ 21 w 33"/>
                    <a:gd name="T1" fmla="*/ 57 h 62"/>
                    <a:gd name="T2" fmla="*/ 28 w 33"/>
                    <a:gd name="T3" fmla="*/ 60 h 62"/>
                    <a:gd name="T4" fmla="*/ 32 w 33"/>
                    <a:gd name="T5" fmla="*/ 53 h 62"/>
                    <a:gd name="T6" fmla="*/ 12 w 33"/>
                    <a:gd name="T7" fmla="*/ 0 h 62"/>
                    <a:gd name="T8" fmla="*/ 0 w 33"/>
                    <a:gd name="T9" fmla="*/ 0 h 62"/>
                    <a:gd name="T10" fmla="*/ 21 w 33"/>
                    <a:gd name="T11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62">
                      <a:moveTo>
                        <a:pt x="21" y="57"/>
                      </a:moveTo>
                      <a:cubicBezTo>
                        <a:pt x="22" y="60"/>
                        <a:pt x="25" y="62"/>
                        <a:pt x="28" y="60"/>
                      </a:cubicBezTo>
                      <a:cubicBezTo>
                        <a:pt x="31" y="59"/>
                        <a:pt x="33" y="56"/>
                        <a:pt x="32" y="5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837"/>
                <p:cNvSpPr>
                  <a:spLocks/>
                </p:cNvSpPr>
                <p:nvPr/>
              </p:nvSpPr>
              <p:spPr bwMode="auto">
                <a:xfrm>
                  <a:off x="-16317913" y="-6365875"/>
                  <a:ext cx="6438900" cy="18494375"/>
                </a:xfrm>
                <a:custGeom>
                  <a:avLst/>
                  <a:gdLst>
                    <a:gd name="T0" fmla="*/ 120 w 1716"/>
                    <a:gd name="T1" fmla="*/ 323 h 4929"/>
                    <a:gd name="T2" fmla="*/ 124 w 1716"/>
                    <a:gd name="T3" fmla="*/ 326 h 4929"/>
                    <a:gd name="T4" fmla="*/ 794 w 1716"/>
                    <a:gd name="T5" fmla="*/ 514 h 4929"/>
                    <a:gd name="T6" fmla="*/ 1280 w 1716"/>
                    <a:gd name="T7" fmla="*/ 1830 h 4929"/>
                    <a:gd name="T8" fmla="*/ 909 w 1716"/>
                    <a:gd name="T9" fmla="*/ 2452 h 4929"/>
                    <a:gd name="T10" fmla="*/ 908 w 1716"/>
                    <a:gd name="T11" fmla="*/ 2457 h 4929"/>
                    <a:gd name="T12" fmla="*/ 1391 w 1716"/>
                    <a:gd name="T13" fmla="*/ 3762 h 4929"/>
                    <a:gd name="T14" fmla="*/ 1236 w 1716"/>
                    <a:gd name="T15" fmla="*/ 4337 h 4929"/>
                    <a:gd name="T16" fmla="*/ 1237 w 1716"/>
                    <a:gd name="T17" fmla="*/ 4341 h 4929"/>
                    <a:gd name="T18" fmla="*/ 1384 w 1716"/>
                    <a:gd name="T19" fmla="*/ 4740 h 4929"/>
                    <a:gd name="T20" fmla="*/ 1387 w 1716"/>
                    <a:gd name="T21" fmla="*/ 4743 h 4929"/>
                    <a:gd name="T22" fmla="*/ 1694 w 1716"/>
                    <a:gd name="T23" fmla="*/ 4929 h 4929"/>
                    <a:gd name="T24" fmla="*/ 1716 w 1716"/>
                    <a:gd name="T25" fmla="*/ 4929 h 4929"/>
                    <a:gd name="T26" fmla="*/ 1394 w 1716"/>
                    <a:gd name="T27" fmla="*/ 4734 h 4929"/>
                    <a:gd name="T28" fmla="*/ 1248 w 1716"/>
                    <a:gd name="T29" fmla="*/ 4339 h 4929"/>
                    <a:gd name="T30" fmla="*/ 1402 w 1716"/>
                    <a:gd name="T31" fmla="*/ 3763 h 4929"/>
                    <a:gd name="T32" fmla="*/ 1402 w 1716"/>
                    <a:gd name="T33" fmla="*/ 3760 h 4929"/>
                    <a:gd name="T34" fmla="*/ 920 w 1716"/>
                    <a:gd name="T35" fmla="*/ 2456 h 4929"/>
                    <a:gd name="T36" fmla="*/ 1291 w 1716"/>
                    <a:gd name="T37" fmla="*/ 1834 h 4929"/>
                    <a:gd name="T38" fmla="*/ 1292 w 1716"/>
                    <a:gd name="T39" fmla="*/ 1828 h 4929"/>
                    <a:gd name="T40" fmla="*/ 804 w 1716"/>
                    <a:gd name="T41" fmla="*/ 507 h 4929"/>
                    <a:gd name="T42" fmla="*/ 800 w 1716"/>
                    <a:gd name="T43" fmla="*/ 504 h 4929"/>
                    <a:gd name="T44" fmla="*/ 130 w 1716"/>
                    <a:gd name="T45" fmla="*/ 316 h 4929"/>
                    <a:gd name="T46" fmla="*/ 12 w 1716"/>
                    <a:gd name="T47" fmla="*/ 0 h 4929"/>
                    <a:gd name="T48" fmla="*/ 0 w 1716"/>
                    <a:gd name="T49" fmla="*/ 0 h 4929"/>
                    <a:gd name="T50" fmla="*/ 120 w 1716"/>
                    <a:gd name="T51" fmla="*/ 323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6" h="4929">
                      <a:moveTo>
                        <a:pt x="120" y="323"/>
                      </a:moveTo>
                      <a:cubicBezTo>
                        <a:pt x="120" y="324"/>
                        <a:pt x="122" y="326"/>
                        <a:pt x="124" y="326"/>
                      </a:cubicBezTo>
                      <a:cubicBezTo>
                        <a:pt x="794" y="514"/>
                        <a:pt x="794" y="514"/>
                        <a:pt x="794" y="514"/>
                      </a:cubicBezTo>
                      <a:cubicBezTo>
                        <a:pt x="1280" y="1830"/>
                        <a:pt x="1280" y="1830"/>
                        <a:pt x="1280" y="1830"/>
                      </a:cubicBezTo>
                      <a:cubicBezTo>
                        <a:pt x="909" y="2452"/>
                        <a:pt x="909" y="2452"/>
                        <a:pt x="909" y="2452"/>
                      </a:cubicBezTo>
                      <a:cubicBezTo>
                        <a:pt x="908" y="2454"/>
                        <a:pt x="908" y="2455"/>
                        <a:pt x="908" y="2457"/>
                      </a:cubicBezTo>
                      <a:cubicBezTo>
                        <a:pt x="1391" y="3762"/>
                        <a:pt x="1391" y="3762"/>
                        <a:pt x="1391" y="3762"/>
                      </a:cubicBezTo>
                      <a:cubicBezTo>
                        <a:pt x="1236" y="4337"/>
                        <a:pt x="1236" y="4337"/>
                        <a:pt x="1236" y="4337"/>
                      </a:cubicBezTo>
                      <a:cubicBezTo>
                        <a:pt x="1236" y="4339"/>
                        <a:pt x="1236" y="4340"/>
                        <a:pt x="1237" y="4341"/>
                      </a:cubicBezTo>
                      <a:cubicBezTo>
                        <a:pt x="1384" y="4740"/>
                        <a:pt x="1384" y="4740"/>
                        <a:pt x="1384" y="4740"/>
                      </a:cubicBezTo>
                      <a:cubicBezTo>
                        <a:pt x="1385" y="4742"/>
                        <a:pt x="1385" y="4743"/>
                        <a:pt x="1387" y="4743"/>
                      </a:cubicBezTo>
                      <a:cubicBezTo>
                        <a:pt x="1694" y="4929"/>
                        <a:pt x="1694" y="4929"/>
                        <a:pt x="1694" y="4929"/>
                      </a:cubicBezTo>
                      <a:cubicBezTo>
                        <a:pt x="1716" y="4929"/>
                        <a:pt x="1716" y="4929"/>
                        <a:pt x="1716" y="4929"/>
                      </a:cubicBezTo>
                      <a:cubicBezTo>
                        <a:pt x="1394" y="4734"/>
                        <a:pt x="1394" y="4734"/>
                        <a:pt x="1394" y="4734"/>
                      </a:cubicBezTo>
                      <a:cubicBezTo>
                        <a:pt x="1248" y="4339"/>
                        <a:pt x="1248" y="4339"/>
                        <a:pt x="1248" y="4339"/>
                      </a:cubicBezTo>
                      <a:cubicBezTo>
                        <a:pt x="1402" y="3763"/>
                        <a:pt x="1402" y="3763"/>
                        <a:pt x="1402" y="3763"/>
                      </a:cubicBezTo>
                      <a:cubicBezTo>
                        <a:pt x="1403" y="3762"/>
                        <a:pt x="1403" y="3761"/>
                        <a:pt x="1402" y="3760"/>
                      </a:cubicBezTo>
                      <a:cubicBezTo>
                        <a:pt x="920" y="2456"/>
                        <a:pt x="920" y="2456"/>
                        <a:pt x="920" y="2456"/>
                      </a:cubicBezTo>
                      <a:cubicBezTo>
                        <a:pt x="1291" y="1834"/>
                        <a:pt x="1291" y="1834"/>
                        <a:pt x="1291" y="1834"/>
                      </a:cubicBezTo>
                      <a:cubicBezTo>
                        <a:pt x="1293" y="1832"/>
                        <a:pt x="1293" y="1830"/>
                        <a:pt x="1292" y="1828"/>
                      </a:cubicBezTo>
                      <a:cubicBezTo>
                        <a:pt x="804" y="507"/>
                        <a:pt x="804" y="507"/>
                        <a:pt x="804" y="507"/>
                      </a:cubicBezTo>
                      <a:cubicBezTo>
                        <a:pt x="803" y="506"/>
                        <a:pt x="801" y="504"/>
                        <a:pt x="800" y="504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0" y="3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38"/>
                <p:cNvSpPr>
                  <a:spLocks/>
                </p:cNvSpPr>
                <p:nvPr/>
              </p:nvSpPr>
              <p:spPr bwMode="auto">
                <a:xfrm>
                  <a:off x="-12785725" y="-1649412"/>
                  <a:ext cx="3106737" cy="13777913"/>
                </a:xfrm>
                <a:custGeom>
                  <a:avLst/>
                  <a:gdLst>
                    <a:gd name="T0" fmla="*/ 340 w 828"/>
                    <a:gd name="T1" fmla="*/ 3069 h 3672"/>
                    <a:gd name="T2" fmla="*/ 494 w 828"/>
                    <a:gd name="T3" fmla="*/ 2494 h 3672"/>
                    <a:gd name="T4" fmla="*/ 494 w 828"/>
                    <a:gd name="T5" fmla="*/ 2491 h 3672"/>
                    <a:gd name="T6" fmla="*/ 12 w 828"/>
                    <a:gd name="T7" fmla="*/ 1186 h 3672"/>
                    <a:gd name="T8" fmla="*/ 384 w 828"/>
                    <a:gd name="T9" fmla="*/ 564 h 3672"/>
                    <a:gd name="T10" fmla="*/ 384 w 828"/>
                    <a:gd name="T11" fmla="*/ 559 h 3672"/>
                    <a:gd name="T12" fmla="*/ 210 w 828"/>
                    <a:gd name="T13" fmla="*/ 89 h 3672"/>
                    <a:gd name="T14" fmla="*/ 414 w 828"/>
                    <a:gd name="T15" fmla="*/ 14 h 3672"/>
                    <a:gd name="T16" fmla="*/ 480 w 828"/>
                    <a:gd name="T17" fmla="*/ 192 h 3672"/>
                    <a:gd name="T18" fmla="*/ 487 w 828"/>
                    <a:gd name="T19" fmla="*/ 196 h 3672"/>
                    <a:gd name="T20" fmla="*/ 491 w 828"/>
                    <a:gd name="T21" fmla="*/ 188 h 3672"/>
                    <a:gd name="T22" fmla="*/ 423 w 828"/>
                    <a:gd name="T23" fmla="*/ 4 h 3672"/>
                    <a:gd name="T24" fmla="*/ 415 w 828"/>
                    <a:gd name="T25" fmla="*/ 1 h 3672"/>
                    <a:gd name="T26" fmla="*/ 200 w 828"/>
                    <a:gd name="T27" fmla="*/ 80 h 3672"/>
                    <a:gd name="T28" fmla="*/ 198 w 828"/>
                    <a:gd name="T29" fmla="*/ 88 h 3672"/>
                    <a:gd name="T30" fmla="*/ 372 w 828"/>
                    <a:gd name="T31" fmla="*/ 561 h 3672"/>
                    <a:gd name="T32" fmla="*/ 1 w 828"/>
                    <a:gd name="T33" fmla="*/ 1183 h 3672"/>
                    <a:gd name="T34" fmla="*/ 1 w 828"/>
                    <a:gd name="T35" fmla="*/ 1188 h 3672"/>
                    <a:gd name="T36" fmla="*/ 483 w 828"/>
                    <a:gd name="T37" fmla="*/ 2493 h 3672"/>
                    <a:gd name="T38" fmla="*/ 329 w 828"/>
                    <a:gd name="T39" fmla="*/ 3068 h 3672"/>
                    <a:gd name="T40" fmla="*/ 329 w 828"/>
                    <a:gd name="T41" fmla="*/ 3072 h 3672"/>
                    <a:gd name="T42" fmla="*/ 476 w 828"/>
                    <a:gd name="T43" fmla="*/ 3471 h 3672"/>
                    <a:gd name="T44" fmla="*/ 479 w 828"/>
                    <a:gd name="T45" fmla="*/ 3474 h 3672"/>
                    <a:gd name="T46" fmla="*/ 806 w 828"/>
                    <a:gd name="T47" fmla="*/ 3672 h 3672"/>
                    <a:gd name="T48" fmla="*/ 828 w 828"/>
                    <a:gd name="T49" fmla="*/ 3672 h 3672"/>
                    <a:gd name="T50" fmla="*/ 487 w 828"/>
                    <a:gd name="T51" fmla="*/ 3465 h 3672"/>
                    <a:gd name="T52" fmla="*/ 340 w 828"/>
                    <a:gd name="T53" fmla="*/ 3069 h 3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28" h="3672">
                      <a:moveTo>
                        <a:pt x="340" y="3069"/>
                      </a:moveTo>
                      <a:cubicBezTo>
                        <a:pt x="494" y="2494"/>
                        <a:pt x="494" y="2494"/>
                        <a:pt x="494" y="2494"/>
                      </a:cubicBezTo>
                      <a:cubicBezTo>
                        <a:pt x="495" y="2493"/>
                        <a:pt x="495" y="2492"/>
                        <a:pt x="494" y="2491"/>
                      </a:cubicBezTo>
                      <a:cubicBezTo>
                        <a:pt x="12" y="1186"/>
                        <a:pt x="12" y="1186"/>
                        <a:pt x="12" y="1186"/>
                      </a:cubicBezTo>
                      <a:cubicBezTo>
                        <a:pt x="384" y="564"/>
                        <a:pt x="384" y="564"/>
                        <a:pt x="384" y="564"/>
                      </a:cubicBezTo>
                      <a:cubicBezTo>
                        <a:pt x="385" y="563"/>
                        <a:pt x="385" y="561"/>
                        <a:pt x="384" y="559"/>
                      </a:cubicBezTo>
                      <a:cubicBezTo>
                        <a:pt x="210" y="89"/>
                        <a:pt x="210" y="89"/>
                        <a:pt x="210" y="89"/>
                      </a:cubicBezTo>
                      <a:cubicBezTo>
                        <a:pt x="414" y="14"/>
                        <a:pt x="414" y="14"/>
                        <a:pt x="414" y="14"/>
                      </a:cubicBezTo>
                      <a:cubicBezTo>
                        <a:pt x="480" y="192"/>
                        <a:pt x="480" y="192"/>
                        <a:pt x="480" y="192"/>
                      </a:cubicBezTo>
                      <a:cubicBezTo>
                        <a:pt x="481" y="195"/>
                        <a:pt x="484" y="196"/>
                        <a:pt x="487" y="196"/>
                      </a:cubicBezTo>
                      <a:cubicBezTo>
                        <a:pt x="490" y="194"/>
                        <a:pt x="492" y="191"/>
                        <a:pt x="491" y="188"/>
                      </a:cubicBezTo>
                      <a:cubicBezTo>
                        <a:pt x="423" y="4"/>
                        <a:pt x="423" y="4"/>
                        <a:pt x="423" y="4"/>
                      </a:cubicBezTo>
                      <a:cubicBezTo>
                        <a:pt x="422" y="1"/>
                        <a:pt x="418" y="0"/>
                        <a:pt x="415" y="1"/>
                      </a:cubicBezTo>
                      <a:cubicBezTo>
                        <a:pt x="200" y="80"/>
                        <a:pt x="200" y="80"/>
                        <a:pt x="200" y="80"/>
                      </a:cubicBezTo>
                      <a:cubicBezTo>
                        <a:pt x="198" y="81"/>
                        <a:pt x="196" y="85"/>
                        <a:pt x="198" y="88"/>
                      </a:cubicBezTo>
                      <a:cubicBezTo>
                        <a:pt x="372" y="561"/>
                        <a:pt x="372" y="561"/>
                        <a:pt x="372" y="561"/>
                      </a:cubicBezTo>
                      <a:cubicBezTo>
                        <a:pt x="1" y="1183"/>
                        <a:pt x="1" y="1183"/>
                        <a:pt x="1" y="1183"/>
                      </a:cubicBezTo>
                      <a:cubicBezTo>
                        <a:pt x="0" y="1184"/>
                        <a:pt x="0" y="1186"/>
                        <a:pt x="1" y="1188"/>
                      </a:cubicBezTo>
                      <a:cubicBezTo>
                        <a:pt x="483" y="2493"/>
                        <a:pt x="483" y="2493"/>
                        <a:pt x="483" y="2493"/>
                      </a:cubicBezTo>
                      <a:cubicBezTo>
                        <a:pt x="329" y="3068"/>
                        <a:pt x="329" y="3068"/>
                        <a:pt x="329" y="3068"/>
                      </a:cubicBezTo>
                      <a:cubicBezTo>
                        <a:pt x="328" y="3070"/>
                        <a:pt x="328" y="3071"/>
                        <a:pt x="329" y="3072"/>
                      </a:cubicBezTo>
                      <a:cubicBezTo>
                        <a:pt x="476" y="3471"/>
                        <a:pt x="476" y="3471"/>
                        <a:pt x="476" y="3471"/>
                      </a:cubicBezTo>
                      <a:cubicBezTo>
                        <a:pt x="477" y="3472"/>
                        <a:pt x="478" y="3473"/>
                        <a:pt x="479" y="3474"/>
                      </a:cubicBezTo>
                      <a:cubicBezTo>
                        <a:pt x="806" y="3672"/>
                        <a:pt x="806" y="3672"/>
                        <a:pt x="806" y="3672"/>
                      </a:cubicBezTo>
                      <a:cubicBezTo>
                        <a:pt x="828" y="3672"/>
                        <a:pt x="828" y="3672"/>
                        <a:pt x="828" y="3672"/>
                      </a:cubicBezTo>
                      <a:cubicBezTo>
                        <a:pt x="487" y="3465"/>
                        <a:pt x="487" y="3465"/>
                        <a:pt x="487" y="3465"/>
                      </a:cubicBezTo>
                      <a:lnTo>
                        <a:pt x="340" y="30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39"/>
                <p:cNvSpPr>
                  <a:spLocks/>
                </p:cNvSpPr>
                <p:nvPr/>
              </p:nvSpPr>
              <p:spPr bwMode="auto">
                <a:xfrm>
                  <a:off x="-16175038" y="-6365875"/>
                  <a:ext cx="4397375" cy="3789363"/>
                </a:xfrm>
                <a:custGeom>
                  <a:avLst/>
                  <a:gdLst>
                    <a:gd name="T0" fmla="*/ 119 w 1172"/>
                    <a:gd name="T1" fmla="*/ 314 h 1010"/>
                    <a:gd name="T2" fmla="*/ 789 w 1172"/>
                    <a:gd name="T3" fmla="*/ 502 h 1010"/>
                    <a:gd name="T4" fmla="*/ 975 w 1172"/>
                    <a:gd name="T5" fmla="*/ 1005 h 1010"/>
                    <a:gd name="T6" fmla="*/ 983 w 1172"/>
                    <a:gd name="T7" fmla="*/ 1009 h 1010"/>
                    <a:gd name="T8" fmla="*/ 1140 w 1172"/>
                    <a:gd name="T9" fmla="*/ 952 h 1010"/>
                    <a:gd name="T10" fmla="*/ 1140 w 1172"/>
                    <a:gd name="T11" fmla="*/ 952 h 1010"/>
                    <a:gd name="T12" fmla="*/ 1144 w 1172"/>
                    <a:gd name="T13" fmla="*/ 949 h 1010"/>
                    <a:gd name="T14" fmla="*/ 1144 w 1172"/>
                    <a:gd name="T15" fmla="*/ 945 h 1010"/>
                    <a:gd name="T16" fmla="*/ 1103 w 1172"/>
                    <a:gd name="T17" fmla="*/ 837 h 1010"/>
                    <a:gd name="T18" fmla="*/ 1171 w 1172"/>
                    <a:gd name="T19" fmla="*/ 702 h 1010"/>
                    <a:gd name="T20" fmla="*/ 1172 w 1172"/>
                    <a:gd name="T21" fmla="*/ 697 h 1010"/>
                    <a:gd name="T22" fmla="*/ 1131 w 1172"/>
                    <a:gd name="T23" fmla="*/ 589 h 1010"/>
                    <a:gd name="T24" fmla="*/ 1124 w 1172"/>
                    <a:gd name="T25" fmla="*/ 585 h 1010"/>
                    <a:gd name="T26" fmla="*/ 1121 w 1172"/>
                    <a:gd name="T27" fmla="*/ 593 h 1010"/>
                    <a:gd name="T28" fmla="*/ 1160 w 1172"/>
                    <a:gd name="T29" fmla="*/ 699 h 1010"/>
                    <a:gd name="T30" fmla="*/ 1092 w 1172"/>
                    <a:gd name="T31" fmla="*/ 834 h 1010"/>
                    <a:gd name="T32" fmla="*/ 1092 w 1172"/>
                    <a:gd name="T33" fmla="*/ 838 h 1010"/>
                    <a:gd name="T34" fmla="*/ 1131 w 1172"/>
                    <a:gd name="T35" fmla="*/ 943 h 1010"/>
                    <a:gd name="T36" fmla="*/ 984 w 1172"/>
                    <a:gd name="T37" fmla="*/ 996 h 1010"/>
                    <a:gd name="T38" fmla="*/ 799 w 1172"/>
                    <a:gd name="T39" fmla="*/ 495 h 1010"/>
                    <a:gd name="T40" fmla="*/ 795 w 1172"/>
                    <a:gd name="T41" fmla="*/ 492 h 1010"/>
                    <a:gd name="T42" fmla="*/ 125 w 1172"/>
                    <a:gd name="T43" fmla="*/ 303 h 1010"/>
                    <a:gd name="T44" fmla="*/ 12 w 1172"/>
                    <a:gd name="T45" fmla="*/ 0 h 1010"/>
                    <a:gd name="T46" fmla="*/ 0 w 1172"/>
                    <a:gd name="T47" fmla="*/ 0 h 1010"/>
                    <a:gd name="T48" fmla="*/ 115 w 1172"/>
                    <a:gd name="T49" fmla="*/ 310 h 1010"/>
                    <a:gd name="T50" fmla="*/ 119 w 1172"/>
                    <a:gd name="T51" fmla="*/ 314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72" h="1010">
                      <a:moveTo>
                        <a:pt x="119" y="314"/>
                      </a:moveTo>
                      <a:cubicBezTo>
                        <a:pt x="789" y="502"/>
                        <a:pt x="789" y="502"/>
                        <a:pt x="789" y="502"/>
                      </a:cubicBezTo>
                      <a:cubicBezTo>
                        <a:pt x="975" y="1005"/>
                        <a:pt x="975" y="1005"/>
                        <a:pt x="975" y="1005"/>
                      </a:cubicBezTo>
                      <a:cubicBezTo>
                        <a:pt x="976" y="1008"/>
                        <a:pt x="979" y="1010"/>
                        <a:pt x="983" y="1009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0" y="952"/>
                        <a:pt x="1140" y="952"/>
                        <a:pt x="1140" y="952"/>
                      </a:cubicBezTo>
                      <a:cubicBezTo>
                        <a:pt x="1141" y="952"/>
                        <a:pt x="1143" y="951"/>
                        <a:pt x="1144" y="949"/>
                      </a:cubicBezTo>
                      <a:cubicBezTo>
                        <a:pt x="1144" y="948"/>
                        <a:pt x="1144" y="946"/>
                        <a:pt x="1144" y="945"/>
                      </a:cubicBezTo>
                      <a:cubicBezTo>
                        <a:pt x="1103" y="837"/>
                        <a:pt x="1103" y="837"/>
                        <a:pt x="1103" y="837"/>
                      </a:cubicBezTo>
                      <a:cubicBezTo>
                        <a:pt x="1171" y="702"/>
                        <a:pt x="1171" y="702"/>
                        <a:pt x="1171" y="702"/>
                      </a:cubicBezTo>
                      <a:cubicBezTo>
                        <a:pt x="1172" y="701"/>
                        <a:pt x="1172" y="699"/>
                        <a:pt x="1172" y="697"/>
                      </a:cubicBezTo>
                      <a:cubicBezTo>
                        <a:pt x="1131" y="589"/>
                        <a:pt x="1131" y="589"/>
                        <a:pt x="1131" y="589"/>
                      </a:cubicBezTo>
                      <a:cubicBezTo>
                        <a:pt x="1130" y="585"/>
                        <a:pt x="1127" y="584"/>
                        <a:pt x="1124" y="585"/>
                      </a:cubicBezTo>
                      <a:cubicBezTo>
                        <a:pt x="1121" y="586"/>
                        <a:pt x="1120" y="590"/>
                        <a:pt x="1121" y="593"/>
                      </a:cubicBezTo>
                      <a:cubicBezTo>
                        <a:pt x="1160" y="699"/>
                        <a:pt x="1160" y="699"/>
                        <a:pt x="1160" y="699"/>
                      </a:cubicBezTo>
                      <a:cubicBezTo>
                        <a:pt x="1092" y="834"/>
                        <a:pt x="1092" y="834"/>
                        <a:pt x="1092" y="834"/>
                      </a:cubicBezTo>
                      <a:cubicBezTo>
                        <a:pt x="1092" y="835"/>
                        <a:pt x="1091" y="837"/>
                        <a:pt x="1092" y="838"/>
                      </a:cubicBezTo>
                      <a:cubicBezTo>
                        <a:pt x="1131" y="943"/>
                        <a:pt x="1131" y="943"/>
                        <a:pt x="1131" y="943"/>
                      </a:cubicBezTo>
                      <a:cubicBezTo>
                        <a:pt x="984" y="996"/>
                        <a:pt x="984" y="996"/>
                        <a:pt x="984" y="996"/>
                      </a:cubicBezTo>
                      <a:cubicBezTo>
                        <a:pt x="799" y="495"/>
                        <a:pt x="799" y="495"/>
                        <a:pt x="799" y="495"/>
                      </a:cubicBezTo>
                      <a:cubicBezTo>
                        <a:pt x="798" y="493"/>
                        <a:pt x="797" y="492"/>
                        <a:pt x="795" y="492"/>
                      </a:cubicBezTo>
                      <a:cubicBezTo>
                        <a:pt x="125" y="303"/>
                        <a:pt x="125" y="303"/>
                        <a:pt x="125" y="30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5" y="310"/>
                        <a:pt x="115" y="310"/>
                        <a:pt x="115" y="310"/>
                      </a:cubicBezTo>
                      <a:cubicBezTo>
                        <a:pt x="115" y="312"/>
                        <a:pt x="117" y="314"/>
                        <a:pt x="119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840"/>
                <p:cNvSpPr>
                  <a:spLocks/>
                </p:cNvSpPr>
                <p:nvPr/>
              </p:nvSpPr>
              <p:spPr bwMode="auto">
                <a:xfrm>
                  <a:off x="-15132050" y="-6370637"/>
                  <a:ext cx="277812" cy="642938"/>
                </a:xfrm>
                <a:custGeom>
                  <a:avLst/>
                  <a:gdLst>
                    <a:gd name="T0" fmla="*/ 62 w 74"/>
                    <a:gd name="T1" fmla="*/ 166 h 171"/>
                    <a:gd name="T2" fmla="*/ 69 w 74"/>
                    <a:gd name="T3" fmla="*/ 170 h 171"/>
                    <a:gd name="T4" fmla="*/ 73 w 74"/>
                    <a:gd name="T5" fmla="*/ 162 h 171"/>
                    <a:gd name="T6" fmla="*/ 13 w 74"/>
                    <a:gd name="T7" fmla="*/ 0 h 171"/>
                    <a:gd name="T8" fmla="*/ 0 w 74"/>
                    <a:gd name="T9" fmla="*/ 0 h 171"/>
                    <a:gd name="T10" fmla="*/ 62 w 74"/>
                    <a:gd name="T11" fmla="*/ 16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171">
                      <a:moveTo>
                        <a:pt x="62" y="166"/>
                      </a:moveTo>
                      <a:cubicBezTo>
                        <a:pt x="62" y="169"/>
                        <a:pt x="66" y="171"/>
                        <a:pt x="69" y="170"/>
                      </a:cubicBezTo>
                      <a:cubicBezTo>
                        <a:pt x="72" y="169"/>
                        <a:pt x="74" y="165"/>
                        <a:pt x="73" y="16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2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41"/>
                <p:cNvSpPr>
                  <a:spLocks/>
                </p:cNvSpPr>
                <p:nvPr/>
              </p:nvSpPr>
              <p:spPr bwMode="auto">
                <a:xfrm>
                  <a:off x="-12130088" y="2897188"/>
                  <a:ext cx="2649537" cy="9231313"/>
                </a:xfrm>
                <a:custGeom>
                  <a:avLst/>
                  <a:gdLst>
                    <a:gd name="T0" fmla="*/ 199 w 706"/>
                    <a:gd name="T1" fmla="*/ 1845 h 2460"/>
                    <a:gd name="T2" fmla="*/ 353 w 706"/>
                    <a:gd name="T3" fmla="*/ 1270 h 2460"/>
                    <a:gd name="T4" fmla="*/ 353 w 706"/>
                    <a:gd name="T5" fmla="*/ 1267 h 2460"/>
                    <a:gd name="T6" fmla="*/ 12 w 706"/>
                    <a:gd name="T7" fmla="*/ 346 h 2460"/>
                    <a:gd name="T8" fmla="*/ 46 w 706"/>
                    <a:gd name="T9" fmla="*/ 6 h 2460"/>
                    <a:gd name="T10" fmla="*/ 41 w 706"/>
                    <a:gd name="T11" fmla="*/ 0 h 2460"/>
                    <a:gd name="T12" fmla="*/ 35 w 706"/>
                    <a:gd name="T13" fmla="*/ 5 h 2460"/>
                    <a:gd name="T14" fmla="*/ 0 w 706"/>
                    <a:gd name="T15" fmla="*/ 346 h 2460"/>
                    <a:gd name="T16" fmla="*/ 1 w 706"/>
                    <a:gd name="T17" fmla="*/ 349 h 2460"/>
                    <a:gd name="T18" fmla="*/ 341 w 706"/>
                    <a:gd name="T19" fmla="*/ 1269 h 2460"/>
                    <a:gd name="T20" fmla="*/ 187 w 706"/>
                    <a:gd name="T21" fmla="*/ 1844 h 2460"/>
                    <a:gd name="T22" fmla="*/ 187 w 706"/>
                    <a:gd name="T23" fmla="*/ 1847 h 2460"/>
                    <a:gd name="T24" fmla="*/ 335 w 706"/>
                    <a:gd name="T25" fmla="*/ 2247 h 2460"/>
                    <a:gd name="T26" fmla="*/ 337 w 706"/>
                    <a:gd name="T27" fmla="*/ 2250 h 2460"/>
                    <a:gd name="T28" fmla="*/ 684 w 706"/>
                    <a:gd name="T29" fmla="*/ 2460 h 2460"/>
                    <a:gd name="T30" fmla="*/ 706 w 706"/>
                    <a:gd name="T31" fmla="*/ 2460 h 2460"/>
                    <a:gd name="T32" fmla="*/ 345 w 706"/>
                    <a:gd name="T33" fmla="*/ 2241 h 2460"/>
                    <a:gd name="T34" fmla="*/ 199 w 706"/>
                    <a:gd name="T35" fmla="*/ 1845 h 2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06" h="2460">
                      <a:moveTo>
                        <a:pt x="199" y="1845"/>
                      </a:moveTo>
                      <a:cubicBezTo>
                        <a:pt x="353" y="1270"/>
                        <a:pt x="353" y="1270"/>
                        <a:pt x="353" y="1270"/>
                      </a:cubicBezTo>
                      <a:cubicBezTo>
                        <a:pt x="353" y="1269"/>
                        <a:pt x="353" y="1267"/>
                        <a:pt x="353" y="1267"/>
                      </a:cubicBez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3"/>
                        <a:pt x="44" y="0"/>
                        <a:pt x="41" y="0"/>
                      </a:cubicBezTo>
                      <a:cubicBezTo>
                        <a:pt x="38" y="0"/>
                        <a:pt x="35" y="2"/>
                        <a:pt x="35" y="5"/>
                      </a:cubicBezTo>
                      <a:cubicBezTo>
                        <a:pt x="0" y="346"/>
                        <a:pt x="0" y="346"/>
                        <a:pt x="0" y="346"/>
                      </a:cubicBezTo>
                      <a:cubicBezTo>
                        <a:pt x="1" y="347"/>
                        <a:pt x="1" y="348"/>
                        <a:pt x="1" y="349"/>
                      </a:cubicBezTo>
                      <a:cubicBezTo>
                        <a:pt x="341" y="1269"/>
                        <a:pt x="341" y="1269"/>
                        <a:pt x="341" y="1269"/>
                      </a:cubicBezTo>
                      <a:cubicBezTo>
                        <a:pt x="187" y="1844"/>
                        <a:pt x="187" y="1844"/>
                        <a:pt x="187" y="1844"/>
                      </a:cubicBezTo>
                      <a:cubicBezTo>
                        <a:pt x="187" y="1845"/>
                        <a:pt x="187" y="1846"/>
                        <a:pt x="187" y="1847"/>
                      </a:cubicBezTo>
                      <a:cubicBezTo>
                        <a:pt x="335" y="2247"/>
                        <a:pt x="335" y="2247"/>
                        <a:pt x="335" y="2247"/>
                      </a:cubicBezTo>
                      <a:cubicBezTo>
                        <a:pt x="335" y="2248"/>
                        <a:pt x="336" y="2249"/>
                        <a:pt x="337" y="2250"/>
                      </a:cubicBezTo>
                      <a:cubicBezTo>
                        <a:pt x="684" y="2460"/>
                        <a:pt x="684" y="2460"/>
                        <a:pt x="684" y="2460"/>
                      </a:cubicBezTo>
                      <a:cubicBezTo>
                        <a:pt x="706" y="2460"/>
                        <a:pt x="706" y="2460"/>
                        <a:pt x="706" y="2460"/>
                      </a:cubicBezTo>
                      <a:cubicBezTo>
                        <a:pt x="345" y="2241"/>
                        <a:pt x="345" y="2241"/>
                        <a:pt x="345" y="2241"/>
                      </a:cubicBezTo>
                      <a:lnTo>
                        <a:pt x="199" y="18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842"/>
                <p:cNvSpPr>
                  <a:spLocks/>
                </p:cNvSpPr>
                <p:nvPr/>
              </p:nvSpPr>
              <p:spPr bwMode="auto">
                <a:xfrm>
                  <a:off x="-12557125" y="-895350"/>
                  <a:ext cx="1549400" cy="3935413"/>
                </a:xfrm>
                <a:custGeom>
                  <a:avLst/>
                  <a:gdLst>
                    <a:gd name="T0" fmla="*/ 233 w 413"/>
                    <a:gd name="T1" fmla="*/ 30 h 1049"/>
                    <a:gd name="T2" fmla="*/ 230 w 413"/>
                    <a:gd name="T3" fmla="*/ 38 h 1049"/>
                    <a:gd name="T4" fmla="*/ 344 w 413"/>
                    <a:gd name="T5" fmla="*/ 347 h 1049"/>
                    <a:gd name="T6" fmla="*/ 1 w 413"/>
                    <a:gd name="T7" fmla="*/ 923 h 1049"/>
                    <a:gd name="T8" fmla="*/ 1 w 413"/>
                    <a:gd name="T9" fmla="*/ 928 h 1049"/>
                    <a:gd name="T10" fmla="*/ 44 w 413"/>
                    <a:gd name="T11" fmla="*/ 1046 h 1049"/>
                    <a:gd name="T12" fmla="*/ 49 w 413"/>
                    <a:gd name="T13" fmla="*/ 1049 h 1049"/>
                    <a:gd name="T14" fmla="*/ 52 w 413"/>
                    <a:gd name="T15" fmla="*/ 1049 h 1049"/>
                    <a:gd name="T16" fmla="*/ 55 w 413"/>
                    <a:gd name="T17" fmla="*/ 1046 h 1049"/>
                    <a:gd name="T18" fmla="*/ 395 w 413"/>
                    <a:gd name="T19" fmla="*/ 470 h 1049"/>
                    <a:gd name="T20" fmla="*/ 393 w 413"/>
                    <a:gd name="T21" fmla="*/ 462 h 1049"/>
                    <a:gd name="T22" fmla="*/ 385 w 413"/>
                    <a:gd name="T23" fmla="*/ 464 h 1049"/>
                    <a:gd name="T24" fmla="*/ 51 w 413"/>
                    <a:gd name="T25" fmla="*/ 1030 h 1049"/>
                    <a:gd name="T26" fmla="*/ 13 w 413"/>
                    <a:gd name="T27" fmla="*/ 927 h 1049"/>
                    <a:gd name="T28" fmla="*/ 356 w 413"/>
                    <a:gd name="T29" fmla="*/ 351 h 1049"/>
                    <a:gd name="T30" fmla="*/ 356 w 413"/>
                    <a:gd name="T31" fmla="*/ 346 h 1049"/>
                    <a:gd name="T32" fmla="*/ 243 w 413"/>
                    <a:gd name="T33" fmla="*/ 39 h 1049"/>
                    <a:gd name="T34" fmla="*/ 312 w 413"/>
                    <a:gd name="T35" fmla="*/ 14 h 1049"/>
                    <a:gd name="T36" fmla="*/ 402 w 413"/>
                    <a:gd name="T37" fmla="*/ 255 h 1049"/>
                    <a:gd name="T38" fmla="*/ 409 w 413"/>
                    <a:gd name="T39" fmla="*/ 259 h 1049"/>
                    <a:gd name="T40" fmla="*/ 412 w 413"/>
                    <a:gd name="T41" fmla="*/ 251 h 1049"/>
                    <a:gd name="T42" fmla="*/ 321 w 413"/>
                    <a:gd name="T43" fmla="*/ 4 h 1049"/>
                    <a:gd name="T44" fmla="*/ 314 w 413"/>
                    <a:gd name="T45" fmla="*/ 1 h 1049"/>
                    <a:gd name="T46" fmla="*/ 233 w 413"/>
                    <a:gd name="T47" fmla="*/ 30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13" h="1049">
                      <a:moveTo>
                        <a:pt x="233" y="30"/>
                      </a:moveTo>
                      <a:cubicBezTo>
                        <a:pt x="230" y="31"/>
                        <a:pt x="229" y="35"/>
                        <a:pt x="230" y="38"/>
                      </a:cubicBezTo>
                      <a:cubicBezTo>
                        <a:pt x="344" y="347"/>
                        <a:pt x="344" y="347"/>
                        <a:pt x="344" y="347"/>
                      </a:cubicBezTo>
                      <a:cubicBezTo>
                        <a:pt x="1" y="923"/>
                        <a:pt x="1" y="923"/>
                        <a:pt x="1" y="923"/>
                      </a:cubicBezTo>
                      <a:cubicBezTo>
                        <a:pt x="0" y="924"/>
                        <a:pt x="0" y="926"/>
                        <a:pt x="1" y="928"/>
                      </a:cubicBezTo>
                      <a:cubicBezTo>
                        <a:pt x="44" y="1046"/>
                        <a:pt x="44" y="1046"/>
                        <a:pt x="44" y="1046"/>
                      </a:cubicBezTo>
                      <a:cubicBezTo>
                        <a:pt x="45" y="1048"/>
                        <a:pt x="47" y="1049"/>
                        <a:pt x="49" y="1049"/>
                      </a:cubicBezTo>
                      <a:cubicBezTo>
                        <a:pt x="50" y="1049"/>
                        <a:pt x="51" y="1049"/>
                        <a:pt x="52" y="1049"/>
                      </a:cubicBezTo>
                      <a:cubicBezTo>
                        <a:pt x="53" y="1049"/>
                        <a:pt x="54" y="1047"/>
                        <a:pt x="55" y="1046"/>
                      </a:cubicBezTo>
                      <a:cubicBezTo>
                        <a:pt x="395" y="470"/>
                        <a:pt x="395" y="470"/>
                        <a:pt x="395" y="470"/>
                      </a:cubicBezTo>
                      <a:cubicBezTo>
                        <a:pt x="397" y="468"/>
                        <a:pt x="396" y="464"/>
                        <a:pt x="393" y="462"/>
                      </a:cubicBezTo>
                      <a:cubicBezTo>
                        <a:pt x="390" y="461"/>
                        <a:pt x="387" y="462"/>
                        <a:pt x="385" y="464"/>
                      </a:cubicBezTo>
                      <a:cubicBezTo>
                        <a:pt x="51" y="1030"/>
                        <a:pt x="51" y="1030"/>
                        <a:pt x="51" y="1030"/>
                      </a:cubicBezTo>
                      <a:cubicBezTo>
                        <a:pt x="13" y="927"/>
                        <a:pt x="13" y="927"/>
                        <a:pt x="13" y="927"/>
                      </a:cubicBezTo>
                      <a:cubicBezTo>
                        <a:pt x="356" y="351"/>
                        <a:pt x="356" y="351"/>
                        <a:pt x="356" y="351"/>
                      </a:cubicBezTo>
                      <a:cubicBezTo>
                        <a:pt x="356" y="350"/>
                        <a:pt x="357" y="348"/>
                        <a:pt x="356" y="346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312" y="14"/>
                        <a:pt x="312" y="14"/>
                        <a:pt x="312" y="14"/>
                      </a:cubicBezTo>
                      <a:cubicBezTo>
                        <a:pt x="402" y="255"/>
                        <a:pt x="402" y="255"/>
                        <a:pt x="402" y="255"/>
                      </a:cubicBezTo>
                      <a:cubicBezTo>
                        <a:pt x="403" y="258"/>
                        <a:pt x="406" y="260"/>
                        <a:pt x="409" y="259"/>
                      </a:cubicBezTo>
                      <a:cubicBezTo>
                        <a:pt x="412" y="257"/>
                        <a:pt x="413" y="254"/>
                        <a:pt x="412" y="251"/>
                      </a:cubicBezTo>
                      <a:cubicBezTo>
                        <a:pt x="321" y="4"/>
                        <a:pt x="321" y="4"/>
                        <a:pt x="321" y="4"/>
                      </a:cubicBezTo>
                      <a:cubicBezTo>
                        <a:pt x="320" y="1"/>
                        <a:pt x="317" y="0"/>
                        <a:pt x="314" y="1"/>
                      </a:cubicBezTo>
                      <a:lnTo>
                        <a:pt x="233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843"/>
                <p:cNvSpPr>
                  <a:spLocks/>
                </p:cNvSpPr>
                <p:nvPr/>
              </p:nvSpPr>
              <p:spPr bwMode="auto">
                <a:xfrm>
                  <a:off x="-15622588" y="-6370637"/>
                  <a:ext cx="3462337" cy="3502025"/>
                </a:xfrm>
                <a:custGeom>
                  <a:avLst/>
                  <a:gdLst>
                    <a:gd name="T0" fmla="*/ 103 w 923"/>
                    <a:gd name="T1" fmla="*/ 104 h 933"/>
                    <a:gd name="T2" fmla="*/ 1 w 923"/>
                    <a:gd name="T3" fmla="*/ 294 h 933"/>
                    <a:gd name="T4" fmla="*/ 1 w 923"/>
                    <a:gd name="T5" fmla="*/ 299 h 933"/>
                    <a:gd name="T6" fmla="*/ 5 w 923"/>
                    <a:gd name="T7" fmla="*/ 303 h 933"/>
                    <a:gd name="T8" fmla="*/ 675 w 923"/>
                    <a:gd name="T9" fmla="*/ 491 h 933"/>
                    <a:gd name="T10" fmla="*/ 837 w 923"/>
                    <a:gd name="T11" fmla="*/ 929 h 933"/>
                    <a:gd name="T12" fmla="*/ 845 w 923"/>
                    <a:gd name="T13" fmla="*/ 932 h 933"/>
                    <a:gd name="T14" fmla="*/ 918 w 923"/>
                    <a:gd name="T15" fmla="*/ 904 h 933"/>
                    <a:gd name="T16" fmla="*/ 922 w 923"/>
                    <a:gd name="T17" fmla="*/ 898 h 933"/>
                    <a:gd name="T18" fmla="*/ 854 w 923"/>
                    <a:gd name="T19" fmla="*/ 649 h 933"/>
                    <a:gd name="T20" fmla="*/ 803 w 923"/>
                    <a:gd name="T21" fmla="*/ 510 h 933"/>
                    <a:gd name="T22" fmla="*/ 795 w 923"/>
                    <a:gd name="T23" fmla="*/ 507 h 933"/>
                    <a:gd name="T24" fmla="*/ 792 w 923"/>
                    <a:gd name="T25" fmla="*/ 514 h 933"/>
                    <a:gd name="T26" fmla="*/ 843 w 923"/>
                    <a:gd name="T27" fmla="*/ 652 h 933"/>
                    <a:gd name="T28" fmla="*/ 910 w 923"/>
                    <a:gd name="T29" fmla="*/ 896 h 933"/>
                    <a:gd name="T30" fmla="*/ 846 w 923"/>
                    <a:gd name="T31" fmla="*/ 919 h 933"/>
                    <a:gd name="T32" fmla="*/ 685 w 923"/>
                    <a:gd name="T33" fmla="*/ 484 h 933"/>
                    <a:gd name="T34" fmla="*/ 681 w 923"/>
                    <a:gd name="T35" fmla="*/ 480 h 933"/>
                    <a:gd name="T36" fmla="*/ 15 w 923"/>
                    <a:gd name="T37" fmla="*/ 294 h 933"/>
                    <a:gd name="T38" fmla="*/ 115 w 923"/>
                    <a:gd name="T39" fmla="*/ 107 h 933"/>
                    <a:gd name="T40" fmla="*/ 115 w 923"/>
                    <a:gd name="T41" fmla="*/ 102 h 933"/>
                    <a:gd name="T42" fmla="*/ 80 w 923"/>
                    <a:gd name="T43" fmla="*/ 0 h 933"/>
                    <a:gd name="T44" fmla="*/ 67 w 923"/>
                    <a:gd name="T45" fmla="*/ 0 h 933"/>
                    <a:gd name="T46" fmla="*/ 103 w 923"/>
                    <a:gd name="T47" fmla="*/ 104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23" h="933">
                      <a:moveTo>
                        <a:pt x="103" y="104"/>
                      </a:moveTo>
                      <a:cubicBezTo>
                        <a:pt x="1" y="294"/>
                        <a:pt x="1" y="294"/>
                        <a:pt x="1" y="294"/>
                      </a:cubicBezTo>
                      <a:cubicBezTo>
                        <a:pt x="1" y="296"/>
                        <a:pt x="0" y="298"/>
                        <a:pt x="1" y="299"/>
                      </a:cubicBezTo>
                      <a:cubicBezTo>
                        <a:pt x="2" y="301"/>
                        <a:pt x="3" y="302"/>
                        <a:pt x="5" y="303"/>
                      </a:cubicBezTo>
                      <a:cubicBezTo>
                        <a:pt x="675" y="491"/>
                        <a:pt x="675" y="491"/>
                        <a:pt x="675" y="491"/>
                      </a:cubicBezTo>
                      <a:cubicBezTo>
                        <a:pt x="837" y="929"/>
                        <a:pt x="837" y="929"/>
                        <a:pt x="837" y="929"/>
                      </a:cubicBezTo>
                      <a:cubicBezTo>
                        <a:pt x="838" y="932"/>
                        <a:pt x="842" y="933"/>
                        <a:pt x="845" y="932"/>
                      </a:cubicBezTo>
                      <a:cubicBezTo>
                        <a:pt x="918" y="904"/>
                        <a:pt x="918" y="904"/>
                        <a:pt x="918" y="904"/>
                      </a:cubicBezTo>
                      <a:cubicBezTo>
                        <a:pt x="922" y="903"/>
                        <a:pt x="923" y="900"/>
                        <a:pt x="922" y="898"/>
                      </a:cubicBezTo>
                      <a:cubicBezTo>
                        <a:pt x="854" y="649"/>
                        <a:pt x="854" y="649"/>
                        <a:pt x="854" y="649"/>
                      </a:cubicBezTo>
                      <a:cubicBezTo>
                        <a:pt x="803" y="510"/>
                        <a:pt x="803" y="510"/>
                        <a:pt x="803" y="510"/>
                      </a:cubicBezTo>
                      <a:cubicBezTo>
                        <a:pt x="801" y="507"/>
                        <a:pt x="798" y="506"/>
                        <a:pt x="795" y="507"/>
                      </a:cubicBezTo>
                      <a:cubicBezTo>
                        <a:pt x="792" y="508"/>
                        <a:pt x="791" y="511"/>
                        <a:pt x="792" y="514"/>
                      </a:cubicBezTo>
                      <a:cubicBezTo>
                        <a:pt x="843" y="652"/>
                        <a:pt x="843" y="652"/>
                        <a:pt x="843" y="652"/>
                      </a:cubicBezTo>
                      <a:cubicBezTo>
                        <a:pt x="910" y="896"/>
                        <a:pt x="910" y="896"/>
                        <a:pt x="910" y="896"/>
                      </a:cubicBezTo>
                      <a:cubicBezTo>
                        <a:pt x="846" y="919"/>
                        <a:pt x="846" y="919"/>
                        <a:pt x="846" y="919"/>
                      </a:cubicBezTo>
                      <a:cubicBezTo>
                        <a:pt x="685" y="484"/>
                        <a:pt x="685" y="484"/>
                        <a:pt x="685" y="484"/>
                      </a:cubicBezTo>
                      <a:cubicBezTo>
                        <a:pt x="684" y="482"/>
                        <a:pt x="683" y="481"/>
                        <a:pt x="681" y="480"/>
                      </a:cubicBezTo>
                      <a:cubicBezTo>
                        <a:pt x="15" y="294"/>
                        <a:pt x="15" y="294"/>
                        <a:pt x="15" y="294"/>
                      </a:cubicBezTo>
                      <a:cubicBezTo>
                        <a:pt x="115" y="107"/>
                        <a:pt x="115" y="107"/>
                        <a:pt x="115" y="107"/>
                      </a:cubicBezTo>
                      <a:cubicBezTo>
                        <a:pt x="116" y="105"/>
                        <a:pt x="116" y="104"/>
                        <a:pt x="115" y="102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lnTo>
                        <a:pt x="103" y="10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844"/>
                <p:cNvSpPr>
                  <a:spLocks/>
                </p:cNvSpPr>
                <p:nvPr/>
              </p:nvSpPr>
              <p:spPr bwMode="auto">
                <a:xfrm>
                  <a:off x="-10226675" y="10934700"/>
                  <a:ext cx="2187575" cy="1190625"/>
                </a:xfrm>
                <a:custGeom>
                  <a:avLst/>
                  <a:gdLst>
                    <a:gd name="T0" fmla="*/ 571 w 583"/>
                    <a:gd name="T1" fmla="*/ 288 h 317"/>
                    <a:gd name="T2" fmla="*/ 97 w 583"/>
                    <a:gd name="T3" fmla="*/ 1 h 317"/>
                    <a:gd name="T4" fmla="*/ 92 w 583"/>
                    <a:gd name="T5" fmla="*/ 1 h 317"/>
                    <a:gd name="T6" fmla="*/ 3 w 583"/>
                    <a:gd name="T7" fmla="*/ 33 h 317"/>
                    <a:gd name="T8" fmla="*/ 4 w 583"/>
                    <a:gd name="T9" fmla="*/ 33 h 317"/>
                    <a:gd name="T10" fmla="*/ 0 w 583"/>
                    <a:gd name="T11" fmla="*/ 38 h 317"/>
                    <a:gd name="T12" fmla="*/ 3 w 583"/>
                    <a:gd name="T13" fmla="*/ 44 h 317"/>
                    <a:gd name="T14" fmla="*/ 244 w 583"/>
                    <a:gd name="T15" fmla="*/ 196 h 317"/>
                    <a:gd name="T16" fmla="*/ 252 w 583"/>
                    <a:gd name="T17" fmla="*/ 194 h 317"/>
                    <a:gd name="T18" fmla="*/ 251 w 583"/>
                    <a:gd name="T19" fmla="*/ 186 h 317"/>
                    <a:gd name="T20" fmla="*/ 19 w 583"/>
                    <a:gd name="T21" fmla="*/ 40 h 317"/>
                    <a:gd name="T22" fmla="*/ 94 w 583"/>
                    <a:gd name="T23" fmla="*/ 12 h 317"/>
                    <a:gd name="T24" fmla="*/ 564 w 583"/>
                    <a:gd name="T25" fmla="*/ 297 h 317"/>
                    <a:gd name="T26" fmla="*/ 571 w 583"/>
                    <a:gd name="T27" fmla="*/ 317 h 317"/>
                    <a:gd name="T28" fmla="*/ 583 w 583"/>
                    <a:gd name="T29" fmla="*/ 317 h 317"/>
                    <a:gd name="T30" fmla="*/ 574 w 583"/>
                    <a:gd name="T31" fmla="*/ 291 h 317"/>
                    <a:gd name="T32" fmla="*/ 571 w 583"/>
                    <a:gd name="T33" fmla="*/ 288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3" h="317">
                      <a:moveTo>
                        <a:pt x="571" y="288"/>
                      </a:moveTo>
                      <a:cubicBezTo>
                        <a:pt x="97" y="1"/>
                        <a:pt x="97" y="1"/>
                        <a:pt x="97" y="1"/>
                      </a:cubicBezTo>
                      <a:cubicBezTo>
                        <a:pt x="96" y="0"/>
                        <a:pt x="94" y="0"/>
                        <a:pt x="92" y="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1"/>
                        <a:pt x="0" y="43"/>
                        <a:pt x="3" y="44"/>
                      </a:cubicBezTo>
                      <a:cubicBezTo>
                        <a:pt x="244" y="196"/>
                        <a:pt x="244" y="196"/>
                        <a:pt x="244" y="196"/>
                      </a:cubicBezTo>
                      <a:cubicBezTo>
                        <a:pt x="247" y="198"/>
                        <a:pt x="251" y="197"/>
                        <a:pt x="252" y="194"/>
                      </a:cubicBezTo>
                      <a:cubicBezTo>
                        <a:pt x="254" y="192"/>
                        <a:pt x="254" y="188"/>
                        <a:pt x="251" y="186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564" y="297"/>
                        <a:pt x="564" y="297"/>
                        <a:pt x="564" y="297"/>
                      </a:cubicBezTo>
                      <a:cubicBezTo>
                        <a:pt x="571" y="317"/>
                        <a:pt x="571" y="317"/>
                        <a:pt x="571" y="317"/>
                      </a:cubicBezTo>
                      <a:cubicBezTo>
                        <a:pt x="583" y="317"/>
                        <a:pt x="583" y="317"/>
                        <a:pt x="583" y="317"/>
                      </a:cubicBezTo>
                      <a:cubicBezTo>
                        <a:pt x="574" y="291"/>
                        <a:pt x="574" y="291"/>
                        <a:pt x="574" y="291"/>
                      </a:cubicBezTo>
                      <a:cubicBezTo>
                        <a:pt x="573" y="290"/>
                        <a:pt x="573" y="289"/>
                        <a:pt x="571" y="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845"/>
                <p:cNvSpPr>
                  <a:spLocks/>
                </p:cNvSpPr>
                <p:nvPr/>
              </p:nvSpPr>
              <p:spPr bwMode="auto">
                <a:xfrm>
                  <a:off x="-11488738" y="3810000"/>
                  <a:ext cx="1663700" cy="4364038"/>
                </a:xfrm>
                <a:custGeom>
                  <a:avLst/>
                  <a:gdLst>
                    <a:gd name="T0" fmla="*/ 5 w 443"/>
                    <a:gd name="T1" fmla="*/ 35 h 1163"/>
                    <a:gd name="T2" fmla="*/ 1 w 443"/>
                    <a:gd name="T3" fmla="*/ 42 h 1163"/>
                    <a:gd name="T4" fmla="*/ 119 w 443"/>
                    <a:gd name="T5" fmla="*/ 364 h 1163"/>
                    <a:gd name="T6" fmla="*/ 126 w 443"/>
                    <a:gd name="T7" fmla="*/ 367 h 1163"/>
                    <a:gd name="T8" fmla="*/ 126 w 443"/>
                    <a:gd name="T9" fmla="*/ 367 h 1163"/>
                    <a:gd name="T10" fmla="*/ 130 w 443"/>
                    <a:gd name="T11" fmla="*/ 360 h 1163"/>
                    <a:gd name="T12" fmla="*/ 14 w 443"/>
                    <a:gd name="T13" fmla="*/ 44 h 1163"/>
                    <a:gd name="T14" fmla="*/ 93 w 443"/>
                    <a:gd name="T15" fmla="*/ 14 h 1163"/>
                    <a:gd name="T16" fmla="*/ 432 w 443"/>
                    <a:gd name="T17" fmla="*/ 929 h 1163"/>
                    <a:gd name="T18" fmla="*/ 376 w 443"/>
                    <a:gd name="T19" fmla="*/ 1138 h 1163"/>
                    <a:gd name="T20" fmla="*/ 231 w 443"/>
                    <a:gd name="T21" fmla="*/ 747 h 1163"/>
                    <a:gd name="T22" fmla="*/ 223 w 443"/>
                    <a:gd name="T23" fmla="*/ 744 h 1163"/>
                    <a:gd name="T24" fmla="*/ 223 w 443"/>
                    <a:gd name="T25" fmla="*/ 744 h 1163"/>
                    <a:gd name="T26" fmla="*/ 220 w 443"/>
                    <a:gd name="T27" fmla="*/ 751 h 1163"/>
                    <a:gd name="T28" fmla="*/ 371 w 443"/>
                    <a:gd name="T29" fmla="*/ 1159 h 1163"/>
                    <a:gd name="T30" fmla="*/ 376 w 443"/>
                    <a:gd name="T31" fmla="*/ 1163 h 1163"/>
                    <a:gd name="T32" fmla="*/ 379 w 443"/>
                    <a:gd name="T33" fmla="*/ 1162 h 1163"/>
                    <a:gd name="T34" fmla="*/ 382 w 443"/>
                    <a:gd name="T35" fmla="*/ 1158 h 1163"/>
                    <a:gd name="T36" fmla="*/ 443 w 443"/>
                    <a:gd name="T37" fmla="*/ 931 h 1163"/>
                    <a:gd name="T38" fmla="*/ 443 w 443"/>
                    <a:gd name="T39" fmla="*/ 927 h 1163"/>
                    <a:gd name="T40" fmla="*/ 102 w 443"/>
                    <a:gd name="T41" fmla="*/ 5 h 1163"/>
                    <a:gd name="T42" fmla="*/ 95 w 443"/>
                    <a:gd name="T43" fmla="*/ 1 h 1163"/>
                    <a:gd name="T44" fmla="*/ 5 w 443"/>
                    <a:gd name="T45" fmla="*/ 35 h 1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3" h="1163">
                      <a:moveTo>
                        <a:pt x="5" y="35"/>
                      </a:moveTo>
                      <a:cubicBezTo>
                        <a:pt x="1" y="36"/>
                        <a:pt x="0" y="39"/>
                        <a:pt x="1" y="42"/>
                      </a:cubicBezTo>
                      <a:cubicBezTo>
                        <a:pt x="119" y="364"/>
                        <a:pt x="119" y="364"/>
                        <a:pt x="119" y="364"/>
                      </a:cubicBezTo>
                      <a:cubicBezTo>
                        <a:pt x="120" y="367"/>
                        <a:pt x="123" y="369"/>
                        <a:pt x="126" y="367"/>
                      </a:cubicBezTo>
                      <a:cubicBezTo>
                        <a:pt x="126" y="367"/>
                        <a:pt x="126" y="367"/>
                        <a:pt x="126" y="367"/>
                      </a:cubicBezTo>
                      <a:cubicBezTo>
                        <a:pt x="129" y="367"/>
                        <a:pt x="131" y="363"/>
                        <a:pt x="130" y="36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432" y="929"/>
                        <a:pt x="432" y="929"/>
                        <a:pt x="432" y="929"/>
                      </a:cubicBezTo>
                      <a:cubicBezTo>
                        <a:pt x="376" y="1138"/>
                        <a:pt x="376" y="1138"/>
                        <a:pt x="376" y="1138"/>
                      </a:cubicBezTo>
                      <a:cubicBezTo>
                        <a:pt x="231" y="747"/>
                        <a:pt x="231" y="747"/>
                        <a:pt x="231" y="747"/>
                      </a:cubicBezTo>
                      <a:cubicBezTo>
                        <a:pt x="229" y="744"/>
                        <a:pt x="226" y="743"/>
                        <a:pt x="223" y="744"/>
                      </a:cubicBezTo>
                      <a:cubicBezTo>
                        <a:pt x="223" y="744"/>
                        <a:pt x="223" y="744"/>
                        <a:pt x="223" y="744"/>
                      </a:cubicBezTo>
                      <a:cubicBezTo>
                        <a:pt x="220" y="745"/>
                        <a:pt x="219" y="748"/>
                        <a:pt x="220" y="751"/>
                      </a:cubicBezTo>
                      <a:cubicBezTo>
                        <a:pt x="371" y="1159"/>
                        <a:pt x="371" y="1159"/>
                        <a:pt x="371" y="1159"/>
                      </a:cubicBezTo>
                      <a:cubicBezTo>
                        <a:pt x="372" y="1161"/>
                        <a:pt x="374" y="1163"/>
                        <a:pt x="376" y="1163"/>
                      </a:cubicBezTo>
                      <a:cubicBezTo>
                        <a:pt x="377" y="1163"/>
                        <a:pt x="378" y="1162"/>
                        <a:pt x="379" y="1162"/>
                      </a:cubicBezTo>
                      <a:cubicBezTo>
                        <a:pt x="380" y="1162"/>
                        <a:pt x="381" y="1160"/>
                        <a:pt x="382" y="1158"/>
                      </a:cubicBezTo>
                      <a:cubicBezTo>
                        <a:pt x="443" y="931"/>
                        <a:pt x="443" y="931"/>
                        <a:pt x="443" y="931"/>
                      </a:cubicBezTo>
                      <a:cubicBezTo>
                        <a:pt x="443" y="929"/>
                        <a:pt x="443" y="928"/>
                        <a:pt x="443" y="927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2"/>
                        <a:pt x="98" y="0"/>
                        <a:pt x="95" y="1"/>
                      </a:cubicBezTo>
                      <a:lnTo>
                        <a:pt x="5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846"/>
                <p:cNvSpPr>
                  <a:spLocks/>
                </p:cNvSpPr>
                <p:nvPr/>
              </p:nvSpPr>
              <p:spPr bwMode="auto">
                <a:xfrm>
                  <a:off x="-12020550" y="-3281362"/>
                  <a:ext cx="1782762" cy="6689725"/>
                </a:xfrm>
                <a:custGeom>
                  <a:avLst/>
                  <a:gdLst>
                    <a:gd name="T0" fmla="*/ 62 w 475"/>
                    <a:gd name="T1" fmla="*/ 31 h 1783"/>
                    <a:gd name="T2" fmla="*/ 59 w 475"/>
                    <a:gd name="T3" fmla="*/ 38 h 1783"/>
                    <a:gd name="T4" fmla="*/ 139 w 475"/>
                    <a:gd name="T5" fmla="*/ 257 h 1783"/>
                    <a:gd name="T6" fmla="*/ 4 w 475"/>
                    <a:gd name="T7" fmla="*/ 307 h 1783"/>
                    <a:gd name="T8" fmla="*/ 1 w 475"/>
                    <a:gd name="T9" fmla="*/ 315 h 1783"/>
                    <a:gd name="T10" fmla="*/ 8 w 475"/>
                    <a:gd name="T11" fmla="*/ 318 h 1783"/>
                    <a:gd name="T12" fmla="*/ 148 w 475"/>
                    <a:gd name="T13" fmla="*/ 266 h 1783"/>
                    <a:gd name="T14" fmla="*/ 152 w 475"/>
                    <a:gd name="T15" fmla="*/ 259 h 1783"/>
                    <a:gd name="T16" fmla="*/ 72 w 475"/>
                    <a:gd name="T17" fmla="*/ 40 h 1783"/>
                    <a:gd name="T18" fmla="*/ 140 w 475"/>
                    <a:gd name="T19" fmla="*/ 14 h 1783"/>
                    <a:gd name="T20" fmla="*/ 463 w 475"/>
                    <a:gd name="T21" fmla="*/ 887 h 1783"/>
                    <a:gd name="T22" fmla="*/ 71 w 475"/>
                    <a:gd name="T23" fmla="*/ 1546 h 1783"/>
                    <a:gd name="T24" fmla="*/ 71 w 475"/>
                    <a:gd name="T25" fmla="*/ 1551 h 1783"/>
                    <a:gd name="T26" fmla="*/ 155 w 475"/>
                    <a:gd name="T27" fmla="*/ 1778 h 1783"/>
                    <a:gd name="T28" fmla="*/ 162 w 475"/>
                    <a:gd name="T29" fmla="*/ 1781 h 1783"/>
                    <a:gd name="T30" fmla="*/ 165 w 475"/>
                    <a:gd name="T31" fmla="*/ 1774 h 1783"/>
                    <a:gd name="T32" fmla="*/ 83 w 475"/>
                    <a:gd name="T33" fmla="*/ 1550 h 1783"/>
                    <a:gd name="T34" fmla="*/ 474 w 475"/>
                    <a:gd name="T35" fmla="*/ 890 h 1783"/>
                    <a:gd name="T36" fmla="*/ 474 w 475"/>
                    <a:gd name="T37" fmla="*/ 885 h 1783"/>
                    <a:gd name="T38" fmla="*/ 149 w 475"/>
                    <a:gd name="T39" fmla="*/ 5 h 1783"/>
                    <a:gd name="T40" fmla="*/ 142 w 475"/>
                    <a:gd name="T41" fmla="*/ 2 h 1783"/>
                    <a:gd name="T42" fmla="*/ 62 w 475"/>
                    <a:gd name="T43" fmla="*/ 3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5" h="1783">
                      <a:moveTo>
                        <a:pt x="62" y="31"/>
                      </a:moveTo>
                      <a:cubicBezTo>
                        <a:pt x="59" y="32"/>
                        <a:pt x="58" y="35"/>
                        <a:pt x="59" y="38"/>
                      </a:cubicBezTo>
                      <a:cubicBezTo>
                        <a:pt x="139" y="257"/>
                        <a:pt x="139" y="257"/>
                        <a:pt x="139" y="257"/>
                      </a:cubicBezTo>
                      <a:cubicBezTo>
                        <a:pt x="4" y="307"/>
                        <a:pt x="4" y="307"/>
                        <a:pt x="4" y="307"/>
                      </a:cubicBezTo>
                      <a:cubicBezTo>
                        <a:pt x="2" y="308"/>
                        <a:pt x="0" y="312"/>
                        <a:pt x="1" y="315"/>
                      </a:cubicBezTo>
                      <a:cubicBezTo>
                        <a:pt x="2" y="318"/>
                        <a:pt x="5" y="319"/>
                        <a:pt x="8" y="318"/>
                      </a:cubicBezTo>
                      <a:cubicBezTo>
                        <a:pt x="148" y="266"/>
                        <a:pt x="148" y="266"/>
                        <a:pt x="148" y="266"/>
                      </a:cubicBezTo>
                      <a:cubicBezTo>
                        <a:pt x="151" y="265"/>
                        <a:pt x="153" y="262"/>
                        <a:pt x="152" y="259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140" y="14"/>
                        <a:pt x="140" y="14"/>
                        <a:pt x="140" y="14"/>
                      </a:cubicBezTo>
                      <a:cubicBezTo>
                        <a:pt x="463" y="887"/>
                        <a:pt x="463" y="887"/>
                        <a:pt x="463" y="887"/>
                      </a:cubicBezTo>
                      <a:cubicBezTo>
                        <a:pt x="71" y="1546"/>
                        <a:pt x="71" y="1546"/>
                        <a:pt x="71" y="1546"/>
                      </a:cubicBezTo>
                      <a:cubicBezTo>
                        <a:pt x="71" y="1548"/>
                        <a:pt x="70" y="1550"/>
                        <a:pt x="71" y="1551"/>
                      </a:cubicBezTo>
                      <a:cubicBezTo>
                        <a:pt x="155" y="1778"/>
                        <a:pt x="155" y="1778"/>
                        <a:pt x="155" y="1778"/>
                      </a:cubicBezTo>
                      <a:cubicBezTo>
                        <a:pt x="155" y="1781"/>
                        <a:pt x="159" y="1783"/>
                        <a:pt x="162" y="1781"/>
                      </a:cubicBezTo>
                      <a:cubicBezTo>
                        <a:pt x="165" y="1780"/>
                        <a:pt x="167" y="1777"/>
                        <a:pt x="165" y="1774"/>
                      </a:cubicBezTo>
                      <a:cubicBezTo>
                        <a:pt x="83" y="1550"/>
                        <a:pt x="83" y="1550"/>
                        <a:pt x="83" y="1550"/>
                      </a:cubicBezTo>
                      <a:cubicBezTo>
                        <a:pt x="474" y="890"/>
                        <a:pt x="474" y="890"/>
                        <a:pt x="474" y="890"/>
                      </a:cubicBezTo>
                      <a:cubicBezTo>
                        <a:pt x="475" y="889"/>
                        <a:pt x="475" y="887"/>
                        <a:pt x="474" y="885"/>
                      </a:cubicBezTo>
                      <a:cubicBezTo>
                        <a:pt x="149" y="5"/>
                        <a:pt x="149" y="5"/>
                        <a:pt x="149" y="5"/>
                      </a:cubicBezTo>
                      <a:cubicBezTo>
                        <a:pt x="148" y="2"/>
                        <a:pt x="145" y="0"/>
                        <a:pt x="142" y="2"/>
                      </a:cubicBezTo>
                      <a:lnTo>
                        <a:pt x="62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847"/>
                <p:cNvSpPr>
                  <a:spLocks/>
                </p:cNvSpPr>
                <p:nvPr/>
              </p:nvSpPr>
              <p:spPr bwMode="auto">
                <a:xfrm>
                  <a:off x="-14920913" y="-6370637"/>
                  <a:ext cx="1062037" cy="1179513"/>
                </a:xfrm>
                <a:custGeom>
                  <a:avLst/>
                  <a:gdLst>
                    <a:gd name="T0" fmla="*/ 75 w 283"/>
                    <a:gd name="T1" fmla="*/ 203 h 314"/>
                    <a:gd name="T2" fmla="*/ 79 w 283"/>
                    <a:gd name="T3" fmla="*/ 206 h 314"/>
                    <a:gd name="T4" fmla="*/ 249 w 283"/>
                    <a:gd name="T5" fmla="*/ 253 h 314"/>
                    <a:gd name="T6" fmla="*/ 270 w 283"/>
                    <a:gd name="T7" fmla="*/ 310 h 314"/>
                    <a:gd name="T8" fmla="*/ 278 w 283"/>
                    <a:gd name="T9" fmla="*/ 313 h 314"/>
                    <a:gd name="T10" fmla="*/ 281 w 283"/>
                    <a:gd name="T11" fmla="*/ 306 h 314"/>
                    <a:gd name="T12" fmla="*/ 259 w 283"/>
                    <a:gd name="T13" fmla="*/ 246 h 314"/>
                    <a:gd name="T14" fmla="*/ 255 w 283"/>
                    <a:gd name="T15" fmla="*/ 242 h 314"/>
                    <a:gd name="T16" fmla="*/ 85 w 283"/>
                    <a:gd name="T17" fmla="*/ 196 h 314"/>
                    <a:gd name="T18" fmla="*/ 13 w 283"/>
                    <a:gd name="T19" fmla="*/ 0 h 314"/>
                    <a:gd name="T20" fmla="*/ 0 w 283"/>
                    <a:gd name="T21" fmla="*/ 0 h 314"/>
                    <a:gd name="T22" fmla="*/ 75 w 283"/>
                    <a:gd name="T23" fmla="*/ 20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314">
                      <a:moveTo>
                        <a:pt x="75" y="203"/>
                      </a:moveTo>
                      <a:cubicBezTo>
                        <a:pt x="76" y="204"/>
                        <a:pt x="77" y="206"/>
                        <a:pt x="79" y="206"/>
                      </a:cubicBezTo>
                      <a:cubicBezTo>
                        <a:pt x="249" y="253"/>
                        <a:pt x="249" y="253"/>
                        <a:pt x="249" y="253"/>
                      </a:cubicBezTo>
                      <a:cubicBezTo>
                        <a:pt x="270" y="310"/>
                        <a:pt x="270" y="310"/>
                        <a:pt x="270" y="310"/>
                      </a:cubicBezTo>
                      <a:cubicBezTo>
                        <a:pt x="272" y="313"/>
                        <a:pt x="275" y="314"/>
                        <a:pt x="278" y="313"/>
                      </a:cubicBezTo>
                      <a:cubicBezTo>
                        <a:pt x="281" y="312"/>
                        <a:pt x="283" y="309"/>
                        <a:pt x="281" y="306"/>
                      </a:cubicBezTo>
                      <a:cubicBezTo>
                        <a:pt x="259" y="246"/>
                        <a:pt x="259" y="246"/>
                        <a:pt x="259" y="246"/>
                      </a:cubicBezTo>
                      <a:cubicBezTo>
                        <a:pt x="259" y="244"/>
                        <a:pt x="257" y="243"/>
                        <a:pt x="255" y="242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5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848"/>
                <p:cNvSpPr>
                  <a:spLocks/>
                </p:cNvSpPr>
                <p:nvPr/>
              </p:nvSpPr>
              <p:spPr bwMode="auto">
                <a:xfrm>
                  <a:off x="-11029950" y="9937750"/>
                  <a:ext cx="3132137" cy="2187575"/>
                </a:xfrm>
                <a:custGeom>
                  <a:avLst/>
                  <a:gdLst>
                    <a:gd name="T0" fmla="*/ 818 w 835"/>
                    <a:gd name="T1" fmla="*/ 542 h 583"/>
                    <a:gd name="T2" fmla="*/ 346 w 835"/>
                    <a:gd name="T3" fmla="*/ 256 h 583"/>
                    <a:gd name="T4" fmla="*/ 312 w 835"/>
                    <a:gd name="T5" fmla="*/ 163 h 583"/>
                    <a:gd name="T6" fmla="*/ 309 w 835"/>
                    <a:gd name="T7" fmla="*/ 160 h 583"/>
                    <a:gd name="T8" fmla="*/ 305 w 835"/>
                    <a:gd name="T9" fmla="*/ 160 h 583"/>
                    <a:gd name="T10" fmla="*/ 98 w 835"/>
                    <a:gd name="T11" fmla="*/ 238 h 583"/>
                    <a:gd name="T12" fmla="*/ 12 w 835"/>
                    <a:gd name="T13" fmla="*/ 4 h 583"/>
                    <a:gd name="T14" fmla="*/ 4 w 835"/>
                    <a:gd name="T15" fmla="*/ 1 h 583"/>
                    <a:gd name="T16" fmla="*/ 1 w 835"/>
                    <a:gd name="T17" fmla="*/ 8 h 583"/>
                    <a:gd name="T18" fmla="*/ 89 w 835"/>
                    <a:gd name="T19" fmla="*/ 248 h 583"/>
                    <a:gd name="T20" fmla="*/ 92 w 835"/>
                    <a:gd name="T21" fmla="*/ 251 h 583"/>
                    <a:gd name="T22" fmla="*/ 97 w 835"/>
                    <a:gd name="T23" fmla="*/ 252 h 583"/>
                    <a:gd name="T24" fmla="*/ 303 w 835"/>
                    <a:gd name="T25" fmla="*/ 173 h 583"/>
                    <a:gd name="T26" fmla="*/ 336 w 835"/>
                    <a:gd name="T27" fmla="*/ 262 h 583"/>
                    <a:gd name="T28" fmla="*/ 339 w 835"/>
                    <a:gd name="T29" fmla="*/ 265 h 583"/>
                    <a:gd name="T30" fmla="*/ 811 w 835"/>
                    <a:gd name="T31" fmla="*/ 551 h 583"/>
                    <a:gd name="T32" fmla="*/ 822 w 835"/>
                    <a:gd name="T33" fmla="*/ 583 h 583"/>
                    <a:gd name="T34" fmla="*/ 835 w 835"/>
                    <a:gd name="T35" fmla="*/ 583 h 583"/>
                    <a:gd name="T36" fmla="*/ 821 w 835"/>
                    <a:gd name="T37" fmla="*/ 545 h 583"/>
                    <a:gd name="T38" fmla="*/ 818 w 835"/>
                    <a:gd name="T39" fmla="*/ 54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583">
                      <a:moveTo>
                        <a:pt x="818" y="542"/>
                      </a:moveTo>
                      <a:cubicBezTo>
                        <a:pt x="346" y="256"/>
                        <a:pt x="346" y="256"/>
                        <a:pt x="346" y="256"/>
                      </a:cubicBezTo>
                      <a:cubicBezTo>
                        <a:pt x="312" y="163"/>
                        <a:pt x="312" y="163"/>
                        <a:pt x="312" y="163"/>
                      </a:cubicBezTo>
                      <a:cubicBezTo>
                        <a:pt x="312" y="162"/>
                        <a:pt x="311" y="161"/>
                        <a:pt x="309" y="160"/>
                      </a:cubicBezTo>
                      <a:cubicBezTo>
                        <a:pt x="308" y="160"/>
                        <a:pt x="306" y="160"/>
                        <a:pt x="305" y="160"/>
                      </a:cubicBezTo>
                      <a:cubicBezTo>
                        <a:pt x="98" y="238"/>
                        <a:pt x="98" y="238"/>
                        <a:pt x="98" y="23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1" y="2"/>
                        <a:pt x="0" y="6"/>
                        <a:pt x="1" y="8"/>
                      </a:cubicBezTo>
                      <a:cubicBezTo>
                        <a:pt x="89" y="248"/>
                        <a:pt x="89" y="248"/>
                        <a:pt x="89" y="248"/>
                      </a:cubicBezTo>
                      <a:cubicBezTo>
                        <a:pt x="89" y="250"/>
                        <a:pt x="91" y="251"/>
                        <a:pt x="92" y="251"/>
                      </a:cubicBezTo>
                      <a:cubicBezTo>
                        <a:pt x="94" y="252"/>
                        <a:pt x="95" y="252"/>
                        <a:pt x="97" y="252"/>
                      </a:cubicBezTo>
                      <a:cubicBezTo>
                        <a:pt x="303" y="173"/>
                        <a:pt x="303" y="173"/>
                        <a:pt x="303" y="173"/>
                      </a:cubicBezTo>
                      <a:cubicBezTo>
                        <a:pt x="336" y="262"/>
                        <a:pt x="336" y="262"/>
                        <a:pt x="336" y="262"/>
                      </a:cubicBezTo>
                      <a:cubicBezTo>
                        <a:pt x="337" y="263"/>
                        <a:pt x="337" y="264"/>
                        <a:pt x="339" y="265"/>
                      </a:cubicBezTo>
                      <a:cubicBezTo>
                        <a:pt x="811" y="551"/>
                        <a:pt x="811" y="551"/>
                        <a:pt x="811" y="551"/>
                      </a:cubicBezTo>
                      <a:cubicBezTo>
                        <a:pt x="822" y="583"/>
                        <a:pt x="822" y="583"/>
                        <a:pt x="822" y="583"/>
                      </a:cubicBezTo>
                      <a:cubicBezTo>
                        <a:pt x="835" y="583"/>
                        <a:pt x="835" y="583"/>
                        <a:pt x="835" y="583"/>
                      </a:cubicBezTo>
                      <a:cubicBezTo>
                        <a:pt x="821" y="545"/>
                        <a:pt x="821" y="545"/>
                        <a:pt x="821" y="545"/>
                      </a:cubicBezTo>
                      <a:cubicBezTo>
                        <a:pt x="820" y="543"/>
                        <a:pt x="820" y="543"/>
                        <a:pt x="818" y="5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849"/>
                <p:cNvSpPr>
                  <a:spLocks/>
                </p:cNvSpPr>
                <p:nvPr/>
              </p:nvSpPr>
              <p:spPr bwMode="auto">
                <a:xfrm>
                  <a:off x="-14778038" y="-6370637"/>
                  <a:ext cx="5080000" cy="15482888"/>
                </a:xfrm>
                <a:custGeom>
                  <a:avLst/>
                  <a:gdLst>
                    <a:gd name="T0" fmla="*/ 70 w 1354"/>
                    <a:gd name="T1" fmla="*/ 190 h 4126"/>
                    <a:gd name="T2" fmla="*/ 75 w 1354"/>
                    <a:gd name="T3" fmla="*/ 194 h 4126"/>
                    <a:gd name="T4" fmla="*/ 745 w 1354"/>
                    <a:gd name="T5" fmla="*/ 382 h 4126"/>
                    <a:gd name="T6" fmla="*/ 1231 w 1354"/>
                    <a:gd name="T7" fmla="*/ 1698 h 4126"/>
                    <a:gd name="T8" fmla="*/ 860 w 1354"/>
                    <a:gd name="T9" fmla="*/ 2320 h 4126"/>
                    <a:gd name="T10" fmla="*/ 859 w 1354"/>
                    <a:gd name="T11" fmla="*/ 2325 h 4126"/>
                    <a:gd name="T12" fmla="*/ 1342 w 1354"/>
                    <a:gd name="T13" fmla="*/ 3630 h 4126"/>
                    <a:gd name="T14" fmla="*/ 1217 w 1354"/>
                    <a:gd name="T15" fmla="*/ 4092 h 4126"/>
                    <a:gd name="T16" fmla="*/ 1164 w 1354"/>
                    <a:gd name="T17" fmla="*/ 4112 h 4126"/>
                    <a:gd name="T18" fmla="*/ 1096 w 1354"/>
                    <a:gd name="T19" fmla="*/ 3928 h 4126"/>
                    <a:gd name="T20" fmla="*/ 1088 w 1354"/>
                    <a:gd name="T21" fmla="*/ 3925 h 4126"/>
                    <a:gd name="T22" fmla="*/ 1085 w 1354"/>
                    <a:gd name="T23" fmla="*/ 3932 h 4126"/>
                    <a:gd name="T24" fmla="*/ 1155 w 1354"/>
                    <a:gd name="T25" fmla="*/ 4122 h 4126"/>
                    <a:gd name="T26" fmla="*/ 1158 w 1354"/>
                    <a:gd name="T27" fmla="*/ 4125 h 4126"/>
                    <a:gd name="T28" fmla="*/ 1162 w 1354"/>
                    <a:gd name="T29" fmla="*/ 4125 h 4126"/>
                    <a:gd name="T30" fmla="*/ 1162 w 1354"/>
                    <a:gd name="T31" fmla="*/ 4125 h 4126"/>
                    <a:gd name="T32" fmla="*/ 1224 w 1354"/>
                    <a:gd name="T33" fmla="*/ 4102 h 4126"/>
                    <a:gd name="T34" fmla="*/ 1228 w 1354"/>
                    <a:gd name="T35" fmla="*/ 4098 h 4126"/>
                    <a:gd name="T36" fmla="*/ 1353 w 1354"/>
                    <a:gd name="T37" fmla="*/ 3632 h 4126"/>
                    <a:gd name="T38" fmla="*/ 1353 w 1354"/>
                    <a:gd name="T39" fmla="*/ 3628 h 4126"/>
                    <a:gd name="T40" fmla="*/ 871 w 1354"/>
                    <a:gd name="T41" fmla="*/ 2324 h 4126"/>
                    <a:gd name="T42" fmla="*/ 1242 w 1354"/>
                    <a:gd name="T43" fmla="*/ 1701 h 4126"/>
                    <a:gd name="T44" fmla="*/ 1243 w 1354"/>
                    <a:gd name="T45" fmla="*/ 1696 h 4126"/>
                    <a:gd name="T46" fmla="*/ 755 w 1354"/>
                    <a:gd name="T47" fmla="*/ 375 h 4126"/>
                    <a:gd name="T48" fmla="*/ 750 w 1354"/>
                    <a:gd name="T49" fmla="*/ 371 h 4126"/>
                    <a:gd name="T50" fmla="*/ 80 w 1354"/>
                    <a:gd name="T51" fmla="*/ 183 h 4126"/>
                    <a:gd name="T52" fmla="*/ 13 w 1354"/>
                    <a:gd name="T53" fmla="*/ 0 h 4126"/>
                    <a:gd name="T54" fmla="*/ 0 w 1354"/>
                    <a:gd name="T55" fmla="*/ 0 h 4126"/>
                    <a:gd name="T56" fmla="*/ 70 w 1354"/>
                    <a:gd name="T57" fmla="*/ 190 h 4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354" h="4126">
                      <a:moveTo>
                        <a:pt x="70" y="190"/>
                      </a:moveTo>
                      <a:cubicBezTo>
                        <a:pt x="71" y="192"/>
                        <a:pt x="73" y="194"/>
                        <a:pt x="75" y="194"/>
                      </a:cubicBezTo>
                      <a:cubicBezTo>
                        <a:pt x="745" y="382"/>
                        <a:pt x="745" y="382"/>
                        <a:pt x="745" y="382"/>
                      </a:cubicBezTo>
                      <a:cubicBezTo>
                        <a:pt x="1231" y="1698"/>
                        <a:pt x="1231" y="1698"/>
                        <a:pt x="1231" y="1698"/>
                      </a:cubicBezTo>
                      <a:cubicBezTo>
                        <a:pt x="860" y="2320"/>
                        <a:pt x="860" y="2320"/>
                        <a:pt x="860" y="2320"/>
                      </a:cubicBezTo>
                      <a:cubicBezTo>
                        <a:pt x="859" y="2321"/>
                        <a:pt x="858" y="2323"/>
                        <a:pt x="859" y="2325"/>
                      </a:cubicBezTo>
                      <a:cubicBezTo>
                        <a:pt x="1342" y="3630"/>
                        <a:pt x="1342" y="3630"/>
                        <a:pt x="1342" y="3630"/>
                      </a:cubicBezTo>
                      <a:cubicBezTo>
                        <a:pt x="1217" y="4092"/>
                        <a:pt x="1217" y="4092"/>
                        <a:pt x="1217" y="4092"/>
                      </a:cubicBezTo>
                      <a:cubicBezTo>
                        <a:pt x="1164" y="4112"/>
                        <a:pt x="1164" y="4112"/>
                        <a:pt x="1164" y="4112"/>
                      </a:cubicBezTo>
                      <a:cubicBezTo>
                        <a:pt x="1096" y="3928"/>
                        <a:pt x="1096" y="3928"/>
                        <a:pt x="1096" y="3928"/>
                      </a:cubicBezTo>
                      <a:cubicBezTo>
                        <a:pt x="1095" y="3925"/>
                        <a:pt x="1091" y="3923"/>
                        <a:pt x="1088" y="3925"/>
                      </a:cubicBezTo>
                      <a:cubicBezTo>
                        <a:pt x="1085" y="3926"/>
                        <a:pt x="1084" y="3929"/>
                        <a:pt x="1085" y="3932"/>
                      </a:cubicBezTo>
                      <a:cubicBezTo>
                        <a:pt x="1155" y="4122"/>
                        <a:pt x="1155" y="4122"/>
                        <a:pt x="1155" y="4122"/>
                      </a:cubicBezTo>
                      <a:cubicBezTo>
                        <a:pt x="1155" y="4123"/>
                        <a:pt x="1157" y="4124"/>
                        <a:pt x="1158" y="4125"/>
                      </a:cubicBezTo>
                      <a:cubicBezTo>
                        <a:pt x="1159" y="4125"/>
                        <a:pt x="1161" y="4126"/>
                        <a:pt x="1162" y="4125"/>
                      </a:cubicBezTo>
                      <a:cubicBezTo>
                        <a:pt x="1162" y="4125"/>
                        <a:pt x="1162" y="4125"/>
                        <a:pt x="1162" y="4125"/>
                      </a:cubicBezTo>
                      <a:cubicBezTo>
                        <a:pt x="1224" y="4102"/>
                        <a:pt x="1224" y="4102"/>
                        <a:pt x="1224" y="4102"/>
                      </a:cubicBezTo>
                      <a:cubicBezTo>
                        <a:pt x="1226" y="4101"/>
                        <a:pt x="1228" y="4100"/>
                        <a:pt x="1228" y="4098"/>
                      </a:cubicBezTo>
                      <a:cubicBezTo>
                        <a:pt x="1353" y="3632"/>
                        <a:pt x="1353" y="3632"/>
                        <a:pt x="1353" y="3632"/>
                      </a:cubicBezTo>
                      <a:cubicBezTo>
                        <a:pt x="1354" y="3630"/>
                        <a:pt x="1354" y="3629"/>
                        <a:pt x="1353" y="3628"/>
                      </a:cubicBezTo>
                      <a:cubicBezTo>
                        <a:pt x="871" y="2324"/>
                        <a:pt x="871" y="2324"/>
                        <a:pt x="871" y="2324"/>
                      </a:cubicBezTo>
                      <a:cubicBezTo>
                        <a:pt x="1242" y="1701"/>
                        <a:pt x="1242" y="1701"/>
                        <a:pt x="1242" y="1701"/>
                      </a:cubicBezTo>
                      <a:cubicBezTo>
                        <a:pt x="1243" y="1700"/>
                        <a:pt x="1244" y="1698"/>
                        <a:pt x="1243" y="1696"/>
                      </a:cubicBezTo>
                      <a:cubicBezTo>
                        <a:pt x="755" y="375"/>
                        <a:pt x="755" y="375"/>
                        <a:pt x="755" y="375"/>
                      </a:cubicBezTo>
                      <a:cubicBezTo>
                        <a:pt x="754" y="373"/>
                        <a:pt x="753" y="372"/>
                        <a:pt x="750" y="371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70" y="1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850"/>
                <p:cNvSpPr>
                  <a:spLocks/>
                </p:cNvSpPr>
                <p:nvPr/>
              </p:nvSpPr>
              <p:spPr bwMode="auto">
                <a:xfrm>
                  <a:off x="-14636750" y="-6370637"/>
                  <a:ext cx="6881812" cy="18495963"/>
                </a:xfrm>
                <a:custGeom>
                  <a:avLst/>
                  <a:gdLst>
                    <a:gd name="T0" fmla="*/ 66 w 1834"/>
                    <a:gd name="T1" fmla="*/ 178 h 4929"/>
                    <a:gd name="T2" fmla="*/ 70 w 1834"/>
                    <a:gd name="T3" fmla="*/ 182 h 4929"/>
                    <a:gd name="T4" fmla="*/ 740 w 1834"/>
                    <a:gd name="T5" fmla="*/ 370 h 4929"/>
                    <a:gd name="T6" fmla="*/ 1226 w 1834"/>
                    <a:gd name="T7" fmla="*/ 1686 h 4929"/>
                    <a:gd name="T8" fmla="*/ 855 w 1834"/>
                    <a:gd name="T9" fmla="*/ 2307 h 4929"/>
                    <a:gd name="T10" fmla="*/ 854 w 1834"/>
                    <a:gd name="T11" fmla="*/ 2313 h 4929"/>
                    <a:gd name="T12" fmla="*/ 1337 w 1834"/>
                    <a:gd name="T13" fmla="*/ 3618 h 4929"/>
                    <a:gd name="T14" fmla="*/ 1183 w 1834"/>
                    <a:gd name="T15" fmla="*/ 4193 h 4929"/>
                    <a:gd name="T16" fmla="*/ 1183 w 1834"/>
                    <a:gd name="T17" fmla="*/ 4196 h 4929"/>
                    <a:gd name="T18" fmla="*/ 1330 w 1834"/>
                    <a:gd name="T19" fmla="*/ 4596 h 4929"/>
                    <a:gd name="T20" fmla="*/ 1332 w 1834"/>
                    <a:gd name="T21" fmla="*/ 4599 h 4929"/>
                    <a:gd name="T22" fmla="*/ 1805 w 1834"/>
                    <a:gd name="T23" fmla="*/ 4885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15 w 1834"/>
                    <a:gd name="T29" fmla="*/ 4879 h 4929"/>
                    <a:gd name="T30" fmla="*/ 1813 w 1834"/>
                    <a:gd name="T31" fmla="*/ 4876 h 4929"/>
                    <a:gd name="T32" fmla="*/ 1340 w 1834"/>
                    <a:gd name="T33" fmla="*/ 4590 h 4929"/>
                    <a:gd name="T34" fmla="*/ 1194 w 1834"/>
                    <a:gd name="T35" fmla="*/ 4194 h 4929"/>
                    <a:gd name="T36" fmla="*/ 1348 w 1834"/>
                    <a:gd name="T37" fmla="*/ 3619 h 4929"/>
                    <a:gd name="T38" fmla="*/ 1348 w 1834"/>
                    <a:gd name="T39" fmla="*/ 3615 h 4929"/>
                    <a:gd name="T40" fmla="*/ 866 w 1834"/>
                    <a:gd name="T41" fmla="*/ 2311 h 4929"/>
                    <a:gd name="T42" fmla="*/ 1237 w 1834"/>
                    <a:gd name="T43" fmla="*/ 1689 h 4929"/>
                    <a:gd name="T44" fmla="*/ 1238 w 1834"/>
                    <a:gd name="T45" fmla="*/ 1684 h 4929"/>
                    <a:gd name="T46" fmla="*/ 750 w 1834"/>
                    <a:gd name="T47" fmla="*/ 363 h 4929"/>
                    <a:gd name="T48" fmla="*/ 746 w 1834"/>
                    <a:gd name="T49" fmla="*/ 359 h 4929"/>
                    <a:gd name="T50" fmla="*/ 76 w 1834"/>
                    <a:gd name="T51" fmla="*/ 171 h 4929"/>
                    <a:gd name="T52" fmla="*/ 12 w 1834"/>
                    <a:gd name="T53" fmla="*/ 0 h 4929"/>
                    <a:gd name="T54" fmla="*/ 0 w 1834"/>
                    <a:gd name="T55" fmla="*/ 0 h 4929"/>
                    <a:gd name="T56" fmla="*/ 66 w 1834"/>
                    <a:gd name="T57" fmla="*/ 178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66" y="178"/>
                      </a:moveTo>
                      <a:cubicBezTo>
                        <a:pt x="66" y="180"/>
                        <a:pt x="68" y="181"/>
                        <a:pt x="70" y="182"/>
                      </a:cubicBezTo>
                      <a:cubicBezTo>
                        <a:pt x="740" y="370"/>
                        <a:pt x="740" y="370"/>
                        <a:pt x="740" y="370"/>
                      </a:cubicBezTo>
                      <a:cubicBezTo>
                        <a:pt x="1226" y="1686"/>
                        <a:pt x="1226" y="1686"/>
                        <a:pt x="1226" y="1686"/>
                      </a:cubicBezTo>
                      <a:cubicBezTo>
                        <a:pt x="855" y="2307"/>
                        <a:pt x="855" y="2307"/>
                        <a:pt x="855" y="2307"/>
                      </a:cubicBezTo>
                      <a:cubicBezTo>
                        <a:pt x="854" y="2309"/>
                        <a:pt x="854" y="2311"/>
                        <a:pt x="854" y="2313"/>
                      </a:cubicBezTo>
                      <a:cubicBezTo>
                        <a:pt x="1337" y="3618"/>
                        <a:pt x="1337" y="3618"/>
                        <a:pt x="1337" y="3618"/>
                      </a:cubicBezTo>
                      <a:cubicBezTo>
                        <a:pt x="1183" y="4193"/>
                        <a:pt x="1183" y="4193"/>
                        <a:pt x="1183" y="4193"/>
                      </a:cubicBezTo>
                      <a:cubicBezTo>
                        <a:pt x="1182" y="4194"/>
                        <a:pt x="1183" y="4195"/>
                        <a:pt x="1183" y="4196"/>
                      </a:cubicBezTo>
                      <a:cubicBezTo>
                        <a:pt x="1330" y="4596"/>
                        <a:pt x="1330" y="4596"/>
                        <a:pt x="1330" y="4596"/>
                      </a:cubicBezTo>
                      <a:cubicBezTo>
                        <a:pt x="1331" y="4597"/>
                        <a:pt x="1332" y="4598"/>
                        <a:pt x="1332" y="4599"/>
                      </a:cubicBezTo>
                      <a:cubicBezTo>
                        <a:pt x="1805" y="4885"/>
                        <a:pt x="1805" y="4885"/>
                        <a:pt x="1805" y="4885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15" y="4879"/>
                        <a:pt x="1815" y="4879"/>
                        <a:pt x="1815" y="4879"/>
                      </a:cubicBezTo>
                      <a:cubicBezTo>
                        <a:pt x="1815" y="4877"/>
                        <a:pt x="1814" y="4876"/>
                        <a:pt x="1813" y="4876"/>
                      </a:cubicBezTo>
                      <a:cubicBezTo>
                        <a:pt x="1340" y="4590"/>
                        <a:pt x="1340" y="4590"/>
                        <a:pt x="1340" y="4590"/>
                      </a:cubicBezTo>
                      <a:cubicBezTo>
                        <a:pt x="1194" y="4194"/>
                        <a:pt x="1194" y="4194"/>
                        <a:pt x="1194" y="4194"/>
                      </a:cubicBezTo>
                      <a:cubicBezTo>
                        <a:pt x="1348" y="3619"/>
                        <a:pt x="1348" y="3619"/>
                        <a:pt x="1348" y="3619"/>
                      </a:cubicBezTo>
                      <a:cubicBezTo>
                        <a:pt x="1349" y="3618"/>
                        <a:pt x="1349" y="3616"/>
                        <a:pt x="1348" y="3615"/>
                      </a:cubicBezTo>
                      <a:cubicBezTo>
                        <a:pt x="866" y="2311"/>
                        <a:pt x="866" y="2311"/>
                        <a:pt x="866" y="2311"/>
                      </a:cubicBezTo>
                      <a:cubicBezTo>
                        <a:pt x="1237" y="1689"/>
                        <a:pt x="1237" y="1689"/>
                        <a:pt x="1237" y="1689"/>
                      </a:cubicBezTo>
                      <a:cubicBezTo>
                        <a:pt x="1238" y="1687"/>
                        <a:pt x="1239" y="1686"/>
                        <a:pt x="1238" y="1684"/>
                      </a:cubicBezTo>
                      <a:cubicBezTo>
                        <a:pt x="750" y="363"/>
                        <a:pt x="750" y="363"/>
                        <a:pt x="750" y="363"/>
                      </a:cubicBezTo>
                      <a:cubicBezTo>
                        <a:pt x="749" y="361"/>
                        <a:pt x="748" y="359"/>
                        <a:pt x="746" y="359"/>
                      </a:cubicBezTo>
                      <a:cubicBezTo>
                        <a:pt x="76" y="171"/>
                        <a:pt x="76" y="171"/>
                        <a:pt x="76" y="17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6" y="1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851"/>
                <p:cNvSpPr>
                  <a:spLocks/>
                </p:cNvSpPr>
                <p:nvPr/>
              </p:nvSpPr>
              <p:spPr bwMode="auto">
                <a:xfrm>
                  <a:off x="-14419263" y="-6370637"/>
                  <a:ext cx="6881812" cy="18495963"/>
                </a:xfrm>
                <a:custGeom>
                  <a:avLst/>
                  <a:gdLst>
                    <a:gd name="T0" fmla="*/ 59 w 1834"/>
                    <a:gd name="T1" fmla="*/ 159 h 4929"/>
                    <a:gd name="T2" fmla="*/ 63 w 1834"/>
                    <a:gd name="T3" fmla="*/ 163 h 4929"/>
                    <a:gd name="T4" fmla="*/ 733 w 1834"/>
                    <a:gd name="T5" fmla="*/ 350 h 4929"/>
                    <a:gd name="T6" fmla="*/ 1220 w 1834"/>
                    <a:gd name="T7" fmla="*/ 1666 h 4929"/>
                    <a:gd name="T8" fmla="*/ 849 w 1834"/>
                    <a:gd name="T9" fmla="*/ 2289 h 4929"/>
                    <a:gd name="T10" fmla="*/ 848 w 1834"/>
                    <a:gd name="T11" fmla="*/ 2293 h 4929"/>
                    <a:gd name="T12" fmla="*/ 1330 w 1834"/>
                    <a:gd name="T13" fmla="*/ 3599 h 4929"/>
                    <a:gd name="T14" fmla="*/ 1176 w 1834"/>
                    <a:gd name="T15" fmla="*/ 4174 h 4929"/>
                    <a:gd name="T16" fmla="*/ 1176 w 1834"/>
                    <a:gd name="T17" fmla="*/ 4177 h 4929"/>
                    <a:gd name="T18" fmla="*/ 1324 w 1834"/>
                    <a:gd name="T19" fmla="*/ 4577 h 4929"/>
                    <a:gd name="T20" fmla="*/ 1326 w 1834"/>
                    <a:gd name="T21" fmla="*/ 4580 h 4929"/>
                    <a:gd name="T22" fmla="*/ 1799 w 1834"/>
                    <a:gd name="T23" fmla="*/ 4866 h 4929"/>
                    <a:gd name="T24" fmla="*/ 1822 w 1834"/>
                    <a:gd name="T25" fmla="*/ 4928 h 4929"/>
                    <a:gd name="T26" fmla="*/ 1834 w 1834"/>
                    <a:gd name="T27" fmla="*/ 4929 h 4929"/>
                    <a:gd name="T28" fmla="*/ 1809 w 1834"/>
                    <a:gd name="T29" fmla="*/ 4860 h 4929"/>
                    <a:gd name="T30" fmla="*/ 1806 w 1834"/>
                    <a:gd name="T31" fmla="*/ 4856 h 4929"/>
                    <a:gd name="T32" fmla="*/ 1334 w 1834"/>
                    <a:gd name="T33" fmla="*/ 4571 h 4929"/>
                    <a:gd name="T34" fmla="*/ 1188 w 1834"/>
                    <a:gd name="T35" fmla="*/ 4175 h 4929"/>
                    <a:gd name="T36" fmla="*/ 1342 w 1834"/>
                    <a:gd name="T37" fmla="*/ 3600 h 4929"/>
                    <a:gd name="T38" fmla="*/ 1342 w 1834"/>
                    <a:gd name="T39" fmla="*/ 3596 h 4929"/>
                    <a:gd name="T40" fmla="*/ 860 w 1834"/>
                    <a:gd name="T41" fmla="*/ 2292 h 4929"/>
                    <a:gd name="T42" fmla="*/ 1231 w 1834"/>
                    <a:gd name="T43" fmla="*/ 1670 h 4929"/>
                    <a:gd name="T44" fmla="*/ 1231 w 1834"/>
                    <a:gd name="T45" fmla="*/ 1665 h 4929"/>
                    <a:gd name="T46" fmla="*/ 743 w 1834"/>
                    <a:gd name="T47" fmla="*/ 344 h 4929"/>
                    <a:gd name="T48" fmla="*/ 739 w 1834"/>
                    <a:gd name="T49" fmla="*/ 340 h 4929"/>
                    <a:gd name="T50" fmla="*/ 69 w 1834"/>
                    <a:gd name="T51" fmla="*/ 152 h 4929"/>
                    <a:gd name="T52" fmla="*/ 13 w 1834"/>
                    <a:gd name="T53" fmla="*/ 0 h 4929"/>
                    <a:gd name="T54" fmla="*/ 0 w 1834"/>
                    <a:gd name="T55" fmla="*/ 0 h 4929"/>
                    <a:gd name="T56" fmla="*/ 59 w 1834"/>
                    <a:gd name="T57" fmla="*/ 159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9" y="159"/>
                      </a:moveTo>
                      <a:cubicBezTo>
                        <a:pt x="60" y="161"/>
                        <a:pt x="61" y="162"/>
                        <a:pt x="63" y="163"/>
                      </a:cubicBezTo>
                      <a:cubicBezTo>
                        <a:pt x="733" y="350"/>
                        <a:pt x="733" y="350"/>
                        <a:pt x="733" y="350"/>
                      </a:cubicBezTo>
                      <a:cubicBezTo>
                        <a:pt x="1220" y="1666"/>
                        <a:pt x="1220" y="1666"/>
                        <a:pt x="1220" y="1666"/>
                      </a:cubicBezTo>
                      <a:cubicBezTo>
                        <a:pt x="849" y="2289"/>
                        <a:pt x="849" y="2289"/>
                        <a:pt x="849" y="2289"/>
                      </a:cubicBezTo>
                      <a:cubicBezTo>
                        <a:pt x="848" y="2290"/>
                        <a:pt x="847" y="2292"/>
                        <a:pt x="848" y="2293"/>
                      </a:cubicBezTo>
                      <a:cubicBezTo>
                        <a:pt x="1330" y="3599"/>
                        <a:pt x="1330" y="3599"/>
                        <a:pt x="1330" y="3599"/>
                      </a:cubicBezTo>
                      <a:cubicBezTo>
                        <a:pt x="1176" y="4174"/>
                        <a:pt x="1176" y="4174"/>
                        <a:pt x="1176" y="4174"/>
                      </a:cubicBezTo>
                      <a:cubicBezTo>
                        <a:pt x="1176" y="4175"/>
                        <a:pt x="1176" y="4176"/>
                        <a:pt x="1176" y="4177"/>
                      </a:cubicBezTo>
                      <a:cubicBezTo>
                        <a:pt x="1324" y="4577"/>
                        <a:pt x="1324" y="4577"/>
                        <a:pt x="1324" y="4577"/>
                      </a:cubicBezTo>
                      <a:cubicBezTo>
                        <a:pt x="1325" y="4578"/>
                        <a:pt x="1325" y="4579"/>
                        <a:pt x="1326" y="4580"/>
                      </a:cubicBezTo>
                      <a:cubicBezTo>
                        <a:pt x="1799" y="4866"/>
                        <a:pt x="1799" y="4866"/>
                        <a:pt x="1799" y="4866"/>
                      </a:cubicBezTo>
                      <a:cubicBezTo>
                        <a:pt x="1822" y="4928"/>
                        <a:pt x="1822" y="4928"/>
                        <a:pt x="1822" y="4928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9" y="4860"/>
                        <a:pt x="1809" y="4860"/>
                        <a:pt x="1809" y="4860"/>
                      </a:cubicBezTo>
                      <a:cubicBezTo>
                        <a:pt x="1808" y="4858"/>
                        <a:pt x="1808" y="4857"/>
                        <a:pt x="1806" y="4856"/>
                      </a:cubicBezTo>
                      <a:cubicBezTo>
                        <a:pt x="1334" y="4571"/>
                        <a:pt x="1334" y="4571"/>
                        <a:pt x="1334" y="4571"/>
                      </a:cubicBezTo>
                      <a:cubicBezTo>
                        <a:pt x="1188" y="4175"/>
                        <a:pt x="1188" y="4175"/>
                        <a:pt x="1188" y="4175"/>
                      </a:cubicBezTo>
                      <a:cubicBezTo>
                        <a:pt x="1342" y="3600"/>
                        <a:pt x="1342" y="3600"/>
                        <a:pt x="1342" y="3600"/>
                      </a:cubicBezTo>
                      <a:cubicBezTo>
                        <a:pt x="1343" y="3599"/>
                        <a:pt x="1343" y="3597"/>
                        <a:pt x="1342" y="3596"/>
                      </a:cubicBezTo>
                      <a:cubicBezTo>
                        <a:pt x="860" y="2292"/>
                        <a:pt x="860" y="2292"/>
                        <a:pt x="860" y="2292"/>
                      </a:cubicBezTo>
                      <a:cubicBezTo>
                        <a:pt x="1231" y="1670"/>
                        <a:pt x="1231" y="1670"/>
                        <a:pt x="1231" y="1670"/>
                      </a:cubicBezTo>
                      <a:cubicBezTo>
                        <a:pt x="1232" y="1668"/>
                        <a:pt x="1232" y="1666"/>
                        <a:pt x="1231" y="1665"/>
                      </a:cubicBezTo>
                      <a:cubicBezTo>
                        <a:pt x="743" y="344"/>
                        <a:pt x="743" y="344"/>
                        <a:pt x="743" y="344"/>
                      </a:cubicBezTo>
                      <a:cubicBezTo>
                        <a:pt x="743" y="342"/>
                        <a:pt x="741" y="341"/>
                        <a:pt x="739" y="340"/>
                      </a:cubicBezTo>
                      <a:cubicBezTo>
                        <a:pt x="69" y="152"/>
                        <a:pt x="69" y="152"/>
                        <a:pt x="69" y="15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" y="1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852"/>
                <p:cNvSpPr>
                  <a:spLocks/>
                </p:cNvSpPr>
                <p:nvPr/>
              </p:nvSpPr>
              <p:spPr bwMode="auto">
                <a:xfrm>
                  <a:off x="-14212888" y="-6373812"/>
                  <a:ext cx="6881812" cy="18494375"/>
                </a:xfrm>
                <a:custGeom>
                  <a:avLst/>
                  <a:gdLst>
                    <a:gd name="T0" fmla="*/ 52 w 1834"/>
                    <a:gd name="T1" fmla="*/ 142 h 4929"/>
                    <a:gd name="T2" fmla="*/ 56 w 1834"/>
                    <a:gd name="T3" fmla="*/ 146 h 4929"/>
                    <a:gd name="T4" fmla="*/ 726 w 1834"/>
                    <a:gd name="T5" fmla="*/ 334 h 4929"/>
                    <a:gd name="T6" fmla="*/ 1213 w 1834"/>
                    <a:gd name="T7" fmla="*/ 1649 h 4929"/>
                    <a:gd name="T8" fmla="*/ 842 w 1834"/>
                    <a:gd name="T9" fmla="*/ 2272 h 4929"/>
                    <a:gd name="T10" fmla="*/ 841 w 1834"/>
                    <a:gd name="T11" fmla="*/ 2277 h 4929"/>
                    <a:gd name="T12" fmla="*/ 1323 w 1834"/>
                    <a:gd name="T13" fmla="*/ 3582 h 4929"/>
                    <a:gd name="T14" fmla="*/ 1169 w 1834"/>
                    <a:gd name="T15" fmla="*/ 4157 h 4929"/>
                    <a:gd name="T16" fmla="*/ 1169 w 1834"/>
                    <a:gd name="T17" fmla="*/ 4161 h 4929"/>
                    <a:gd name="T18" fmla="*/ 1317 w 1834"/>
                    <a:gd name="T19" fmla="*/ 4560 h 4929"/>
                    <a:gd name="T20" fmla="*/ 1319 w 1834"/>
                    <a:gd name="T21" fmla="*/ 4563 h 4929"/>
                    <a:gd name="T22" fmla="*/ 1791 w 1834"/>
                    <a:gd name="T23" fmla="*/ 4849 h 4929"/>
                    <a:gd name="T24" fmla="*/ 1821 w 1834"/>
                    <a:gd name="T25" fmla="*/ 4929 h 4929"/>
                    <a:gd name="T26" fmla="*/ 1834 w 1834"/>
                    <a:gd name="T27" fmla="*/ 4929 h 4929"/>
                    <a:gd name="T28" fmla="*/ 1801 w 1834"/>
                    <a:gd name="T29" fmla="*/ 4843 h 4929"/>
                    <a:gd name="T30" fmla="*/ 1799 w 1834"/>
                    <a:gd name="T31" fmla="*/ 4840 h 4929"/>
                    <a:gd name="T32" fmla="*/ 1327 w 1834"/>
                    <a:gd name="T33" fmla="*/ 4554 h 4929"/>
                    <a:gd name="T34" fmla="*/ 1181 w 1834"/>
                    <a:gd name="T35" fmla="*/ 4158 h 4929"/>
                    <a:gd name="T36" fmla="*/ 1335 w 1834"/>
                    <a:gd name="T37" fmla="*/ 3583 h 4929"/>
                    <a:gd name="T38" fmla="*/ 1335 w 1834"/>
                    <a:gd name="T39" fmla="*/ 3580 h 4929"/>
                    <a:gd name="T40" fmla="*/ 853 w 1834"/>
                    <a:gd name="T41" fmla="*/ 2275 h 4929"/>
                    <a:gd name="T42" fmla="*/ 1224 w 1834"/>
                    <a:gd name="T43" fmla="*/ 1653 h 4929"/>
                    <a:gd name="T44" fmla="*/ 1224 w 1834"/>
                    <a:gd name="T45" fmla="*/ 1648 h 4929"/>
                    <a:gd name="T46" fmla="*/ 736 w 1834"/>
                    <a:gd name="T47" fmla="*/ 327 h 4929"/>
                    <a:gd name="T48" fmla="*/ 732 w 1834"/>
                    <a:gd name="T49" fmla="*/ 323 h 4929"/>
                    <a:gd name="T50" fmla="*/ 62 w 1834"/>
                    <a:gd name="T51" fmla="*/ 136 h 4929"/>
                    <a:gd name="T52" fmla="*/ 12 w 1834"/>
                    <a:gd name="T53" fmla="*/ 1 h 4929"/>
                    <a:gd name="T54" fmla="*/ 0 w 1834"/>
                    <a:gd name="T55" fmla="*/ 0 h 4929"/>
                    <a:gd name="T56" fmla="*/ 52 w 1834"/>
                    <a:gd name="T57" fmla="*/ 142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34" h="4929">
                      <a:moveTo>
                        <a:pt x="52" y="142"/>
                      </a:moveTo>
                      <a:cubicBezTo>
                        <a:pt x="53" y="144"/>
                        <a:pt x="54" y="146"/>
                        <a:pt x="56" y="146"/>
                      </a:cubicBezTo>
                      <a:cubicBezTo>
                        <a:pt x="726" y="334"/>
                        <a:pt x="726" y="334"/>
                        <a:pt x="726" y="334"/>
                      </a:cubicBezTo>
                      <a:cubicBezTo>
                        <a:pt x="1213" y="1649"/>
                        <a:pt x="1213" y="1649"/>
                        <a:pt x="1213" y="1649"/>
                      </a:cubicBezTo>
                      <a:cubicBezTo>
                        <a:pt x="842" y="2272"/>
                        <a:pt x="842" y="2272"/>
                        <a:pt x="842" y="2272"/>
                      </a:cubicBezTo>
                      <a:cubicBezTo>
                        <a:pt x="841" y="2273"/>
                        <a:pt x="840" y="2275"/>
                        <a:pt x="841" y="2277"/>
                      </a:cubicBezTo>
                      <a:cubicBezTo>
                        <a:pt x="1323" y="3582"/>
                        <a:pt x="1323" y="3582"/>
                        <a:pt x="1323" y="3582"/>
                      </a:cubicBezTo>
                      <a:cubicBezTo>
                        <a:pt x="1169" y="4157"/>
                        <a:pt x="1169" y="4157"/>
                        <a:pt x="1169" y="4157"/>
                      </a:cubicBezTo>
                      <a:cubicBezTo>
                        <a:pt x="1169" y="4158"/>
                        <a:pt x="1169" y="4159"/>
                        <a:pt x="1169" y="4161"/>
                      </a:cubicBezTo>
                      <a:cubicBezTo>
                        <a:pt x="1317" y="4560"/>
                        <a:pt x="1317" y="4560"/>
                        <a:pt x="1317" y="4560"/>
                      </a:cubicBezTo>
                      <a:cubicBezTo>
                        <a:pt x="1317" y="4561"/>
                        <a:pt x="1318" y="4562"/>
                        <a:pt x="1319" y="4563"/>
                      </a:cubicBezTo>
                      <a:cubicBezTo>
                        <a:pt x="1791" y="4849"/>
                        <a:pt x="1791" y="4849"/>
                        <a:pt x="1791" y="4849"/>
                      </a:cubicBezTo>
                      <a:cubicBezTo>
                        <a:pt x="1821" y="4929"/>
                        <a:pt x="1821" y="4929"/>
                        <a:pt x="1821" y="4929"/>
                      </a:cubicBezTo>
                      <a:cubicBezTo>
                        <a:pt x="1834" y="4929"/>
                        <a:pt x="1834" y="4929"/>
                        <a:pt x="1834" y="4929"/>
                      </a:cubicBezTo>
                      <a:cubicBezTo>
                        <a:pt x="1801" y="4843"/>
                        <a:pt x="1801" y="4843"/>
                        <a:pt x="1801" y="4843"/>
                      </a:cubicBezTo>
                      <a:cubicBezTo>
                        <a:pt x="1801" y="4842"/>
                        <a:pt x="1800" y="4841"/>
                        <a:pt x="1799" y="4840"/>
                      </a:cubicBezTo>
                      <a:cubicBezTo>
                        <a:pt x="1327" y="4554"/>
                        <a:pt x="1327" y="4554"/>
                        <a:pt x="1327" y="4554"/>
                      </a:cubicBezTo>
                      <a:cubicBezTo>
                        <a:pt x="1181" y="4158"/>
                        <a:pt x="1181" y="4158"/>
                        <a:pt x="1181" y="4158"/>
                      </a:cubicBezTo>
                      <a:cubicBezTo>
                        <a:pt x="1335" y="3583"/>
                        <a:pt x="1335" y="3583"/>
                        <a:pt x="1335" y="3583"/>
                      </a:cubicBezTo>
                      <a:cubicBezTo>
                        <a:pt x="1335" y="3582"/>
                        <a:pt x="1335" y="3581"/>
                        <a:pt x="1335" y="3580"/>
                      </a:cubicBezTo>
                      <a:cubicBezTo>
                        <a:pt x="853" y="2275"/>
                        <a:pt x="853" y="2275"/>
                        <a:pt x="853" y="2275"/>
                      </a:cubicBezTo>
                      <a:cubicBezTo>
                        <a:pt x="1224" y="1653"/>
                        <a:pt x="1224" y="1653"/>
                        <a:pt x="1224" y="1653"/>
                      </a:cubicBezTo>
                      <a:cubicBezTo>
                        <a:pt x="1225" y="1652"/>
                        <a:pt x="1225" y="1650"/>
                        <a:pt x="1224" y="1648"/>
                      </a:cubicBezTo>
                      <a:cubicBezTo>
                        <a:pt x="736" y="327"/>
                        <a:pt x="736" y="327"/>
                        <a:pt x="736" y="327"/>
                      </a:cubicBezTo>
                      <a:cubicBezTo>
                        <a:pt x="736" y="325"/>
                        <a:pt x="734" y="324"/>
                        <a:pt x="732" y="323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2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853"/>
                <p:cNvSpPr>
                  <a:spLocks/>
                </p:cNvSpPr>
                <p:nvPr/>
              </p:nvSpPr>
              <p:spPr bwMode="auto">
                <a:xfrm>
                  <a:off x="-14070013" y="-6373812"/>
                  <a:ext cx="6218237" cy="17432338"/>
                </a:xfrm>
                <a:custGeom>
                  <a:avLst/>
                  <a:gdLst>
                    <a:gd name="T0" fmla="*/ 47 w 1657"/>
                    <a:gd name="T1" fmla="*/ 130 h 4646"/>
                    <a:gd name="T2" fmla="*/ 51 w 1657"/>
                    <a:gd name="T3" fmla="*/ 134 h 4646"/>
                    <a:gd name="T4" fmla="*/ 721 w 1657"/>
                    <a:gd name="T5" fmla="*/ 321 h 4646"/>
                    <a:gd name="T6" fmla="*/ 1208 w 1657"/>
                    <a:gd name="T7" fmla="*/ 1637 h 4646"/>
                    <a:gd name="T8" fmla="*/ 837 w 1657"/>
                    <a:gd name="T9" fmla="*/ 2259 h 4646"/>
                    <a:gd name="T10" fmla="*/ 836 w 1657"/>
                    <a:gd name="T11" fmla="*/ 2264 h 4646"/>
                    <a:gd name="T12" fmla="*/ 1318 w 1657"/>
                    <a:gd name="T13" fmla="*/ 3570 h 4646"/>
                    <a:gd name="T14" fmla="*/ 1164 w 1657"/>
                    <a:gd name="T15" fmla="*/ 4145 h 4646"/>
                    <a:gd name="T16" fmla="*/ 1165 w 1657"/>
                    <a:gd name="T17" fmla="*/ 4148 h 4646"/>
                    <a:gd name="T18" fmla="*/ 1312 w 1657"/>
                    <a:gd name="T19" fmla="*/ 4548 h 4646"/>
                    <a:gd name="T20" fmla="*/ 1315 w 1657"/>
                    <a:gd name="T21" fmla="*/ 4551 h 4646"/>
                    <a:gd name="T22" fmla="*/ 1491 w 1657"/>
                    <a:gd name="T23" fmla="*/ 4645 h 4646"/>
                    <a:gd name="T24" fmla="*/ 1496 w 1657"/>
                    <a:gd name="T25" fmla="*/ 4645 h 4646"/>
                    <a:gd name="T26" fmla="*/ 1653 w 1657"/>
                    <a:gd name="T27" fmla="*/ 4588 h 4646"/>
                    <a:gd name="T28" fmla="*/ 1656 w 1657"/>
                    <a:gd name="T29" fmla="*/ 4580 h 4646"/>
                    <a:gd name="T30" fmla="*/ 1649 w 1657"/>
                    <a:gd name="T31" fmla="*/ 4577 h 4646"/>
                    <a:gd name="T32" fmla="*/ 1494 w 1657"/>
                    <a:gd name="T33" fmla="*/ 4634 h 4646"/>
                    <a:gd name="T34" fmla="*/ 1322 w 1657"/>
                    <a:gd name="T35" fmla="*/ 4542 h 4646"/>
                    <a:gd name="T36" fmla="*/ 1176 w 1657"/>
                    <a:gd name="T37" fmla="*/ 4146 h 4646"/>
                    <a:gd name="T38" fmla="*/ 1330 w 1657"/>
                    <a:gd name="T39" fmla="*/ 3571 h 4646"/>
                    <a:gd name="T40" fmla="*/ 1330 w 1657"/>
                    <a:gd name="T41" fmla="*/ 3567 h 4646"/>
                    <a:gd name="T42" fmla="*/ 848 w 1657"/>
                    <a:gd name="T43" fmla="*/ 2263 h 4646"/>
                    <a:gd name="T44" fmla="*/ 1219 w 1657"/>
                    <a:gd name="T45" fmla="*/ 1641 h 4646"/>
                    <a:gd name="T46" fmla="*/ 1220 w 1657"/>
                    <a:gd name="T47" fmla="*/ 1636 h 4646"/>
                    <a:gd name="T48" fmla="*/ 732 w 1657"/>
                    <a:gd name="T49" fmla="*/ 315 h 4646"/>
                    <a:gd name="T50" fmla="*/ 727 w 1657"/>
                    <a:gd name="T51" fmla="*/ 311 h 4646"/>
                    <a:gd name="T52" fmla="*/ 57 w 1657"/>
                    <a:gd name="T53" fmla="*/ 123 h 4646"/>
                    <a:gd name="T54" fmla="*/ 12 w 1657"/>
                    <a:gd name="T55" fmla="*/ 0 h 4646"/>
                    <a:gd name="T56" fmla="*/ 0 w 1657"/>
                    <a:gd name="T57" fmla="*/ 0 h 4646"/>
                    <a:gd name="T58" fmla="*/ 47 w 1657"/>
                    <a:gd name="T59" fmla="*/ 130 h 4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57" h="4646">
                      <a:moveTo>
                        <a:pt x="47" y="130"/>
                      </a:moveTo>
                      <a:cubicBezTo>
                        <a:pt x="48" y="132"/>
                        <a:pt x="50" y="133"/>
                        <a:pt x="51" y="134"/>
                      </a:cubicBezTo>
                      <a:cubicBezTo>
                        <a:pt x="721" y="321"/>
                        <a:pt x="721" y="321"/>
                        <a:pt x="721" y="321"/>
                      </a:cubicBezTo>
                      <a:cubicBezTo>
                        <a:pt x="1208" y="1637"/>
                        <a:pt x="1208" y="1637"/>
                        <a:pt x="1208" y="1637"/>
                      </a:cubicBezTo>
                      <a:cubicBezTo>
                        <a:pt x="837" y="2259"/>
                        <a:pt x="837" y="2259"/>
                        <a:pt x="837" y="2259"/>
                      </a:cubicBezTo>
                      <a:cubicBezTo>
                        <a:pt x="835" y="2261"/>
                        <a:pt x="836" y="2263"/>
                        <a:pt x="836" y="2264"/>
                      </a:cubicBezTo>
                      <a:cubicBezTo>
                        <a:pt x="1318" y="3570"/>
                        <a:pt x="1318" y="3570"/>
                        <a:pt x="1318" y="3570"/>
                      </a:cubicBezTo>
                      <a:cubicBezTo>
                        <a:pt x="1164" y="4145"/>
                        <a:pt x="1164" y="4145"/>
                        <a:pt x="1164" y="4145"/>
                      </a:cubicBezTo>
                      <a:cubicBezTo>
                        <a:pt x="1164" y="4146"/>
                        <a:pt x="1164" y="4147"/>
                        <a:pt x="1165" y="4148"/>
                      </a:cubicBezTo>
                      <a:cubicBezTo>
                        <a:pt x="1312" y="4548"/>
                        <a:pt x="1312" y="4548"/>
                        <a:pt x="1312" y="4548"/>
                      </a:cubicBezTo>
                      <a:cubicBezTo>
                        <a:pt x="1312" y="4549"/>
                        <a:pt x="1313" y="4550"/>
                        <a:pt x="1315" y="4551"/>
                      </a:cubicBezTo>
                      <a:cubicBezTo>
                        <a:pt x="1491" y="4645"/>
                        <a:pt x="1491" y="4645"/>
                        <a:pt x="1491" y="4645"/>
                      </a:cubicBezTo>
                      <a:cubicBezTo>
                        <a:pt x="1493" y="4646"/>
                        <a:pt x="1495" y="4646"/>
                        <a:pt x="1496" y="4645"/>
                      </a:cubicBezTo>
                      <a:cubicBezTo>
                        <a:pt x="1653" y="4588"/>
                        <a:pt x="1653" y="4588"/>
                        <a:pt x="1653" y="4588"/>
                      </a:cubicBezTo>
                      <a:cubicBezTo>
                        <a:pt x="1656" y="4586"/>
                        <a:pt x="1657" y="4583"/>
                        <a:pt x="1656" y="4580"/>
                      </a:cubicBezTo>
                      <a:cubicBezTo>
                        <a:pt x="1655" y="4577"/>
                        <a:pt x="1652" y="4576"/>
                        <a:pt x="1649" y="4577"/>
                      </a:cubicBezTo>
                      <a:cubicBezTo>
                        <a:pt x="1494" y="4634"/>
                        <a:pt x="1494" y="4634"/>
                        <a:pt x="1494" y="4634"/>
                      </a:cubicBezTo>
                      <a:cubicBezTo>
                        <a:pt x="1322" y="4542"/>
                        <a:pt x="1322" y="4542"/>
                        <a:pt x="1322" y="4542"/>
                      </a:cubicBezTo>
                      <a:cubicBezTo>
                        <a:pt x="1176" y="4146"/>
                        <a:pt x="1176" y="4146"/>
                        <a:pt x="1176" y="4146"/>
                      </a:cubicBezTo>
                      <a:cubicBezTo>
                        <a:pt x="1330" y="3571"/>
                        <a:pt x="1330" y="3571"/>
                        <a:pt x="1330" y="3571"/>
                      </a:cubicBezTo>
                      <a:cubicBezTo>
                        <a:pt x="1330" y="3569"/>
                        <a:pt x="1330" y="3568"/>
                        <a:pt x="1330" y="3567"/>
                      </a:cubicBezTo>
                      <a:cubicBezTo>
                        <a:pt x="848" y="2263"/>
                        <a:pt x="848" y="2263"/>
                        <a:pt x="848" y="2263"/>
                      </a:cubicBezTo>
                      <a:cubicBezTo>
                        <a:pt x="1219" y="1641"/>
                        <a:pt x="1219" y="1641"/>
                        <a:pt x="1219" y="1641"/>
                      </a:cubicBezTo>
                      <a:cubicBezTo>
                        <a:pt x="1220" y="1639"/>
                        <a:pt x="1220" y="1638"/>
                        <a:pt x="1220" y="1636"/>
                      </a:cubicBezTo>
                      <a:cubicBezTo>
                        <a:pt x="732" y="315"/>
                        <a:pt x="732" y="315"/>
                        <a:pt x="732" y="315"/>
                      </a:cubicBezTo>
                      <a:cubicBezTo>
                        <a:pt x="731" y="313"/>
                        <a:pt x="729" y="312"/>
                        <a:pt x="727" y="311"/>
                      </a:cubicBezTo>
                      <a:cubicBezTo>
                        <a:pt x="57" y="123"/>
                        <a:pt x="57" y="123"/>
                        <a:pt x="57" y="12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7" y="1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854"/>
                <p:cNvSpPr>
                  <a:spLocks/>
                </p:cNvSpPr>
                <p:nvPr/>
              </p:nvSpPr>
              <p:spPr bwMode="auto">
                <a:xfrm>
                  <a:off x="-8797925" y="4886325"/>
                  <a:ext cx="1749425" cy="7234238"/>
                </a:xfrm>
                <a:custGeom>
                  <a:avLst/>
                  <a:gdLst>
                    <a:gd name="T0" fmla="*/ 385 w 466"/>
                    <a:gd name="T1" fmla="*/ 1131 h 1928"/>
                    <a:gd name="T2" fmla="*/ 385 w 466"/>
                    <a:gd name="T3" fmla="*/ 1127 h 1928"/>
                    <a:gd name="T4" fmla="*/ 292 w 466"/>
                    <a:gd name="T5" fmla="*/ 875 h 1928"/>
                    <a:gd name="T6" fmla="*/ 421 w 466"/>
                    <a:gd name="T7" fmla="*/ 825 h 1928"/>
                    <a:gd name="T8" fmla="*/ 424 w 466"/>
                    <a:gd name="T9" fmla="*/ 820 h 1928"/>
                    <a:gd name="T10" fmla="*/ 423 w 466"/>
                    <a:gd name="T11" fmla="*/ 319 h 1928"/>
                    <a:gd name="T12" fmla="*/ 423 w 466"/>
                    <a:gd name="T13" fmla="*/ 317 h 1928"/>
                    <a:gd name="T14" fmla="*/ 307 w 466"/>
                    <a:gd name="T15" fmla="*/ 4 h 1928"/>
                    <a:gd name="T16" fmla="*/ 304 w 466"/>
                    <a:gd name="T17" fmla="*/ 0 h 1928"/>
                    <a:gd name="T18" fmla="*/ 300 w 466"/>
                    <a:gd name="T19" fmla="*/ 0 h 1928"/>
                    <a:gd name="T20" fmla="*/ 300 w 466"/>
                    <a:gd name="T21" fmla="*/ 0 h 1928"/>
                    <a:gd name="T22" fmla="*/ 5 w 466"/>
                    <a:gd name="T23" fmla="*/ 112 h 1928"/>
                    <a:gd name="T24" fmla="*/ 1 w 466"/>
                    <a:gd name="T25" fmla="*/ 119 h 1928"/>
                    <a:gd name="T26" fmla="*/ 9 w 466"/>
                    <a:gd name="T27" fmla="*/ 123 h 1928"/>
                    <a:gd name="T28" fmla="*/ 9 w 466"/>
                    <a:gd name="T29" fmla="*/ 123 h 1928"/>
                    <a:gd name="T30" fmla="*/ 298 w 466"/>
                    <a:gd name="T31" fmla="*/ 13 h 1928"/>
                    <a:gd name="T32" fmla="*/ 412 w 466"/>
                    <a:gd name="T33" fmla="*/ 320 h 1928"/>
                    <a:gd name="T34" fmla="*/ 413 w 466"/>
                    <a:gd name="T35" fmla="*/ 816 h 1928"/>
                    <a:gd name="T36" fmla="*/ 282 w 466"/>
                    <a:gd name="T37" fmla="*/ 866 h 1928"/>
                    <a:gd name="T38" fmla="*/ 279 w 466"/>
                    <a:gd name="T39" fmla="*/ 874 h 1928"/>
                    <a:gd name="T40" fmla="*/ 373 w 466"/>
                    <a:gd name="T41" fmla="*/ 1130 h 1928"/>
                    <a:gd name="T42" fmla="*/ 269 w 466"/>
                    <a:gd name="T43" fmla="*/ 1426 h 1928"/>
                    <a:gd name="T44" fmla="*/ 269 w 466"/>
                    <a:gd name="T45" fmla="*/ 1430 h 1928"/>
                    <a:gd name="T46" fmla="*/ 454 w 466"/>
                    <a:gd name="T47" fmla="*/ 1928 h 1928"/>
                    <a:gd name="T48" fmla="*/ 466 w 466"/>
                    <a:gd name="T49" fmla="*/ 1928 h 1928"/>
                    <a:gd name="T50" fmla="*/ 281 w 466"/>
                    <a:gd name="T51" fmla="*/ 1428 h 1928"/>
                    <a:gd name="T52" fmla="*/ 385 w 466"/>
                    <a:gd name="T53" fmla="*/ 1131 h 19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6" h="1928">
                      <a:moveTo>
                        <a:pt x="385" y="1131"/>
                      </a:moveTo>
                      <a:cubicBezTo>
                        <a:pt x="386" y="1130"/>
                        <a:pt x="386" y="1129"/>
                        <a:pt x="385" y="1127"/>
                      </a:cubicBezTo>
                      <a:cubicBezTo>
                        <a:pt x="292" y="875"/>
                        <a:pt x="292" y="875"/>
                        <a:pt x="292" y="875"/>
                      </a:cubicBezTo>
                      <a:cubicBezTo>
                        <a:pt x="421" y="825"/>
                        <a:pt x="421" y="825"/>
                        <a:pt x="421" y="825"/>
                      </a:cubicBezTo>
                      <a:cubicBezTo>
                        <a:pt x="423" y="824"/>
                        <a:pt x="424" y="822"/>
                        <a:pt x="424" y="820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4" y="318"/>
                        <a:pt x="423" y="318"/>
                        <a:pt x="423" y="317"/>
                      </a:cubicBezTo>
                      <a:cubicBezTo>
                        <a:pt x="307" y="4"/>
                        <a:pt x="307" y="4"/>
                        <a:pt x="307" y="4"/>
                      </a:cubicBezTo>
                      <a:cubicBezTo>
                        <a:pt x="307" y="2"/>
                        <a:pt x="306" y="1"/>
                        <a:pt x="304" y="0"/>
                      </a:cubicBezTo>
                      <a:cubicBezTo>
                        <a:pt x="303" y="0"/>
                        <a:pt x="301" y="0"/>
                        <a:pt x="300" y="0"/>
                      </a:cubicBezTo>
                      <a:cubicBezTo>
                        <a:pt x="300" y="0"/>
                        <a:pt x="300" y="0"/>
                        <a:pt x="300" y="0"/>
                      </a:cubicBezTo>
                      <a:cubicBezTo>
                        <a:pt x="5" y="112"/>
                        <a:pt x="5" y="112"/>
                        <a:pt x="5" y="112"/>
                      </a:cubicBezTo>
                      <a:cubicBezTo>
                        <a:pt x="2" y="113"/>
                        <a:pt x="0" y="116"/>
                        <a:pt x="1" y="119"/>
                      </a:cubicBezTo>
                      <a:cubicBezTo>
                        <a:pt x="2" y="122"/>
                        <a:pt x="6" y="124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298" y="13"/>
                        <a:pt x="298" y="13"/>
                        <a:pt x="298" y="13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3" y="816"/>
                        <a:pt x="413" y="816"/>
                        <a:pt x="413" y="816"/>
                      </a:cubicBezTo>
                      <a:cubicBezTo>
                        <a:pt x="282" y="866"/>
                        <a:pt x="282" y="866"/>
                        <a:pt x="282" y="866"/>
                      </a:cubicBezTo>
                      <a:cubicBezTo>
                        <a:pt x="279" y="867"/>
                        <a:pt x="278" y="870"/>
                        <a:pt x="279" y="874"/>
                      </a:cubicBezTo>
                      <a:cubicBezTo>
                        <a:pt x="373" y="1130"/>
                        <a:pt x="373" y="1130"/>
                        <a:pt x="373" y="1130"/>
                      </a:cubicBezTo>
                      <a:cubicBezTo>
                        <a:pt x="269" y="1426"/>
                        <a:pt x="269" y="1426"/>
                        <a:pt x="269" y="1426"/>
                      </a:cubicBezTo>
                      <a:cubicBezTo>
                        <a:pt x="269" y="1427"/>
                        <a:pt x="269" y="1429"/>
                        <a:pt x="269" y="1430"/>
                      </a:cubicBezTo>
                      <a:cubicBezTo>
                        <a:pt x="454" y="1928"/>
                        <a:pt x="454" y="1928"/>
                        <a:pt x="454" y="1928"/>
                      </a:cubicBezTo>
                      <a:cubicBezTo>
                        <a:pt x="466" y="1928"/>
                        <a:pt x="466" y="1928"/>
                        <a:pt x="466" y="1928"/>
                      </a:cubicBezTo>
                      <a:cubicBezTo>
                        <a:pt x="281" y="1428"/>
                        <a:pt x="281" y="1428"/>
                        <a:pt x="281" y="1428"/>
                      </a:cubicBezTo>
                      <a:lnTo>
                        <a:pt x="385" y="11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55"/>
                <p:cNvSpPr>
                  <a:spLocks/>
                </p:cNvSpPr>
                <p:nvPr/>
              </p:nvSpPr>
              <p:spPr bwMode="auto">
                <a:xfrm>
                  <a:off x="-13930313" y="-6373812"/>
                  <a:ext cx="6438900" cy="16837025"/>
                </a:xfrm>
                <a:custGeom>
                  <a:avLst/>
                  <a:gdLst>
                    <a:gd name="T0" fmla="*/ 44 w 1716"/>
                    <a:gd name="T1" fmla="*/ 118 h 4487"/>
                    <a:gd name="T2" fmla="*/ 48 w 1716"/>
                    <a:gd name="T3" fmla="*/ 121 h 4487"/>
                    <a:gd name="T4" fmla="*/ 717 w 1716"/>
                    <a:gd name="T5" fmla="*/ 309 h 4487"/>
                    <a:gd name="T6" fmla="*/ 1204 w 1716"/>
                    <a:gd name="T7" fmla="*/ 1625 h 4487"/>
                    <a:gd name="T8" fmla="*/ 833 w 1716"/>
                    <a:gd name="T9" fmla="*/ 2247 h 4487"/>
                    <a:gd name="T10" fmla="*/ 833 w 1716"/>
                    <a:gd name="T11" fmla="*/ 2252 h 4487"/>
                    <a:gd name="T12" fmla="*/ 1315 w 1716"/>
                    <a:gd name="T13" fmla="*/ 3557 h 4487"/>
                    <a:gd name="T14" fmla="*/ 1161 w 1716"/>
                    <a:gd name="T15" fmla="*/ 4132 h 4487"/>
                    <a:gd name="T16" fmla="*/ 1160 w 1716"/>
                    <a:gd name="T17" fmla="*/ 4136 h 4487"/>
                    <a:gd name="T18" fmla="*/ 1289 w 1716"/>
                    <a:gd name="T19" fmla="*/ 4483 h 4487"/>
                    <a:gd name="T20" fmla="*/ 1296 w 1716"/>
                    <a:gd name="T21" fmla="*/ 4486 h 4487"/>
                    <a:gd name="T22" fmla="*/ 1620 w 1716"/>
                    <a:gd name="T23" fmla="*/ 4366 h 4487"/>
                    <a:gd name="T24" fmla="*/ 1623 w 1716"/>
                    <a:gd name="T25" fmla="*/ 4363 h 4487"/>
                    <a:gd name="T26" fmla="*/ 1716 w 1716"/>
                    <a:gd name="T27" fmla="*/ 4118 h 4487"/>
                    <a:gd name="T28" fmla="*/ 1716 w 1716"/>
                    <a:gd name="T29" fmla="*/ 4114 h 4487"/>
                    <a:gd name="T30" fmla="*/ 1582 w 1716"/>
                    <a:gd name="T31" fmla="*/ 3751 h 4487"/>
                    <a:gd name="T32" fmla="*/ 1703 w 1716"/>
                    <a:gd name="T33" fmla="*/ 3706 h 4487"/>
                    <a:gd name="T34" fmla="*/ 1706 w 1716"/>
                    <a:gd name="T35" fmla="*/ 3701 h 4487"/>
                    <a:gd name="T36" fmla="*/ 1713 w 1716"/>
                    <a:gd name="T37" fmla="*/ 3360 h 4487"/>
                    <a:gd name="T38" fmla="*/ 1712 w 1716"/>
                    <a:gd name="T39" fmla="*/ 3358 h 4487"/>
                    <a:gd name="T40" fmla="*/ 1640 w 1716"/>
                    <a:gd name="T41" fmla="*/ 3181 h 4487"/>
                    <a:gd name="T42" fmla="*/ 1633 w 1716"/>
                    <a:gd name="T43" fmla="*/ 3178 h 4487"/>
                    <a:gd name="T44" fmla="*/ 1571 w 1716"/>
                    <a:gd name="T45" fmla="*/ 3201 h 4487"/>
                    <a:gd name="T46" fmla="*/ 1567 w 1716"/>
                    <a:gd name="T47" fmla="*/ 3208 h 4487"/>
                    <a:gd name="T48" fmla="*/ 1575 w 1716"/>
                    <a:gd name="T49" fmla="*/ 3211 h 4487"/>
                    <a:gd name="T50" fmla="*/ 1632 w 1716"/>
                    <a:gd name="T51" fmla="*/ 3190 h 4487"/>
                    <a:gd name="T52" fmla="*/ 1701 w 1716"/>
                    <a:gd name="T53" fmla="*/ 3360 h 4487"/>
                    <a:gd name="T54" fmla="*/ 1695 w 1716"/>
                    <a:gd name="T55" fmla="*/ 3697 h 4487"/>
                    <a:gd name="T56" fmla="*/ 1572 w 1716"/>
                    <a:gd name="T57" fmla="*/ 3743 h 4487"/>
                    <a:gd name="T58" fmla="*/ 1569 w 1716"/>
                    <a:gd name="T59" fmla="*/ 3750 h 4487"/>
                    <a:gd name="T60" fmla="*/ 1704 w 1716"/>
                    <a:gd name="T61" fmla="*/ 4116 h 4487"/>
                    <a:gd name="T62" fmla="*/ 1613 w 1716"/>
                    <a:gd name="T63" fmla="*/ 4357 h 4487"/>
                    <a:gd name="T64" fmla="*/ 1297 w 1716"/>
                    <a:gd name="T65" fmla="*/ 4473 h 4487"/>
                    <a:gd name="T66" fmla="*/ 1172 w 1716"/>
                    <a:gd name="T67" fmla="*/ 4134 h 4487"/>
                    <a:gd name="T68" fmla="*/ 1326 w 1716"/>
                    <a:gd name="T69" fmla="*/ 3559 h 4487"/>
                    <a:gd name="T70" fmla="*/ 1326 w 1716"/>
                    <a:gd name="T71" fmla="*/ 3555 h 4487"/>
                    <a:gd name="T72" fmla="*/ 844 w 1716"/>
                    <a:gd name="T73" fmla="*/ 2251 h 4487"/>
                    <a:gd name="T74" fmla="*/ 1215 w 1716"/>
                    <a:gd name="T75" fmla="*/ 1629 h 4487"/>
                    <a:gd name="T76" fmla="*/ 1216 w 1716"/>
                    <a:gd name="T77" fmla="*/ 1624 h 4487"/>
                    <a:gd name="T78" fmla="*/ 728 w 1716"/>
                    <a:gd name="T79" fmla="*/ 302 h 4487"/>
                    <a:gd name="T80" fmla="*/ 724 w 1716"/>
                    <a:gd name="T81" fmla="*/ 299 h 4487"/>
                    <a:gd name="T82" fmla="*/ 54 w 1716"/>
                    <a:gd name="T83" fmla="*/ 111 h 4487"/>
                    <a:gd name="T84" fmla="*/ 13 w 1716"/>
                    <a:gd name="T85" fmla="*/ 0 h 4487"/>
                    <a:gd name="T86" fmla="*/ 0 w 1716"/>
                    <a:gd name="T87" fmla="*/ 0 h 4487"/>
                    <a:gd name="T88" fmla="*/ 44 w 1716"/>
                    <a:gd name="T89" fmla="*/ 118 h 4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716" h="4487">
                      <a:moveTo>
                        <a:pt x="44" y="118"/>
                      </a:moveTo>
                      <a:cubicBezTo>
                        <a:pt x="44" y="120"/>
                        <a:pt x="46" y="121"/>
                        <a:pt x="48" y="121"/>
                      </a:cubicBezTo>
                      <a:cubicBezTo>
                        <a:pt x="717" y="309"/>
                        <a:pt x="717" y="309"/>
                        <a:pt x="717" y="309"/>
                      </a:cubicBezTo>
                      <a:cubicBezTo>
                        <a:pt x="1204" y="1625"/>
                        <a:pt x="1204" y="1625"/>
                        <a:pt x="1204" y="1625"/>
                      </a:cubicBezTo>
                      <a:cubicBezTo>
                        <a:pt x="833" y="2247"/>
                        <a:pt x="833" y="2247"/>
                        <a:pt x="833" y="2247"/>
                      </a:cubicBezTo>
                      <a:cubicBezTo>
                        <a:pt x="832" y="2249"/>
                        <a:pt x="832" y="2251"/>
                        <a:pt x="833" y="2252"/>
                      </a:cubicBezTo>
                      <a:cubicBezTo>
                        <a:pt x="1315" y="3557"/>
                        <a:pt x="1315" y="3557"/>
                        <a:pt x="1315" y="3557"/>
                      </a:cubicBezTo>
                      <a:cubicBezTo>
                        <a:pt x="1161" y="4132"/>
                        <a:pt x="1161" y="4132"/>
                        <a:pt x="1161" y="4132"/>
                      </a:cubicBezTo>
                      <a:cubicBezTo>
                        <a:pt x="1160" y="4133"/>
                        <a:pt x="1160" y="4135"/>
                        <a:pt x="1160" y="4136"/>
                      </a:cubicBezTo>
                      <a:cubicBezTo>
                        <a:pt x="1289" y="4483"/>
                        <a:pt x="1289" y="4483"/>
                        <a:pt x="1289" y="4483"/>
                      </a:cubicBezTo>
                      <a:cubicBezTo>
                        <a:pt x="1290" y="4486"/>
                        <a:pt x="1293" y="4487"/>
                        <a:pt x="1296" y="4486"/>
                      </a:cubicBezTo>
                      <a:cubicBezTo>
                        <a:pt x="1620" y="4366"/>
                        <a:pt x="1620" y="4366"/>
                        <a:pt x="1620" y="4366"/>
                      </a:cubicBezTo>
                      <a:cubicBezTo>
                        <a:pt x="1622" y="4366"/>
                        <a:pt x="1623" y="4364"/>
                        <a:pt x="1623" y="4363"/>
                      </a:cubicBezTo>
                      <a:cubicBezTo>
                        <a:pt x="1716" y="4118"/>
                        <a:pt x="1716" y="4118"/>
                        <a:pt x="1716" y="4118"/>
                      </a:cubicBezTo>
                      <a:cubicBezTo>
                        <a:pt x="1716" y="4116"/>
                        <a:pt x="1716" y="4115"/>
                        <a:pt x="1716" y="4114"/>
                      </a:cubicBezTo>
                      <a:cubicBezTo>
                        <a:pt x="1582" y="3751"/>
                        <a:pt x="1582" y="3751"/>
                        <a:pt x="1582" y="3751"/>
                      </a:cubicBezTo>
                      <a:cubicBezTo>
                        <a:pt x="1703" y="3706"/>
                        <a:pt x="1703" y="3706"/>
                        <a:pt x="1703" y="3706"/>
                      </a:cubicBezTo>
                      <a:cubicBezTo>
                        <a:pt x="1705" y="3706"/>
                        <a:pt x="1707" y="3704"/>
                        <a:pt x="1706" y="3701"/>
                      </a:cubicBezTo>
                      <a:cubicBezTo>
                        <a:pt x="1713" y="3360"/>
                        <a:pt x="1713" y="3360"/>
                        <a:pt x="1713" y="3360"/>
                      </a:cubicBezTo>
                      <a:cubicBezTo>
                        <a:pt x="1713" y="3359"/>
                        <a:pt x="1712" y="3358"/>
                        <a:pt x="1712" y="3358"/>
                      </a:cubicBezTo>
                      <a:cubicBezTo>
                        <a:pt x="1640" y="3181"/>
                        <a:pt x="1640" y="3181"/>
                        <a:pt x="1640" y="3181"/>
                      </a:cubicBezTo>
                      <a:cubicBezTo>
                        <a:pt x="1639" y="3178"/>
                        <a:pt x="1636" y="3176"/>
                        <a:pt x="1633" y="3178"/>
                      </a:cubicBezTo>
                      <a:cubicBezTo>
                        <a:pt x="1571" y="3201"/>
                        <a:pt x="1571" y="3201"/>
                        <a:pt x="1571" y="3201"/>
                      </a:cubicBezTo>
                      <a:cubicBezTo>
                        <a:pt x="1568" y="3202"/>
                        <a:pt x="1566" y="3205"/>
                        <a:pt x="1567" y="3208"/>
                      </a:cubicBezTo>
                      <a:cubicBezTo>
                        <a:pt x="1568" y="3211"/>
                        <a:pt x="1571" y="3213"/>
                        <a:pt x="1575" y="3211"/>
                      </a:cubicBezTo>
                      <a:cubicBezTo>
                        <a:pt x="1632" y="3190"/>
                        <a:pt x="1632" y="3190"/>
                        <a:pt x="1632" y="3190"/>
                      </a:cubicBezTo>
                      <a:cubicBezTo>
                        <a:pt x="1701" y="3360"/>
                        <a:pt x="1701" y="3360"/>
                        <a:pt x="1701" y="3360"/>
                      </a:cubicBezTo>
                      <a:cubicBezTo>
                        <a:pt x="1695" y="3697"/>
                        <a:pt x="1695" y="3697"/>
                        <a:pt x="1695" y="3697"/>
                      </a:cubicBezTo>
                      <a:cubicBezTo>
                        <a:pt x="1572" y="3743"/>
                        <a:pt x="1572" y="3743"/>
                        <a:pt x="1572" y="3743"/>
                      </a:cubicBezTo>
                      <a:cubicBezTo>
                        <a:pt x="1569" y="3744"/>
                        <a:pt x="1568" y="3747"/>
                        <a:pt x="1569" y="3750"/>
                      </a:cubicBezTo>
                      <a:cubicBezTo>
                        <a:pt x="1704" y="4116"/>
                        <a:pt x="1704" y="4116"/>
                        <a:pt x="1704" y="4116"/>
                      </a:cubicBezTo>
                      <a:cubicBezTo>
                        <a:pt x="1613" y="4357"/>
                        <a:pt x="1613" y="4357"/>
                        <a:pt x="1613" y="4357"/>
                      </a:cubicBezTo>
                      <a:cubicBezTo>
                        <a:pt x="1297" y="4473"/>
                        <a:pt x="1297" y="4473"/>
                        <a:pt x="1297" y="4473"/>
                      </a:cubicBezTo>
                      <a:cubicBezTo>
                        <a:pt x="1172" y="4134"/>
                        <a:pt x="1172" y="4134"/>
                        <a:pt x="1172" y="4134"/>
                      </a:cubicBezTo>
                      <a:cubicBezTo>
                        <a:pt x="1326" y="3559"/>
                        <a:pt x="1326" y="3559"/>
                        <a:pt x="1326" y="3559"/>
                      </a:cubicBezTo>
                      <a:cubicBezTo>
                        <a:pt x="1326" y="3557"/>
                        <a:pt x="1326" y="3556"/>
                        <a:pt x="1326" y="3555"/>
                      </a:cubicBezTo>
                      <a:cubicBezTo>
                        <a:pt x="844" y="2251"/>
                        <a:pt x="844" y="2251"/>
                        <a:pt x="844" y="2251"/>
                      </a:cubicBezTo>
                      <a:cubicBezTo>
                        <a:pt x="1215" y="1629"/>
                        <a:pt x="1215" y="1629"/>
                        <a:pt x="1215" y="1629"/>
                      </a:cubicBezTo>
                      <a:cubicBezTo>
                        <a:pt x="1216" y="1627"/>
                        <a:pt x="1217" y="1625"/>
                        <a:pt x="1216" y="1624"/>
                      </a:cubicBezTo>
                      <a:cubicBezTo>
                        <a:pt x="728" y="302"/>
                        <a:pt x="728" y="302"/>
                        <a:pt x="728" y="302"/>
                      </a:cubicBezTo>
                      <a:cubicBezTo>
                        <a:pt x="727" y="301"/>
                        <a:pt x="725" y="299"/>
                        <a:pt x="724" y="299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" y="1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856"/>
                <p:cNvSpPr>
                  <a:spLocks/>
                </p:cNvSpPr>
                <p:nvPr/>
              </p:nvSpPr>
              <p:spPr bwMode="auto">
                <a:xfrm>
                  <a:off x="-7573963" y="8477250"/>
                  <a:ext cx="663575" cy="3643313"/>
                </a:xfrm>
                <a:custGeom>
                  <a:avLst/>
                  <a:gdLst>
                    <a:gd name="T0" fmla="*/ 128 w 177"/>
                    <a:gd name="T1" fmla="*/ 150 h 971"/>
                    <a:gd name="T2" fmla="*/ 127 w 177"/>
                    <a:gd name="T3" fmla="*/ 146 h 971"/>
                    <a:gd name="T4" fmla="*/ 75 w 177"/>
                    <a:gd name="T5" fmla="*/ 5 h 971"/>
                    <a:gd name="T6" fmla="*/ 68 w 177"/>
                    <a:gd name="T7" fmla="*/ 1 h 971"/>
                    <a:gd name="T8" fmla="*/ 64 w 177"/>
                    <a:gd name="T9" fmla="*/ 9 h 971"/>
                    <a:gd name="T10" fmla="*/ 116 w 177"/>
                    <a:gd name="T11" fmla="*/ 149 h 971"/>
                    <a:gd name="T12" fmla="*/ 0 w 177"/>
                    <a:gd name="T13" fmla="*/ 521 h 971"/>
                    <a:gd name="T14" fmla="*/ 0 w 177"/>
                    <a:gd name="T15" fmla="*/ 525 h 971"/>
                    <a:gd name="T16" fmla="*/ 165 w 177"/>
                    <a:gd name="T17" fmla="*/ 971 h 971"/>
                    <a:gd name="T18" fmla="*/ 177 w 177"/>
                    <a:gd name="T19" fmla="*/ 971 h 971"/>
                    <a:gd name="T20" fmla="*/ 12 w 177"/>
                    <a:gd name="T21" fmla="*/ 523 h 971"/>
                    <a:gd name="T22" fmla="*/ 128 w 177"/>
                    <a:gd name="T23" fmla="*/ 15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7" h="971">
                      <a:moveTo>
                        <a:pt x="128" y="150"/>
                      </a:moveTo>
                      <a:cubicBezTo>
                        <a:pt x="128" y="149"/>
                        <a:pt x="128" y="148"/>
                        <a:pt x="127" y="146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2"/>
                        <a:pt x="71" y="0"/>
                        <a:pt x="68" y="1"/>
                      </a:cubicBezTo>
                      <a:cubicBezTo>
                        <a:pt x="65" y="2"/>
                        <a:pt x="63" y="6"/>
                        <a:pt x="64" y="9"/>
                      </a:cubicBezTo>
                      <a:cubicBezTo>
                        <a:pt x="116" y="149"/>
                        <a:pt x="116" y="149"/>
                        <a:pt x="116" y="149"/>
                      </a:cubicBezTo>
                      <a:cubicBezTo>
                        <a:pt x="0" y="521"/>
                        <a:pt x="0" y="521"/>
                        <a:pt x="0" y="521"/>
                      </a:cubicBezTo>
                      <a:cubicBezTo>
                        <a:pt x="0" y="523"/>
                        <a:pt x="0" y="524"/>
                        <a:pt x="0" y="525"/>
                      </a:cubicBezTo>
                      <a:cubicBezTo>
                        <a:pt x="165" y="971"/>
                        <a:pt x="165" y="971"/>
                        <a:pt x="165" y="971"/>
                      </a:cubicBezTo>
                      <a:cubicBezTo>
                        <a:pt x="177" y="971"/>
                        <a:pt x="177" y="971"/>
                        <a:pt x="177" y="971"/>
                      </a:cubicBezTo>
                      <a:cubicBezTo>
                        <a:pt x="12" y="523"/>
                        <a:pt x="12" y="523"/>
                        <a:pt x="12" y="523"/>
                      </a:cubicBezTo>
                      <a:lnTo>
                        <a:pt x="128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857"/>
                <p:cNvSpPr>
                  <a:spLocks/>
                </p:cNvSpPr>
                <p:nvPr/>
              </p:nvSpPr>
              <p:spPr bwMode="auto">
                <a:xfrm>
                  <a:off x="-10410825" y="2332038"/>
                  <a:ext cx="2501900" cy="7759700"/>
                </a:xfrm>
                <a:custGeom>
                  <a:avLst/>
                  <a:gdLst>
                    <a:gd name="T0" fmla="*/ 5 w 667"/>
                    <a:gd name="T1" fmla="*/ 112 h 2068"/>
                    <a:gd name="T2" fmla="*/ 1 w 667"/>
                    <a:gd name="T3" fmla="*/ 120 h 2068"/>
                    <a:gd name="T4" fmla="*/ 410 w 667"/>
                    <a:gd name="T5" fmla="*/ 1225 h 2068"/>
                    <a:gd name="T6" fmla="*/ 256 w 667"/>
                    <a:gd name="T7" fmla="*/ 1800 h 2068"/>
                    <a:gd name="T8" fmla="*/ 256 w 667"/>
                    <a:gd name="T9" fmla="*/ 1804 h 2068"/>
                    <a:gd name="T10" fmla="*/ 352 w 667"/>
                    <a:gd name="T11" fmla="*/ 2063 h 2068"/>
                    <a:gd name="T12" fmla="*/ 359 w 667"/>
                    <a:gd name="T13" fmla="*/ 2067 h 2068"/>
                    <a:gd name="T14" fmla="*/ 516 w 667"/>
                    <a:gd name="T15" fmla="*/ 2011 h 2068"/>
                    <a:gd name="T16" fmla="*/ 516 w 667"/>
                    <a:gd name="T17" fmla="*/ 2011 h 2068"/>
                    <a:gd name="T18" fmla="*/ 520 w 667"/>
                    <a:gd name="T19" fmla="*/ 2009 h 2068"/>
                    <a:gd name="T20" fmla="*/ 666 w 667"/>
                    <a:gd name="T21" fmla="*/ 1788 h 2068"/>
                    <a:gd name="T22" fmla="*/ 666 w 667"/>
                    <a:gd name="T23" fmla="*/ 1783 h 2068"/>
                    <a:gd name="T24" fmla="*/ 566 w 667"/>
                    <a:gd name="T25" fmla="*/ 1513 h 2068"/>
                    <a:gd name="T26" fmla="*/ 606 w 667"/>
                    <a:gd name="T27" fmla="*/ 1332 h 2068"/>
                    <a:gd name="T28" fmla="*/ 606 w 667"/>
                    <a:gd name="T29" fmla="*/ 1329 h 2068"/>
                    <a:gd name="T30" fmla="*/ 520 w 667"/>
                    <a:gd name="T31" fmla="*/ 1095 h 2068"/>
                    <a:gd name="T32" fmla="*/ 651 w 667"/>
                    <a:gd name="T33" fmla="*/ 1046 h 2068"/>
                    <a:gd name="T34" fmla="*/ 655 w 667"/>
                    <a:gd name="T35" fmla="*/ 1038 h 2068"/>
                    <a:gd name="T36" fmla="*/ 647 w 667"/>
                    <a:gd name="T37" fmla="*/ 1035 h 2068"/>
                    <a:gd name="T38" fmla="*/ 510 w 667"/>
                    <a:gd name="T39" fmla="*/ 1086 h 2068"/>
                    <a:gd name="T40" fmla="*/ 506 w 667"/>
                    <a:gd name="T41" fmla="*/ 1093 h 2068"/>
                    <a:gd name="T42" fmla="*/ 594 w 667"/>
                    <a:gd name="T43" fmla="*/ 1331 h 2068"/>
                    <a:gd name="T44" fmla="*/ 555 w 667"/>
                    <a:gd name="T45" fmla="*/ 1512 h 2068"/>
                    <a:gd name="T46" fmla="*/ 555 w 667"/>
                    <a:gd name="T47" fmla="*/ 1515 h 2068"/>
                    <a:gd name="T48" fmla="*/ 654 w 667"/>
                    <a:gd name="T49" fmla="*/ 1784 h 2068"/>
                    <a:gd name="T50" fmla="*/ 511 w 667"/>
                    <a:gd name="T51" fmla="*/ 2001 h 2068"/>
                    <a:gd name="T52" fmla="*/ 361 w 667"/>
                    <a:gd name="T53" fmla="*/ 2054 h 2068"/>
                    <a:gd name="T54" fmla="*/ 267 w 667"/>
                    <a:gd name="T55" fmla="*/ 1802 h 2068"/>
                    <a:gd name="T56" fmla="*/ 422 w 667"/>
                    <a:gd name="T57" fmla="*/ 1226 h 2068"/>
                    <a:gd name="T58" fmla="*/ 421 w 667"/>
                    <a:gd name="T59" fmla="*/ 1223 h 2068"/>
                    <a:gd name="T60" fmla="*/ 14 w 667"/>
                    <a:gd name="T61" fmla="*/ 121 h 2068"/>
                    <a:gd name="T62" fmla="*/ 306 w 667"/>
                    <a:gd name="T63" fmla="*/ 13 h 2068"/>
                    <a:gd name="T64" fmla="*/ 448 w 667"/>
                    <a:gd name="T65" fmla="*/ 410 h 2068"/>
                    <a:gd name="T66" fmla="*/ 310 w 667"/>
                    <a:gd name="T67" fmla="*/ 461 h 2068"/>
                    <a:gd name="T68" fmla="*/ 307 w 667"/>
                    <a:gd name="T69" fmla="*/ 469 h 2068"/>
                    <a:gd name="T70" fmla="*/ 314 w 667"/>
                    <a:gd name="T71" fmla="*/ 472 h 2068"/>
                    <a:gd name="T72" fmla="*/ 458 w 667"/>
                    <a:gd name="T73" fmla="*/ 419 h 2068"/>
                    <a:gd name="T74" fmla="*/ 461 w 667"/>
                    <a:gd name="T75" fmla="*/ 412 h 2068"/>
                    <a:gd name="T76" fmla="*/ 315 w 667"/>
                    <a:gd name="T77" fmla="*/ 4 h 2068"/>
                    <a:gd name="T78" fmla="*/ 312 w 667"/>
                    <a:gd name="T79" fmla="*/ 1 h 2068"/>
                    <a:gd name="T80" fmla="*/ 307 w 667"/>
                    <a:gd name="T81" fmla="*/ 0 h 2068"/>
                    <a:gd name="T82" fmla="*/ 5 w 667"/>
                    <a:gd name="T83" fmla="*/ 112 h 2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2068">
                      <a:moveTo>
                        <a:pt x="5" y="112"/>
                      </a:moveTo>
                      <a:cubicBezTo>
                        <a:pt x="2" y="113"/>
                        <a:pt x="0" y="117"/>
                        <a:pt x="1" y="120"/>
                      </a:cubicBezTo>
                      <a:cubicBezTo>
                        <a:pt x="410" y="1225"/>
                        <a:pt x="410" y="1225"/>
                        <a:pt x="410" y="1225"/>
                      </a:cubicBezTo>
                      <a:cubicBezTo>
                        <a:pt x="256" y="1800"/>
                        <a:pt x="256" y="1800"/>
                        <a:pt x="256" y="1800"/>
                      </a:cubicBezTo>
                      <a:cubicBezTo>
                        <a:pt x="255" y="1802"/>
                        <a:pt x="255" y="1803"/>
                        <a:pt x="256" y="1804"/>
                      </a:cubicBezTo>
                      <a:cubicBezTo>
                        <a:pt x="352" y="2063"/>
                        <a:pt x="352" y="2063"/>
                        <a:pt x="352" y="2063"/>
                      </a:cubicBezTo>
                      <a:cubicBezTo>
                        <a:pt x="353" y="2066"/>
                        <a:pt x="356" y="2068"/>
                        <a:pt x="359" y="2067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6" y="2011"/>
                        <a:pt x="516" y="2011"/>
                        <a:pt x="516" y="2011"/>
                      </a:cubicBezTo>
                      <a:cubicBezTo>
                        <a:pt x="518" y="2011"/>
                        <a:pt x="519" y="2010"/>
                        <a:pt x="520" y="2009"/>
                      </a:cubicBezTo>
                      <a:cubicBezTo>
                        <a:pt x="666" y="1788"/>
                        <a:pt x="666" y="1788"/>
                        <a:pt x="666" y="1788"/>
                      </a:cubicBezTo>
                      <a:cubicBezTo>
                        <a:pt x="666" y="1787"/>
                        <a:pt x="667" y="1785"/>
                        <a:pt x="666" y="1783"/>
                      </a:cubicBezTo>
                      <a:cubicBezTo>
                        <a:pt x="566" y="1513"/>
                        <a:pt x="566" y="1513"/>
                        <a:pt x="566" y="1513"/>
                      </a:cubicBezTo>
                      <a:cubicBezTo>
                        <a:pt x="606" y="1332"/>
                        <a:pt x="606" y="1332"/>
                        <a:pt x="606" y="1332"/>
                      </a:cubicBezTo>
                      <a:cubicBezTo>
                        <a:pt x="606" y="1331"/>
                        <a:pt x="606" y="1330"/>
                        <a:pt x="606" y="1329"/>
                      </a:cubicBezTo>
                      <a:cubicBezTo>
                        <a:pt x="520" y="1095"/>
                        <a:pt x="520" y="1095"/>
                        <a:pt x="520" y="1095"/>
                      </a:cubicBezTo>
                      <a:cubicBezTo>
                        <a:pt x="651" y="1046"/>
                        <a:pt x="651" y="1046"/>
                        <a:pt x="651" y="1046"/>
                      </a:cubicBezTo>
                      <a:cubicBezTo>
                        <a:pt x="654" y="1045"/>
                        <a:pt x="656" y="1041"/>
                        <a:pt x="655" y="1038"/>
                      </a:cubicBezTo>
                      <a:cubicBezTo>
                        <a:pt x="654" y="1035"/>
                        <a:pt x="650" y="1034"/>
                        <a:pt x="647" y="1035"/>
                      </a:cubicBezTo>
                      <a:cubicBezTo>
                        <a:pt x="510" y="1086"/>
                        <a:pt x="510" y="1086"/>
                        <a:pt x="510" y="1086"/>
                      </a:cubicBezTo>
                      <a:cubicBezTo>
                        <a:pt x="507" y="1087"/>
                        <a:pt x="505" y="1090"/>
                        <a:pt x="506" y="1093"/>
                      </a:cubicBezTo>
                      <a:cubicBezTo>
                        <a:pt x="594" y="1331"/>
                        <a:pt x="594" y="1331"/>
                        <a:pt x="594" y="1331"/>
                      </a:cubicBezTo>
                      <a:cubicBezTo>
                        <a:pt x="555" y="1512"/>
                        <a:pt x="555" y="1512"/>
                        <a:pt x="555" y="1512"/>
                      </a:cubicBezTo>
                      <a:cubicBezTo>
                        <a:pt x="554" y="1513"/>
                        <a:pt x="554" y="1514"/>
                        <a:pt x="555" y="1515"/>
                      </a:cubicBezTo>
                      <a:cubicBezTo>
                        <a:pt x="654" y="1784"/>
                        <a:pt x="654" y="1784"/>
                        <a:pt x="654" y="1784"/>
                      </a:cubicBezTo>
                      <a:cubicBezTo>
                        <a:pt x="511" y="2001"/>
                        <a:pt x="511" y="2001"/>
                        <a:pt x="511" y="2001"/>
                      </a:cubicBezTo>
                      <a:cubicBezTo>
                        <a:pt x="361" y="2054"/>
                        <a:pt x="361" y="2054"/>
                        <a:pt x="361" y="2054"/>
                      </a:cubicBezTo>
                      <a:cubicBezTo>
                        <a:pt x="267" y="1802"/>
                        <a:pt x="267" y="1802"/>
                        <a:pt x="267" y="1802"/>
                      </a:cubicBezTo>
                      <a:cubicBezTo>
                        <a:pt x="422" y="1226"/>
                        <a:pt x="422" y="1226"/>
                        <a:pt x="422" y="1226"/>
                      </a:cubicBezTo>
                      <a:cubicBezTo>
                        <a:pt x="422" y="1225"/>
                        <a:pt x="422" y="1224"/>
                        <a:pt x="421" y="1223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306" y="13"/>
                        <a:pt x="306" y="13"/>
                        <a:pt x="306" y="13"/>
                      </a:cubicBezTo>
                      <a:cubicBezTo>
                        <a:pt x="448" y="410"/>
                        <a:pt x="448" y="410"/>
                        <a:pt x="448" y="410"/>
                      </a:cubicBezTo>
                      <a:cubicBezTo>
                        <a:pt x="310" y="461"/>
                        <a:pt x="310" y="461"/>
                        <a:pt x="310" y="461"/>
                      </a:cubicBezTo>
                      <a:cubicBezTo>
                        <a:pt x="307" y="463"/>
                        <a:pt x="305" y="466"/>
                        <a:pt x="307" y="469"/>
                      </a:cubicBezTo>
                      <a:cubicBezTo>
                        <a:pt x="308" y="472"/>
                        <a:pt x="311" y="474"/>
                        <a:pt x="314" y="472"/>
                      </a:cubicBezTo>
                      <a:cubicBezTo>
                        <a:pt x="458" y="419"/>
                        <a:pt x="458" y="419"/>
                        <a:pt x="458" y="419"/>
                      </a:cubicBezTo>
                      <a:cubicBezTo>
                        <a:pt x="461" y="418"/>
                        <a:pt x="462" y="415"/>
                        <a:pt x="461" y="412"/>
                      </a:cubicBezTo>
                      <a:cubicBezTo>
                        <a:pt x="315" y="4"/>
                        <a:pt x="315" y="4"/>
                        <a:pt x="315" y="4"/>
                      </a:cubicBezTo>
                      <a:cubicBezTo>
                        <a:pt x="314" y="2"/>
                        <a:pt x="313" y="1"/>
                        <a:pt x="312" y="1"/>
                      </a:cubicBezTo>
                      <a:cubicBezTo>
                        <a:pt x="310" y="0"/>
                        <a:pt x="309" y="0"/>
                        <a:pt x="307" y="0"/>
                      </a:cubicBezTo>
                      <a:lnTo>
                        <a:pt x="5" y="1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858"/>
                <p:cNvSpPr>
                  <a:spLocks/>
                </p:cNvSpPr>
                <p:nvPr/>
              </p:nvSpPr>
              <p:spPr bwMode="auto">
                <a:xfrm>
                  <a:off x="-11525250" y="-6376987"/>
                  <a:ext cx="3429000" cy="10707688"/>
                </a:xfrm>
                <a:custGeom>
                  <a:avLst/>
                  <a:gdLst>
                    <a:gd name="T0" fmla="*/ 596 w 914"/>
                    <a:gd name="T1" fmla="*/ 1614 h 2854"/>
                    <a:gd name="T2" fmla="*/ 225 w 914"/>
                    <a:gd name="T3" fmla="*/ 2236 h 2854"/>
                    <a:gd name="T4" fmla="*/ 225 w 914"/>
                    <a:gd name="T5" fmla="*/ 2241 h 2854"/>
                    <a:gd name="T6" fmla="*/ 286 w 914"/>
                    <a:gd name="T7" fmla="*/ 2407 h 2854"/>
                    <a:gd name="T8" fmla="*/ 293 w 914"/>
                    <a:gd name="T9" fmla="*/ 2410 h 2854"/>
                    <a:gd name="T10" fmla="*/ 638 w 914"/>
                    <a:gd name="T11" fmla="*/ 2283 h 2854"/>
                    <a:gd name="T12" fmla="*/ 785 w 914"/>
                    <a:gd name="T13" fmla="*/ 2690 h 2854"/>
                    <a:gd name="T14" fmla="*/ 786 w 914"/>
                    <a:gd name="T15" fmla="*/ 2692 h 2854"/>
                    <a:gd name="T16" fmla="*/ 903 w 914"/>
                    <a:gd name="T17" fmla="*/ 2851 h 2854"/>
                    <a:gd name="T18" fmla="*/ 910 w 914"/>
                    <a:gd name="T19" fmla="*/ 2853 h 2854"/>
                    <a:gd name="T20" fmla="*/ 911 w 914"/>
                    <a:gd name="T21" fmla="*/ 2852 h 2854"/>
                    <a:gd name="T22" fmla="*/ 912 w 914"/>
                    <a:gd name="T23" fmla="*/ 2844 h 2854"/>
                    <a:gd name="T24" fmla="*/ 796 w 914"/>
                    <a:gd name="T25" fmla="*/ 2686 h 2854"/>
                    <a:gd name="T26" fmla="*/ 647 w 914"/>
                    <a:gd name="T27" fmla="*/ 2274 h 2854"/>
                    <a:gd name="T28" fmla="*/ 644 w 914"/>
                    <a:gd name="T29" fmla="*/ 2270 h 2854"/>
                    <a:gd name="T30" fmla="*/ 640 w 914"/>
                    <a:gd name="T31" fmla="*/ 2270 h 2854"/>
                    <a:gd name="T32" fmla="*/ 295 w 914"/>
                    <a:gd name="T33" fmla="*/ 2397 h 2854"/>
                    <a:gd name="T34" fmla="*/ 236 w 914"/>
                    <a:gd name="T35" fmla="*/ 2240 h 2854"/>
                    <a:gd name="T36" fmla="*/ 608 w 914"/>
                    <a:gd name="T37" fmla="*/ 1617 h 2854"/>
                    <a:gd name="T38" fmla="*/ 608 w 914"/>
                    <a:gd name="T39" fmla="*/ 1613 h 2854"/>
                    <a:gd name="T40" fmla="*/ 12 w 914"/>
                    <a:gd name="T41" fmla="*/ 0 h 2854"/>
                    <a:gd name="T42" fmla="*/ 0 w 914"/>
                    <a:gd name="T43" fmla="*/ 0 h 2854"/>
                    <a:gd name="T44" fmla="*/ 596 w 914"/>
                    <a:gd name="T45" fmla="*/ 1614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4" h="2854">
                      <a:moveTo>
                        <a:pt x="596" y="1614"/>
                      </a:moveTo>
                      <a:cubicBezTo>
                        <a:pt x="225" y="2236"/>
                        <a:pt x="225" y="2236"/>
                        <a:pt x="225" y="2236"/>
                      </a:cubicBezTo>
                      <a:cubicBezTo>
                        <a:pt x="224" y="2237"/>
                        <a:pt x="224" y="2239"/>
                        <a:pt x="225" y="2241"/>
                      </a:cubicBezTo>
                      <a:cubicBezTo>
                        <a:pt x="286" y="2407"/>
                        <a:pt x="286" y="2407"/>
                        <a:pt x="286" y="2407"/>
                      </a:cubicBezTo>
                      <a:cubicBezTo>
                        <a:pt x="287" y="2410"/>
                        <a:pt x="290" y="2411"/>
                        <a:pt x="293" y="2410"/>
                      </a:cubicBezTo>
                      <a:cubicBezTo>
                        <a:pt x="638" y="2283"/>
                        <a:pt x="638" y="2283"/>
                        <a:pt x="638" y="2283"/>
                      </a:cubicBezTo>
                      <a:cubicBezTo>
                        <a:pt x="785" y="2690"/>
                        <a:pt x="785" y="2690"/>
                        <a:pt x="785" y="2690"/>
                      </a:cubicBezTo>
                      <a:cubicBezTo>
                        <a:pt x="786" y="2691"/>
                        <a:pt x="786" y="2692"/>
                        <a:pt x="786" y="2692"/>
                      </a:cubicBezTo>
                      <a:cubicBezTo>
                        <a:pt x="903" y="2851"/>
                        <a:pt x="903" y="2851"/>
                        <a:pt x="903" y="2851"/>
                      </a:cubicBezTo>
                      <a:cubicBezTo>
                        <a:pt x="904" y="2853"/>
                        <a:pt x="907" y="2854"/>
                        <a:pt x="910" y="2853"/>
                      </a:cubicBezTo>
                      <a:cubicBezTo>
                        <a:pt x="910" y="2853"/>
                        <a:pt x="910" y="2853"/>
                        <a:pt x="911" y="2852"/>
                      </a:cubicBezTo>
                      <a:cubicBezTo>
                        <a:pt x="913" y="2850"/>
                        <a:pt x="914" y="2847"/>
                        <a:pt x="912" y="2844"/>
                      </a:cubicBezTo>
                      <a:cubicBezTo>
                        <a:pt x="796" y="2686"/>
                        <a:pt x="796" y="2686"/>
                        <a:pt x="796" y="2686"/>
                      </a:cubicBezTo>
                      <a:cubicBezTo>
                        <a:pt x="647" y="2274"/>
                        <a:pt x="647" y="2274"/>
                        <a:pt x="647" y="2274"/>
                      </a:cubicBezTo>
                      <a:cubicBezTo>
                        <a:pt x="647" y="2272"/>
                        <a:pt x="646" y="2271"/>
                        <a:pt x="644" y="2270"/>
                      </a:cubicBezTo>
                      <a:cubicBezTo>
                        <a:pt x="643" y="2269"/>
                        <a:pt x="641" y="2269"/>
                        <a:pt x="640" y="2270"/>
                      </a:cubicBezTo>
                      <a:cubicBezTo>
                        <a:pt x="295" y="2397"/>
                        <a:pt x="295" y="2397"/>
                        <a:pt x="295" y="2397"/>
                      </a:cubicBezTo>
                      <a:cubicBezTo>
                        <a:pt x="236" y="2240"/>
                        <a:pt x="236" y="2240"/>
                        <a:pt x="236" y="2240"/>
                      </a:cubicBezTo>
                      <a:cubicBezTo>
                        <a:pt x="608" y="1617"/>
                        <a:pt x="608" y="1617"/>
                        <a:pt x="608" y="1617"/>
                      </a:cubicBezTo>
                      <a:cubicBezTo>
                        <a:pt x="608" y="1616"/>
                        <a:pt x="609" y="1614"/>
                        <a:pt x="608" y="161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6" y="16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59"/>
                <p:cNvSpPr>
                  <a:spLocks/>
                </p:cNvSpPr>
                <p:nvPr/>
              </p:nvSpPr>
              <p:spPr bwMode="auto">
                <a:xfrm>
                  <a:off x="-13787438" y="-6373812"/>
                  <a:ext cx="1008062" cy="536575"/>
                </a:xfrm>
                <a:custGeom>
                  <a:avLst/>
                  <a:gdLst>
                    <a:gd name="T0" fmla="*/ 39 w 269"/>
                    <a:gd name="T1" fmla="*/ 105 h 143"/>
                    <a:gd name="T2" fmla="*/ 42 w 269"/>
                    <a:gd name="T3" fmla="*/ 109 h 143"/>
                    <a:gd name="T4" fmla="*/ 162 w 269"/>
                    <a:gd name="T5" fmla="*/ 143 h 143"/>
                    <a:gd name="T6" fmla="*/ 166 w 269"/>
                    <a:gd name="T7" fmla="*/ 143 h 143"/>
                    <a:gd name="T8" fmla="*/ 265 w 269"/>
                    <a:gd name="T9" fmla="*/ 106 h 143"/>
                    <a:gd name="T10" fmla="*/ 268 w 269"/>
                    <a:gd name="T11" fmla="*/ 99 h 143"/>
                    <a:gd name="T12" fmla="*/ 245 w 269"/>
                    <a:gd name="T13" fmla="*/ 0 h 143"/>
                    <a:gd name="T14" fmla="*/ 233 w 269"/>
                    <a:gd name="T15" fmla="*/ 0 h 143"/>
                    <a:gd name="T16" fmla="*/ 256 w 269"/>
                    <a:gd name="T17" fmla="*/ 97 h 143"/>
                    <a:gd name="T18" fmla="*/ 164 w 269"/>
                    <a:gd name="T19" fmla="*/ 131 h 143"/>
                    <a:gd name="T20" fmla="*/ 49 w 269"/>
                    <a:gd name="T21" fmla="*/ 99 h 143"/>
                    <a:gd name="T22" fmla="*/ 12 w 269"/>
                    <a:gd name="T23" fmla="*/ 0 h 143"/>
                    <a:gd name="T24" fmla="*/ 0 w 269"/>
                    <a:gd name="T25" fmla="*/ 0 h 143"/>
                    <a:gd name="T26" fmla="*/ 39 w 269"/>
                    <a:gd name="T27" fmla="*/ 105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9" h="143">
                      <a:moveTo>
                        <a:pt x="39" y="105"/>
                      </a:moveTo>
                      <a:cubicBezTo>
                        <a:pt x="39" y="107"/>
                        <a:pt x="41" y="109"/>
                        <a:pt x="42" y="109"/>
                      </a:cubicBezTo>
                      <a:cubicBezTo>
                        <a:pt x="162" y="143"/>
                        <a:pt x="162" y="143"/>
                        <a:pt x="162" y="143"/>
                      </a:cubicBezTo>
                      <a:cubicBezTo>
                        <a:pt x="164" y="143"/>
                        <a:pt x="165" y="143"/>
                        <a:pt x="166" y="143"/>
                      </a:cubicBezTo>
                      <a:cubicBezTo>
                        <a:pt x="265" y="106"/>
                        <a:pt x="265" y="106"/>
                        <a:pt x="265" y="106"/>
                      </a:cubicBezTo>
                      <a:cubicBezTo>
                        <a:pt x="268" y="105"/>
                        <a:pt x="269" y="102"/>
                        <a:pt x="268" y="99"/>
                      </a:cubicBezTo>
                      <a:cubicBezTo>
                        <a:pt x="245" y="0"/>
                        <a:pt x="245" y="0"/>
                        <a:pt x="245" y="0"/>
                      </a:cubicBezTo>
                      <a:cubicBezTo>
                        <a:pt x="233" y="0"/>
                        <a:pt x="233" y="0"/>
                        <a:pt x="233" y="0"/>
                      </a:cubicBezTo>
                      <a:cubicBezTo>
                        <a:pt x="256" y="97"/>
                        <a:pt x="256" y="97"/>
                        <a:pt x="256" y="97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49" y="99"/>
                        <a:pt x="49" y="99"/>
                        <a:pt x="49" y="9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9" y="1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60"/>
                <p:cNvSpPr>
                  <a:spLocks/>
                </p:cNvSpPr>
                <p:nvPr/>
              </p:nvSpPr>
              <p:spPr bwMode="auto">
                <a:xfrm>
                  <a:off x="-2505075" y="-6403975"/>
                  <a:ext cx="187325" cy="514350"/>
                </a:xfrm>
                <a:custGeom>
                  <a:avLst/>
                  <a:gdLst>
                    <a:gd name="T0" fmla="*/ 118 w 118"/>
                    <a:gd name="T1" fmla="*/ 324 h 324"/>
                    <a:gd name="T2" fmla="*/ 118 w 118"/>
                    <a:gd name="T3" fmla="*/ 244 h 324"/>
                    <a:gd name="T4" fmla="*/ 28 w 118"/>
                    <a:gd name="T5" fmla="*/ 0 h 324"/>
                    <a:gd name="T6" fmla="*/ 0 w 118"/>
                    <a:gd name="T7" fmla="*/ 0 h 324"/>
                    <a:gd name="T8" fmla="*/ 118 w 118"/>
                    <a:gd name="T9" fmla="*/ 324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8" h="324">
                      <a:moveTo>
                        <a:pt x="118" y="324"/>
                      </a:moveTo>
                      <a:lnTo>
                        <a:pt x="118" y="244"/>
                      </a:ln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118" y="3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861"/>
                <p:cNvSpPr>
                  <a:spLocks/>
                </p:cNvSpPr>
                <p:nvPr/>
              </p:nvSpPr>
              <p:spPr bwMode="auto">
                <a:xfrm>
                  <a:off x="-7232650" y="9918700"/>
                  <a:ext cx="465137" cy="2201863"/>
                </a:xfrm>
                <a:custGeom>
                  <a:avLst/>
                  <a:gdLst>
                    <a:gd name="T0" fmla="*/ 12 w 124"/>
                    <a:gd name="T1" fmla="*/ 274 h 587"/>
                    <a:gd name="T2" fmla="*/ 82 w 124"/>
                    <a:gd name="T3" fmla="*/ 8 h 587"/>
                    <a:gd name="T4" fmla="*/ 78 w 124"/>
                    <a:gd name="T5" fmla="*/ 0 h 587"/>
                    <a:gd name="T6" fmla="*/ 71 w 124"/>
                    <a:gd name="T7" fmla="*/ 5 h 587"/>
                    <a:gd name="T8" fmla="*/ 0 w 124"/>
                    <a:gd name="T9" fmla="*/ 272 h 587"/>
                    <a:gd name="T10" fmla="*/ 1 w 124"/>
                    <a:gd name="T11" fmla="*/ 275 h 587"/>
                    <a:gd name="T12" fmla="*/ 63 w 124"/>
                    <a:gd name="T13" fmla="*/ 456 h 587"/>
                    <a:gd name="T14" fmla="*/ 112 w 124"/>
                    <a:gd name="T15" fmla="*/ 587 h 587"/>
                    <a:gd name="T16" fmla="*/ 124 w 124"/>
                    <a:gd name="T17" fmla="*/ 587 h 587"/>
                    <a:gd name="T18" fmla="*/ 75 w 124"/>
                    <a:gd name="T19" fmla="*/ 452 h 587"/>
                    <a:gd name="T20" fmla="*/ 12 w 124"/>
                    <a:gd name="T21" fmla="*/ 274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587">
                      <a:moveTo>
                        <a:pt x="12" y="274"/>
                      </a:move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3" y="4"/>
                        <a:pt x="81" y="1"/>
                        <a:pt x="78" y="0"/>
                      </a:cubicBezTo>
                      <a:cubicBezTo>
                        <a:pt x="75" y="0"/>
                        <a:pt x="71" y="2"/>
                        <a:pt x="71" y="5"/>
                      </a:cubicBezTo>
                      <a:cubicBezTo>
                        <a:pt x="0" y="272"/>
                        <a:pt x="0" y="272"/>
                        <a:pt x="0" y="272"/>
                      </a:cubicBezTo>
                      <a:cubicBezTo>
                        <a:pt x="0" y="273"/>
                        <a:pt x="0" y="274"/>
                        <a:pt x="1" y="275"/>
                      </a:cubicBezTo>
                      <a:cubicBezTo>
                        <a:pt x="63" y="456"/>
                        <a:pt x="63" y="456"/>
                        <a:pt x="63" y="456"/>
                      </a:cubicBezTo>
                      <a:cubicBezTo>
                        <a:pt x="112" y="587"/>
                        <a:pt x="112" y="587"/>
                        <a:pt x="112" y="587"/>
                      </a:cubicBezTo>
                      <a:cubicBezTo>
                        <a:pt x="124" y="587"/>
                        <a:pt x="124" y="587"/>
                        <a:pt x="124" y="587"/>
                      </a:cubicBezTo>
                      <a:cubicBezTo>
                        <a:pt x="75" y="452"/>
                        <a:pt x="75" y="452"/>
                        <a:pt x="75" y="452"/>
                      </a:cubicBezTo>
                      <a:lnTo>
                        <a:pt x="12" y="2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62"/>
                <p:cNvSpPr>
                  <a:spLocks/>
                </p:cNvSpPr>
                <p:nvPr/>
              </p:nvSpPr>
              <p:spPr bwMode="auto">
                <a:xfrm>
                  <a:off x="-10245725" y="2489200"/>
                  <a:ext cx="1717675" cy="6862763"/>
                </a:xfrm>
                <a:custGeom>
                  <a:avLst/>
                  <a:gdLst>
                    <a:gd name="T0" fmla="*/ 5 w 458"/>
                    <a:gd name="T1" fmla="*/ 74 h 1829"/>
                    <a:gd name="T2" fmla="*/ 1 w 458"/>
                    <a:gd name="T3" fmla="*/ 82 h 1829"/>
                    <a:gd name="T4" fmla="*/ 59 w 458"/>
                    <a:gd name="T5" fmla="*/ 251 h 1829"/>
                    <a:gd name="T6" fmla="*/ 399 w 458"/>
                    <a:gd name="T7" fmla="*/ 1171 h 1829"/>
                    <a:gd name="T8" fmla="*/ 275 w 458"/>
                    <a:gd name="T9" fmla="*/ 1632 h 1829"/>
                    <a:gd name="T10" fmla="*/ 276 w 458"/>
                    <a:gd name="T11" fmla="*/ 1635 h 1829"/>
                    <a:gd name="T12" fmla="*/ 310 w 458"/>
                    <a:gd name="T13" fmla="*/ 1733 h 1829"/>
                    <a:gd name="T14" fmla="*/ 313 w 458"/>
                    <a:gd name="T15" fmla="*/ 1737 h 1829"/>
                    <a:gd name="T16" fmla="*/ 317 w 458"/>
                    <a:gd name="T17" fmla="*/ 1737 h 1829"/>
                    <a:gd name="T18" fmla="*/ 402 w 458"/>
                    <a:gd name="T19" fmla="*/ 1706 h 1829"/>
                    <a:gd name="T20" fmla="*/ 446 w 458"/>
                    <a:gd name="T21" fmla="*/ 1824 h 1829"/>
                    <a:gd name="T22" fmla="*/ 454 w 458"/>
                    <a:gd name="T23" fmla="*/ 1828 h 1829"/>
                    <a:gd name="T24" fmla="*/ 457 w 458"/>
                    <a:gd name="T25" fmla="*/ 1821 h 1829"/>
                    <a:gd name="T26" fmla="*/ 411 w 458"/>
                    <a:gd name="T27" fmla="*/ 1696 h 1829"/>
                    <a:gd name="T28" fmla="*/ 403 w 458"/>
                    <a:gd name="T29" fmla="*/ 1693 h 1829"/>
                    <a:gd name="T30" fmla="*/ 319 w 458"/>
                    <a:gd name="T31" fmla="*/ 1724 h 1829"/>
                    <a:gd name="T32" fmla="*/ 287 w 458"/>
                    <a:gd name="T33" fmla="*/ 1633 h 1829"/>
                    <a:gd name="T34" fmla="*/ 411 w 458"/>
                    <a:gd name="T35" fmla="*/ 1172 h 1829"/>
                    <a:gd name="T36" fmla="*/ 410 w 458"/>
                    <a:gd name="T37" fmla="*/ 1169 h 1829"/>
                    <a:gd name="T38" fmla="*/ 70 w 458"/>
                    <a:gd name="T39" fmla="*/ 247 h 1829"/>
                    <a:gd name="T40" fmla="*/ 14 w 458"/>
                    <a:gd name="T41" fmla="*/ 83 h 1829"/>
                    <a:gd name="T42" fmla="*/ 203 w 458"/>
                    <a:gd name="T43" fmla="*/ 14 h 1829"/>
                    <a:gd name="T44" fmla="*/ 279 w 458"/>
                    <a:gd name="T45" fmla="*/ 218 h 1829"/>
                    <a:gd name="T46" fmla="*/ 286 w 458"/>
                    <a:gd name="T47" fmla="*/ 221 h 1829"/>
                    <a:gd name="T48" fmla="*/ 289 w 458"/>
                    <a:gd name="T49" fmla="*/ 214 h 1829"/>
                    <a:gd name="T50" fmla="*/ 212 w 458"/>
                    <a:gd name="T51" fmla="*/ 4 h 1829"/>
                    <a:gd name="T52" fmla="*/ 204 w 458"/>
                    <a:gd name="T53" fmla="*/ 1 h 1829"/>
                    <a:gd name="T54" fmla="*/ 5 w 458"/>
                    <a:gd name="T55" fmla="*/ 74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58" h="1829">
                      <a:moveTo>
                        <a:pt x="5" y="74"/>
                      </a:moveTo>
                      <a:cubicBezTo>
                        <a:pt x="2" y="76"/>
                        <a:pt x="0" y="79"/>
                        <a:pt x="1" y="82"/>
                      </a:cubicBezTo>
                      <a:cubicBezTo>
                        <a:pt x="59" y="251"/>
                        <a:pt x="59" y="251"/>
                        <a:pt x="59" y="251"/>
                      </a:cubicBezTo>
                      <a:cubicBezTo>
                        <a:pt x="399" y="1171"/>
                        <a:pt x="399" y="1171"/>
                        <a:pt x="399" y="1171"/>
                      </a:cubicBezTo>
                      <a:cubicBezTo>
                        <a:pt x="275" y="1632"/>
                        <a:pt x="275" y="1632"/>
                        <a:pt x="275" y="1632"/>
                      </a:cubicBezTo>
                      <a:cubicBezTo>
                        <a:pt x="275" y="1633"/>
                        <a:pt x="275" y="1634"/>
                        <a:pt x="276" y="1635"/>
                      </a:cubicBezTo>
                      <a:cubicBezTo>
                        <a:pt x="310" y="1733"/>
                        <a:pt x="310" y="1733"/>
                        <a:pt x="310" y="1733"/>
                      </a:cubicBezTo>
                      <a:cubicBezTo>
                        <a:pt x="310" y="1735"/>
                        <a:pt x="311" y="1736"/>
                        <a:pt x="313" y="1737"/>
                      </a:cubicBezTo>
                      <a:cubicBezTo>
                        <a:pt x="314" y="1738"/>
                        <a:pt x="316" y="1737"/>
                        <a:pt x="317" y="1737"/>
                      </a:cubicBezTo>
                      <a:cubicBezTo>
                        <a:pt x="402" y="1706"/>
                        <a:pt x="402" y="1706"/>
                        <a:pt x="402" y="1706"/>
                      </a:cubicBezTo>
                      <a:cubicBezTo>
                        <a:pt x="446" y="1824"/>
                        <a:pt x="446" y="1824"/>
                        <a:pt x="446" y="1824"/>
                      </a:cubicBezTo>
                      <a:cubicBezTo>
                        <a:pt x="447" y="1828"/>
                        <a:pt x="451" y="1829"/>
                        <a:pt x="454" y="1828"/>
                      </a:cubicBezTo>
                      <a:cubicBezTo>
                        <a:pt x="457" y="1827"/>
                        <a:pt x="458" y="1824"/>
                        <a:pt x="457" y="1821"/>
                      </a:cubicBezTo>
                      <a:cubicBezTo>
                        <a:pt x="411" y="1696"/>
                        <a:pt x="411" y="1696"/>
                        <a:pt x="411" y="1696"/>
                      </a:cubicBezTo>
                      <a:cubicBezTo>
                        <a:pt x="410" y="1693"/>
                        <a:pt x="407" y="1692"/>
                        <a:pt x="403" y="1693"/>
                      </a:cubicBezTo>
                      <a:cubicBezTo>
                        <a:pt x="319" y="1724"/>
                        <a:pt x="319" y="1724"/>
                        <a:pt x="319" y="1724"/>
                      </a:cubicBezTo>
                      <a:cubicBezTo>
                        <a:pt x="287" y="1633"/>
                        <a:pt x="287" y="1633"/>
                        <a:pt x="287" y="1633"/>
                      </a:cubicBezTo>
                      <a:cubicBezTo>
                        <a:pt x="411" y="1172"/>
                        <a:pt x="411" y="1172"/>
                        <a:pt x="411" y="1172"/>
                      </a:cubicBezTo>
                      <a:cubicBezTo>
                        <a:pt x="411" y="1171"/>
                        <a:pt x="411" y="1170"/>
                        <a:pt x="410" y="1169"/>
                      </a:cubicBezTo>
                      <a:cubicBezTo>
                        <a:pt x="70" y="247"/>
                        <a:pt x="70" y="247"/>
                        <a:pt x="70" y="247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203" y="14"/>
                        <a:pt x="203" y="14"/>
                        <a:pt x="203" y="14"/>
                      </a:cubicBezTo>
                      <a:cubicBezTo>
                        <a:pt x="279" y="218"/>
                        <a:pt x="279" y="218"/>
                        <a:pt x="279" y="218"/>
                      </a:cubicBezTo>
                      <a:cubicBezTo>
                        <a:pt x="279" y="221"/>
                        <a:pt x="283" y="222"/>
                        <a:pt x="286" y="221"/>
                      </a:cubicBezTo>
                      <a:cubicBezTo>
                        <a:pt x="289" y="220"/>
                        <a:pt x="290" y="217"/>
                        <a:pt x="289" y="214"/>
                      </a:cubicBezTo>
                      <a:cubicBezTo>
                        <a:pt x="212" y="4"/>
                        <a:pt x="212" y="4"/>
                        <a:pt x="212" y="4"/>
                      </a:cubicBezTo>
                      <a:cubicBezTo>
                        <a:pt x="211" y="1"/>
                        <a:pt x="207" y="0"/>
                        <a:pt x="204" y="1"/>
                      </a:cubicBezTo>
                      <a:lnTo>
                        <a:pt x="5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863"/>
                <p:cNvSpPr>
                  <a:spLocks/>
                </p:cNvSpPr>
                <p:nvPr/>
              </p:nvSpPr>
              <p:spPr bwMode="auto">
                <a:xfrm>
                  <a:off x="-11387138" y="-6381750"/>
                  <a:ext cx="2270125" cy="8915400"/>
                </a:xfrm>
                <a:custGeom>
                  <a:avLst/>
                  <a:gdLst>
                    <a:gd name="T0" fmla="*/ 592 w 605"/>
                    <a:gd name="T1" fmla="*/ 1603 h 2376"/>
                    <a:gd name="T2" fmla="*/ 221 w 605"/>
                    <a:gd name="T3" fmla="*/ 2225 h 2376"/>
                    <a:gd name="T4" fmla="*/ 220 w 605"/>
                    <a:gd name="T5" fmla="*/ 2230 h 2376"/>
                    <a:gd name="T6" fmla="*/ 278 w 605"/>
                    <a:gd name="T7" fmla="*/ 2372 h 2376"/>
                    <a:gd name="T8" fmla="*/ 285 w 605"/>
                    <a:gd name="T9" fmla="*/ 2375 h 2376"/>
                    <a:gd name="T10" fmla="*/ 580 w 605"/>
                    <a:gd name="T11" fmla="*/ 2266 h 2376"/>
                    <a:gd name="T12" fmla="*/ 583 w 605"/>
                    <a:gd name="T13" fmla="*/ 2259 h 2376"/>
                    <a:gd name="T14" fmla="*/ 506 w 605"/>
                    <a:gd name="T15" fmla="*/ 2050 h 2376"/>
                    <a:gd name="T16" fmla="*/ 499 w 605"/>
                    <a:gd name="T17" fmla="*/ 2047 h 2376"/>
                    <a:gd name="T18" fmla="*/ 495 w 605"/>
                    <a:gd name="T19" fmla="*/ 2054 h 2376"/>
                    <a:gd name="T20" fmla="*/ 570 w 605"/>
                    <a:gd name="T21" fmla="*/ 2257 h 2376"/>
                    <a:gd name="T22" fmla="*/ 286 w 605"/>
                    <a:gd name="T23" fmla="*/ 2362 h 2376"/>
                    <a:gd name="T24" fmla="*/ 232 w 605"/>
                    <a:gd name="T25" fmla="*/ 2228 h 2376"/>
                    <a:gd name="T26" fmla="*/ 604 w 605"/>
                    <a:gd name="T27" fmla="*/ 1606 h 2376"/>
                    <a:gd name="T28" fmla="*/ 604 w 605"/>
                    <a:gd name="T29" fmla="*/ 1601 h 2376"/>
                    <a:gd name="T30" fmla="*/ 13 w 605"/>
                    <a:gd name="T31" fmla="*/ 1 h 2376"/>
                    <a:gd name="T32" fmla="*/ 0 w 605"/>
                    <a:gd name="T33" fmla="*/ 0 h 2376"/>
                    <a:gd name="T34" fmla="*/ 592 w 605"/>
                    <a:gd name="T35" fmla="*/ 1603 h 2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5" h="2376">
                      <a:moveTo>
                        <a:pt x="592" y="1603"/>
                      </a:moveTo>
                      <a:cubicBezTo>
                        <a:pt x="221" y="2225"/>
                        <a:pt x="221" y="2225"/>
                        <a:pt x="221" y="2225"/>
                      </a:cubicBezTo>
                      <a:cubicBezTo>
                        <a:pt x="220" y="2226"/>
                        <a:pt x="220" y="2228"/>
                        <a:pt x="220" y="2230"/>
                      </a:cubicBezTo>
                      <a:cubicBezTo>
                        <a:pt x="278" y="2372"/>
                        <a:pt x="278" y="2372"/>
                        <a:pt x="278" y="2372"/>
                      </a:cubicBezTo>
                      <a:cubicBezTo>
                        <a:pt x="279" y="2375"/>
                        <a:pt x="282" y="2376"/>
                        <a:pt x="285" y="2375"/>
                      </a:cubicBezTo>
                      <a:cubicBezTo>
                        <a:pt x="580" y="2266"/>
                        <a:pt x="580" y="2266"/>
                        <a:pt x="580" y="2266"/>
                      </a:cubicBezTo>
                      <a:cubicBezTo>
                        <a:pt x="583" y="2265"/>
                        <a:pt x="584" y="2262"/>
                        <a:pt x="583" y="2259"/>
                      </a:cubicBezTo>
                      <a:cubicBezTo>
                        <a:pt x="506" y="2050"/>
                        <a:pt x="506" y="2050"/>
                        <a:pt x="506" y="2050"/>
                      </a:cubicBezTo>
                      <a:cubicBezTo>
                        <a:pt x="505" y="2047"/>
                        <a:pt x="502" y="2045"/>
                        <a:pt x="499" y="2047"/>
                      </a:cubicBezTo>
                      <a:cubicBezTo>
                        <a:pt x="496" y="2048"/>
                        <a:pt x="494" y="2051"/>
                        <a:pt x="495" y="2054"/>
                      </a:cubicBezTo>
                      <a:cubicBezTo>
                        <a:pt x="570" y="2257"/>
                        <a:pt x="570" y="2257"/>
                        <a:pt x="570" y="2257"/>
                      </a:cubicBezTo>
                      <a:cubicBezTo>
                        <a:pt x="286" y="2362"/>
                        <a:pt x="286" y="2362"/>
                        <a:pt x="286" y="2362"/>
                      </a:cubicBezTo>
                      <a:cubicBezTo>
                        <a:pt x="232" y="2228"/>
                        <a:pt x="232" y="2228"/>
                        <a:pt x="232" y="2228"/>
                      </a:cubicBezTo>
                      <a:cubicBezTo>
                        <a:pt x="604" y="1606"/>
                        <a:pt x="604" y="1606"/>
                        <a:pt x="604" y="1606"/>
                      </a:cubicBezTo>
                      <a:cubicBezTo>
                        <a:pt x="605" y="1605"/>
                        <a:pt x="605" y="1603"/>
                        <a:pt x="604" y="160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92" y="16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864"/>
                <p:cNvSpPr>
                  <a:spLocks/>
                </p:cNvSpPr>
                <p:nvPr/>
              </p:nvSpPr>
              <p:spPr bwMode="auto">
                <a:xfrm>
                  <a:off x="-13641388" y="-6373812"/>
                  <a:ext cx="490537" cy="363538"/>
                </a:xfrm>
                <a:custGeom>
                  <a:avLst/>
                  <a:gdLst>
                    <a:gd name="T0" fmla="*/ 33 w 131"/>
                    <a:gd name="T1" fmla="*/ 93 h 97"/>
                    <a:gd name="T2" fmla="*/ 36 w 131"/>
                    <a:gd name="T3" fmla="*/ 97 h 97"/>
                    <a:gd name="T4" fmla="*/ 40 w 131"/>
                    <a:gd name="T5" fmla="*/ 97 h 97"/>
                    <a:gd name="T6" fmla="*/ 126 w 131"/>
                    <a:gd name="T7" fmla="*/ 65 h 97"/>
                    <a:gd name="T8" fmla="*/ 130 w 131"/>
                    <a:gd name="T9" fmla="*/ 57 h 97"/>
                    <a:gd name="T10" fmla="*/ 108 w 131"/>
                    <a:gd name="T11" fmla="*/ 0 h 97"/>
                    <a:gd name="T12" fmla="*/ 96 w 131"/>
                    <a:gd name="T13" fmla="*/ 0 h 97"/>
                    <a:gd name="T14" fmla="*/ 117 w 131"/>
                    <a:gd name="T15" fmla="*/ 56 h 97"/>
                    <a:gd name="T16" fmla="*/ 42 w 131"/>
                    <a:gd name="T17" fmla="*/ 84 h 97"/>
                    <a:gd name="T18" fmla="*/ 12 w 131"/>
                    <a:gd name="T19" fmla="*/ 0 h 97"/>
                    <a:gd name="T20" fmla="*/ 0 w 131"/>
                    <a:gd name="T21" fmla="*/ 0 h 97"/>
                    <a:gd name="T22" fmla="*/ 33 w 131"/>
                    <a:gd name="T23" fmla="*/ 93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1" h="97">
                      <a:moveTo>
                        <a:pt x="33" y="93"/>
                      </a:moveTo>
                      <a:cubicBezTo>
                        <a:pt x="34" y="95"/>
                        <a:pt x="34" y="96"/>
                        <a:pt x="36" y="97"/>
                      </a:cubicBezTo>
                      <a:cubicBezTo>
                        <a:pt x="37" y="97"/>
                        <a:pt x="39" y="97"/>
                        <a:pt x="40" y="97"/>
                      </a:cubicBezTo>
                      <a:cubicBezTo>
                        <a:pt x="126" y="65"/>
                        <a:pt x="126" y="65"/>
                        <a:pt x="126" y="65"/>
                      </a:cubicBezTo>
                      <a:cubicBezTo>
                        <a:pt x="129" y="64"/>
                        <a:pt x="131" y="61"/>
                        <a:pt x="130" y="57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865"/>
                <p:cNvSpPr>
                  <a:spLocks/>
                </p:cNvSpPr>
                <p:nvPr/>
              </p:nvSpPr>
              <p:spPr bwMode="auto">
                <a:xfrm>
                  <a:off x="-8910638" y="1397000"/>
                  <a:ext cx="2514600" cy="10723563"/>
                </a:xfrm>
                <a:custGeom>
                  <a:avLst/>
                  <a:gdLst>
                    <a:gd name="T0" fmla="*/ 670 w 670"/>
                    <a:gd name="T1" fmla="*/ 2209 h 2858"/>
                    <a:gd name="T2" fmla="*/ 670 w 670"/>
                    <a:gd name="T3" fmla="*/ 2206 h 2858"/>
                    <a:gd name="T4" fmla="*/ 522 w 670"/>
                    <a:gd name="T5" fmla="*/ 1807 h 2858"/>
                    <a:gd name="T6" fmla="*/ 508 w 670"/>
                    <a:gd name="T7" fmla="*/ 1258 h 2858"/>
                    <a:gd name="T8" fmla="*/ 507 w 670"/>
                    <a:gd name="T9" fmla="*/ 1256 h 2858"/>
                    <a:gd name="T10" fmla="*/ 338 w 670"/>
                    <a:gd name="T11" fmla="*/ 798 h 2858"/>
                    <a:gd name="T12" fmla="*/ 148 w 670"/>
                    <a:gd name="T13" fmla="*/ 435 h 2858"/>
                    <a:gd name="T14" fmla="*/ 14 w 670"/>
                    <a:gd name="T15" fmla="*/ 70 h 2858"/>
                    <a:gd name="T16" fmla="*/ 170 w 670"/>
                    <a:gd name="T17" fmla="*/ 12 h 2858"/>
                    <a:gd name="T18" fmla="*/ 173 w 670"/>
                    <a:gd name="T19" fmla="*/ 5 h 2858"/>
                    <a:gd name="T20" fmla="*/ 166 w 670"/>
                    <a:gd name="T21" fmla="*/ 1 h 2858"/>
                    <a:gd name="T22" fmla="*/ 5 w 670"/>
                    <a:gd name="T23" fmla="*/ 61 h 2858"/>
                    <a:gd name="T24" fmla="*/ 1 w 670"/>
                    <a:gd name="T25" fmla="*/ 68 h 2858"/>
                    <a:gd name="T26" fmla="*/ 138 w 670"/>
                    <a:gd name="T27" fmla="*/ 440 h 2858"/>
                    <a:gd name="T28" fmla="*/ 327 w 670"/>
                    <a:gd name="T29" fmla="*/ 803 h 2858"/>
                    <a:gd name="T30" fmla="*/ 496 w 670"/>
                    <a:gd name="T31" fmla="*/ 1260 h 2858"/>
                    <a:gd name="T32" fmla="*/ 511 w 670"/>
                    <a:gd name="T33" fmla="*/ 1809 h 2858"/>
                    <a:gd name="T34" fmla="*/ 511 w 670"/>
                    <a:gd name="T35" fmla="*/ 1810 h 2858"/>
                    <a:gd name="T36" fmla="*/ 658 w 670"/>
                    <a:gd name="T37" fmla="*/ 2209 h 2858"/>
                    <a:gd name="T38" fmla="*/ 543 w 670"/>
                    <a:gd name="T39" fmla="*/ 2711 h 2858"/>
                    <a:gd name="T40" fmla="*/ 544 w 670"/>
                    <a:gd name="T41" fmla="*/ 2714 h 2858"/>
                    <a:gd name="T42" fmla="*/ 596 w 670"/>
                    <a:gd name="T43" fmla="*/ 2858 h 2858"/>
                    <a:gd name="T44" fmla="*/ 609 w 670"/>
                    <a:gd name="T45" fmla="*/ 2858 h 2858"/>
                    <a:gd name="T46" fmla="*/ 555 w 670"/>
                    <a:gd name="T47" fmla="*/ 2712 h 2858"/>
                    <a:gd name="T48" fmla="*/ 670 w 670"/>
                    <a:gd name="T49" fmla="*/ 2209 h 28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70" h="2858">
                      <a:moveTo>
                        <a:pt x="670" y="2209"/>
                      </a:moveTo>
                      <a:cubicBezTo>
                        <a:pt x="670" y="2208"/>
                        <a:pt x="670" y="2207"/>
                        <a:pt x="670" y="2206"/>
                      </a:cubicBezTo>
                      <a:cubicBezTo>
                        <a:pt x="522" y="1807"/>
                        <a:pt x="522" y="1807"/>
                        <a:pt x="522" y="1807"/>
                      </a:cubicBezTo>
                      <a:cubicBezTo>
                        <a:pt x="508" y="1258"/>
                        <a:pt x="508" y="1258"/>
                        <a:pt x="508" y="1258"/>
                      </a:cubicBezTo>
                      <a:cubicBezTo>
                        <a:pt x="508" y="1257"/>
                        <a:pt x="508" y="1257"/>
                        <a:pt x="507" y="1256"/>
                      </a:cubicBezTo>
                      <a:cubicBezTo>
                        <a:pt x="338" y="798"/>
                        <a:pt x="338" y="798"/>
                        <a:pt x="338" y="798"/>
                      </a:cubicBezTo>
                      <a:cubicBezTo>
                        <a:pt x="148" y="435"/>
                        <a:pt x="148" y="435"/>
                        <a:pt x="148" y="435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70" y="12"/>
                        <a:pt x="170" y="12"/>
                        <a:pt x="170" y="12"/>
                      </a:cubicBezTo>
                      <a:cubicBezTo>
                        <a:pt x="173" y="11"/>
                        <a:pt x="174" y="8"/>
                        <a:pt x="173" y="5"/>
                      </a:cubicBezTo>
                      <a:cubicBezTo>
                        <a:pt x="172" y="1"/>
                        <a:pt x="169" y="0"/>
                        <a:pt x="166" y="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2"/>
                        <a:pt x="0" y="65"/>
                        <a:pt x="1" y="68"/>
                      </a:cubicBezTo>
                      <a:cubicBezTo>
                        <a:pt x="138" y="440"/>
                        <a:pt x="138" y="440"/>
                        <a:pt x="138" y="440"/>
                      </a:cubicBezTo>
                      <a:cubicBezTo>
                        <a:pt x="327" y="803"/>
                        <a:pt x="327" y="803"/>
                        <a:pt x="327" y="803"/>
                      </a:cubicBezTo>
                      <a:cubicBezTo>
                        <a:pt x="496" y="1260"/>
                        <a:pt x="496" y="1260"/>
                        <a:pt x="496" y="1260"/>
                      </a:cubicBezTo>
                      <a:cubicBezTo>
                        <a:pt x="511" y="1809"/>
                        <a:pt x="511" y="1809"/>
                        <a:pt x="511" y="1809"/>
                      </a:cubicBezTo>
                      <a:cubicBezTo>
                        <a:pt x="511" y="1810"/>
                        <a:pt x="511" y="1810"/>
                        <a:pt x="511" y="1810"/>
                      </a:cubicBezTo>
                      <a:cubicBezTo>
                        <a:pt x="658" y="2209"/>
                        <a:pt x="658" y="2209"/>
                        <a:pt x="658" y="2209"/>
                      </a:cubicBezTo>
                      <a:cubicBezTo>
                        <a:pt x="543" y="2711"/>
                        <a:pt x="543" y="2711"/>
                        <a:pt x="543" y="2711"/>
                      </a:cubicBezTo>
                      <a:cubicBezTo>
                        <a:pt x="543" y="2712"/>
                        <a:pt x="543" y="2714"/>
                        <a:pt x="544" y="2714"/>
                      </a:cubicBezTo>
                      <a:cubicBezTo>
                        <a:pt x="596" y="2858"/>
                        <a:pt x="596" y="2858"/>
                        <a:pt x="596" y="2858"/>
                      </a:cubicBezTo>
                      <a:cubicBezTo>
                        <a:pt x="609" y="2858"/>
                        <a:pt x="609" y="2858"/>
                        <a:pt x="609" y="2858"/>
                      </a:cubicBezTo>
                      <a:cubicBezTo>
                        <a:pt x="555" y="2712"/>
                        <a:pt x="555" y="2712"/>
                        <a:pt x="555" y="2712"/>
                      </a:cubicBezTo>
                      <a:lnTo>
                        <a:pt x="670" y="220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66"/>
                <p:cNvSpPr>
                  <a:spLocks/>
                </p:cNvSpPr>
                <p:nvPr/>
              </p:nvSpPr>
              <p:spPr bwMode="auto">
                <a:xfrm>
                  <a:off x="-10933113" y="-6381750"/>
                  <a:ext cx="1939925" cy="7227888"/>
                </a:xfrm>
                <a:custGeom>
                  <a:avLst/>
                  <a:gdLst>
                    <a:gd name="T0" fmla="*/ 17 w 517"/>
                    <a:gd name="T1" fmla="*/ 270 h 1926"/>
                    <a:gd name="T2" fmla="*/ 17 w 517"/>
                    <a:gd name="T3" fmla="*/ 272 h 1926"/>
                    <a:gd name="T4" fmla="*/ 505 w 517"/>
                    <a:gd name="T5" fmla="*/ 1590 h 1926"/>
                    <a:gd name="T6" fmla="*/ 402 w 517"/>
                    <a:gd name="T7" fmla="*/ 1760 h 1926"/>
                    <a:gd name="T8" fmla="*/ 402 w 517"/>
                    <a:gd name="T9" fmla="*/ 1765 h 1926"/>
                    <a:gd name="T10" fmla="*/ 459 w 517"/>
                    <a:gd name="T11" fmla="*/ 1922 h 1926"/>
                    <a:gd name="T12" fmla="*/ 466 w 517"/>
                    <a:gd name="T13" fmla="*/ 1925 h 1926"/>
                    <a:gd name="T14" fmla="*/ 466 w 517"/>
                    <a:gd name="T15" fmla="*/ 1925 h 1926"/>
                    <a:gd name="T16" fmla="*/ 470 w 517"/>
                    <a:gd name="T17" fmla="*/ 1917 h 1926"/>
                    <a:gd name="T18" fmla="*/ 414 w 517"/>
                    <a:gd name="T19" fmla="*/ 1764 h 1926"/>
                    <a:gd name="T20" fmla="*/ 516 w 517"/>
                    <a:gd name="T21" fmla="*/ 1594 h 1926"/>
                    <a:gd name="T22" fmla="*/ 517 w 517"/>
                    <a:gd name="T23" fmla="*/ 1589 h 1926"/>
                    <a:gd name="T24" fmla="*/ 29 w 517"/>
                    <a:gd name="T25" fmla="*/ 268 h 1926"/>
                    <a:gd name="T26" fmla="*/ 11 w 517"/>
                    <a:gd name="T27" fmla="*/ 0 h 1926"/>
                    <a:gd name="T28" fmla="*/ 0 w 517"/>
                    <a:gd name="T29" fmla="*/ 0 h 1926"/>
                    <a:gd name="T30" fmla="*/ 17 w 517"/>
                    <a:gd name="T31" fmla="*/ 270 h 1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7" h="1926">
                      <a:moveTo>
                        <a:pt x="17" y="270"/>
                      </a:moveTo>
                      <a:cubicBezTo>
                        <a:pt x="17" y="270"/>
                        <a:pt x="17" y="271"/>
                        <a:pt x="17" y="272"/>
                      </a:cubicBezTo>
                      <a:cubicBezTo>
                        <a:pt x="505" y="1590"/>
                        <a:pt x="505" y="1590"/>
                        <a:pt x="505" y="1590"/>
                      </a:cubicBezTo>
                      <a:cubicBezTo>
                        <a:pt x="402" y="1760"/>
                        <a:pt x="402" y="1760"/>
                        <a:pt x="402" y="1760"/>
                      </a:cubicBezTo>
                      <a:cubicBezTo>
                        <a:pt x="402" y="1762"/>
                        <a:pt x="401" y="1764"/>
                        <a:pt x="402" y="1765"/>
                      </a:cubicBezTo>
                      <a:cubicBezTo>
                        <a:pt x="459" y="1922"/>
                        <a:pt x="459" y="1922"/>
                        <a:pt x="459" y="1922"/>
                      </a:cubicBezTo>
                      <a:cubicBezTo>
                        <a:pt x="460" y="1924"/>
                        <a:pt x="463" y="1926"/>
                        <a:pt x="466" y="1925"/>
                      </a:cubicBezTo>
                      <a:cubicBezTo>
                        <a:pt x="466" y="1925"/>
                        <a:pt x="466" y="1925"/>
                        <a:pt x="466" y="1925"/>
                      </a:cubicBezTo>
                      <a:cubicBezTo>
                        <a:pt x="469" y="1924"/>
                        <a:pt x="471" y="1921"/>
                        <a:pt x="470" y="1917"/>
                      </a:cubicBezTo>
                      <a:cubicBezTo>
                        <a:pt x="414" y="1764"/>
                        <a:pt x="414" y="1764"/>
                        <a:pt x="414" y="1764"/>
                      </a:cubicBezTo>
                      <a:cubicBezTo>
                        <a:pt x="516" y="1594"/>
                        <a:pt x="516" y="1594"/>
                        <a:pt x="516" y="1594"/>
                      </a:cubicBezTo>
                      <a:cubicBezTo>
                        <a:pt x="517" y="1592"/>
                        <a:pt x="517" y="1590"/>
                        <a:pt x="517" y="1589"/>
                      </a:cubicBezTo>
                      <a:cubicBezTo>
                        <a:pt x="29" y="268"/>
                        <a:pt x="29" y="268"/>
                        <a:pt x="29" y="268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67"/>
                <p:cNvSpPr>
                  <a:spLocks/>
                </p:cNvSpPr>
                <p:nvPr/>
              </p:nvSpPr>
              <p:spPr bwMode="auto">
                <a:xfrm>
                  <a:off x="-6872288" y="7929563"/>
                  <a:ext cx="1298575" cy="4191000"/>
                </a:xfrm>
                <a:custGeom>
                  <a:avLst/>
                  <a:gdLst>
                    <a:gd name="T0" fmla="*/ 160 w 346"/>
                    <a:gd name="T1" fmla="*/ 456 h 1117"/>
                    <a:gd name="T2" fmla="*/ 160 w 346"/>
                    <a:gd name="T3" fmla="*/ 453 h 1117"/>
                    <a:gd name="T4" fmla="*/ 14 w 346"/>
                    <a:gd name="T5" fmla="*/ 59 h 1117"/>
                    <a:gd name="T6" fmla="*/ 136 w 346"/>
                    <a:gd name="T7" fmla="*/ 14 h 1117"/>
                    <a:gd name="T8" fmla="*/ 334 w 346"/>
                    <a:gd name="T9" fmla="*/ 548 h 1117"/>
                    <a:gd name="T10" fmla="*/ 341 w 346"/>
                    <a:gd name="T11" fmla="*/ 552 h 1117"/>
                    <a:gd name="T12" fmla="*/ 345 w 346"/>
                    <a:gd name="T13" fmla="*/ 544 h 1117"/>
                    <a:gd name="T14" fmla="*/ 145 w 346"/>
                    <a:gd name="T15" fmla="*/ 4 h 1117"/>
                    <a:gd name="T16" fmla="*/ 138 w 346"/>
                    <a:gd name="T17" fmla="*/ 1 h 1117"/>
                    <a:gd name="T18" fmla="*/ 5 w 346"/>
                    <a:gd name="T19" fmla="*/ 50 h 1117"/>
                    <a:gd name="T20" fmla="*/ 1 w 346"/>
                    <a:gd name="T21" fmla="*/ 57 h 1117"/>
                    <a:gd name="T22" fmla="*/ 148 w 346"/>
                    <a:gd name="T23" fmla="*/ 455 h 1117"/>
                    <a:gd name="T24" fmla="*/ 34 w 346"/>
                    <a:gd name="T25" fmla="*/ 958 h 1117"/>
                    <a:gd name="T26" fmla="*/ 34 w 346"/>
                    <a:gd name="T27" fmla="*/ 961 h 1117"/>
                    <a:gd name="T28" fmla="*/ 91 w 346"/>
                    <a:gd name="T29" fmla="*/ 1117 h 1117"/>
                    <a:gd name="T30" fmla="*/ 103 w 346"/>
                    <a:gd name="T31" fmla="*/ 1117 h 1117"/>
                    <a:gd name="T32" fmla="*/ 45 w 346"/>
                    <a:gd name="T33" fmla="*/ 959 h 1117"/>
                    <a:gd name="T34" fmla="*/ 160 w 346"/>
                    <a:gd name="T35" fmla="*/ 456 h 1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6" h="1117">
                      <a:moveTo>
                        <a:pt x="160" y="456"/>
                      </a:moveTo>
                      <a:cubicBezTo>
                        <a:pt x="160" y="455"/>
                        <a:pt x="160" y="454"/>
                        <a:pt x="160" y="453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6" y="14"/>
                        <a:pt x="136" y="14"/>
                        <a:pt x="136" y="14"/>
                      </a:cubicBezTo>
                      <a:cubicBezTo>
                        <a:pt x="334" y="548"/>
                        <a:pt x="334" y="548"/>
                        <a:pt x="334" y="548"/>
                      </a:cubicBezTo>
                      <a:cubicBezTo>
                        <a:pt x="335" y="551"/>
                        <a:pt x="338" y="553"/>
                        <a:pt x="341" y="552"/>
                      </a:cubicBezTo>
                      <a:cubicBezTo>
                        <a:pt x="344" y="550"/>
                        <a:pt x="346" y="547"/>
                        <a:pt x="345" y="54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4" y="1"/>
                        <a:pt x="141" y="0"/>
                        <a:pt x="138" y="1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2" y="51"/>
                        <a:pt x="0" y="54"/>
                        <a:pt x="1" y="57"/>
                      </a:cubicBezTo>
                      <a:cubicBezTo>
                        <a:pt x="148" y="455"/>
                        <a:pt x="148" y="455"/>
                        <a:pt x="148" y="455"/>
                      </a:cubicBezTo>
                      <a:cubicBezTo>
                        <a:pt x="34" y="958"/>
                        <a:pt x="34" y="958"/>
                        <a:pt x="34" y="958"/>
                      </a:cubicBezTo>
                      <a:cubicBezTo>
                        <a:pt x="33" y="959"/>
                        <a:pt x="33" y="960"/>
                        <a:pt x="34" y="961"/>
                      </a:cubicBezTo>
                      <a:cubicBezTo>
                        <a:pt x="91" y="1117"/>
                        <a:pt x="91" y="1117"/>
                        <a:pt x="91" y="1117"/>
                      </a:cubicBezTo>
                      <a:cubicBezTo>
                        <a:pt x="103" y="1117"/>
                        <a:pt x="103" y="1117"/>
                        <a:pt x="103" y="1117"/>
                      </a:cubicBezTo>
                      <a:cubicBezTo>
                        <a:pt x="45" y="959"/>
                        <a:pt x="45" y="959"/>
                        <a:pt x="45" y="959"/>
                      </a:cubicBezTo>
                      <a:lnTo>
                        <a:pt x="160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68"/>
                <p:cNvSpPr>
                  <a:spLocks/>
                </p:cNvSpPr>
                <p:nvPr/>
              </p:nvSpPr>
              <p:spPr bwMode="auto">
                <a:xfrm>
                  <a:off x="-7559675" y="1160463"/>
                  <a:ext cx="1182687" cy="4702175"/>
                </a:xfrm>
                <a:custGeom>
                  <a:avLst/>
                  <a:gdLst>
                    <a:gd name="T0" fmla="*/ 67 w 315"/>
                    <a:gd name="T1" fmla="*/ 9 h 1253"/>
                    <a:gd name="T2" fmla="*/ 208 w 315"/>
                    <a:gd name="T3" fmla="*/ 391 h 1253"/>
                    <a:gd name="T4" fmla="*/ 1 w 315"/>
                    <a:gd name="T5" fmla="*/ 849 h 1253"/>
                    <a:gd name="T6" fmla="*/ 0 w 315"/>
                    <a:gd name="T7" fmla="*/ 854 h 1253"/>
                    <a:gd name="T8" fmla="*/ 51 w 315"/>
                    <a:gd name="T9" fmla="*/ 989 h 1253"/>
                    <a:gd name="T10" fmla="*/ 54 w 315"/>
                    <a:gd name="T11" fmla="*/ 992 h 1253"/>
                    <a:gd name="T12" fmla="*/ 239 w 315"/>
                    <a:gd name="T13" fmla="*/ 1077 h 1253"/>
                    <a:gd name="T14" fmla="*/ 303 w 315"/>
                    <a:gd name="T15" fmla="*/ 1249 h 1253"/>
                    <a:gd name="T16" fmla="*/ 311 w 315"/>
                    <a:gd name="T17" fmla="*/ 1252 h 1253"/>
                    <a:gd name="T18" fmla="*/ 314 w 315"/>
                    <a:gd name="T19" fmla="*/ 1245 h 1253"/>
                    <a:gd name="T20" fmla="*/ 250 w 315"/>
                    <a:gd name="T21" fmla="*/ 1070 h 1253"/>
                    <a:gd name="T22" fmla="*/ 246 w 315"/>
                    <a:gd name="T23" fmla="*/ 1067 h 1253"/>
                    <a:gd name="T24" fmla="*/ 61 w 315"/>
                    <a:gd name="T25" fmla="*/ 983 h 1253"/>
                    <a:gd name="T26" fmla="*/ 12 w 315"/>
                    <a:gd name="T27" fmla="*/ 852 h 1253"/>
                    <a:gd name="T28" fmla="*/ 220 w 315"/>
                    <a:gd name="T29" fmla="*/ 394 h 1253"/>
                    <a:gd name="T30" fmla="*/ 220 w 315"/>
                    <a:gd name="T31" fmla="*/ 390 h 1253"/>
                    <a:gd name="T32" fmla="*/ 78 w 315"/>
                    <a:gd name="T33" fmla="*/ 5 h 1253"/>
                    <a:gd name="T34" fmla="*/ 71 w 315"/>
                    <a:gd name="T35" fmla="*/ 1 h 1253"/>
                    <a:gd name="T36" fmla="*/ 67 w 315"/>
                    <a:gd name="T37" fmla="*/ 9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5" h="1253">
                      <a:moveTo>
                        <a:pt x="67" y="9"/>
                      </a:moveTo>
                      <a:cubicBezTo>
                        <a:pt x="208" y="391"/>
                        <a:pt x="208" y="391"/>
                        <a:pt x="208" y="391"/>
                      </a:cubicBezTo>
                      <a:cubicBezTo>
                        <a:pt x="1" y="849"/>
                        <a:pt x="1" y="849"/>
                        <a:pt x="1" y="849"/>
                      </a:cubicBezTo>
                      <a:cubicBezTo>
                        <a:pt x="0" y="851"/>
                        <a:pt x="0" y="852"/>
                        <a:pt x="0" y="854"/>
                      </a:cubicBezTo>
                      <a:cubicBezTo>
                        <a:pt x="51" y="989"/>
                        <a:pt x="51" y="989"/>
                        <a:pt x="51" y="989"/>
                      </a:cubicBezTo>
                      <a:cubicBezTo>
                        <a:pt x="52" y="991"/>
                        <a:pt x="52" y="992"/>
                        <a:pt x="54" y="992"/>
                      </a:cubicBezTo>
                      <a:cubicBezTo>
                        <a:pt x="239" y="1077"/>
                        <a:pt x="239" y="1077"/>
                        <a:pt x="239" y="1077"/>
                      </a:cubicBezTo>
                      <a:cubicBezTo>
                        <a:pt x="303" y="1249"/>
                        <a:pt x="303" y="1249"/>
                        <a:pt x="303" y="1249"/>
                      </a:cubicBezTo>
                      <a:cubicBezTo>
                        <a:pt x="304" y="1251"/>
                        <a:pt x="308" y="1253"/>
                        <a:pt x="311" y="1252"/>
                      </a:cubicBezTo>
                      <a:cubicBezTo>
                        <a:pt x="314" y="1251"/>
                        <a:pt x="315" y="1247"/>
                        <a:pt x="314" y="1245"/>
                      </a:cubicBezTo>
                      <a:cubicBezTo>
                        <a:pt x="250" y="1070"/>
                        <a:pt x="250" y="1070"/>
                        <a:pt x="250" y="1070"/>
                      </a:cubicBezTo>
                      <a:cubicBezTo>
                        <a:pt x="249" y="1068"/>
                        <a:pt x="248" y="1068"/>
                        <a:pt x="246" y="1067"/>
                      </a:cubicBezTo>
                      <a:cubicBezTo>
                        <a:pt x="61" y="983"/>
                        <a:pt x="61" y="983"/>
                        <a:pt x="61" y="983"/>
                      </a:cubicBezTo>
                      <a:cubicBezTo>
                        <a:pt x="12" y="852"/>
                        <a:pt x="12" y="852"/>
                        <a:pt x="12" y="852"/>
                      </a:cubicBezTo>
                      <a:cubicBezTo>
                        <a:pt x="220" y="394"/>
                        <a:pt x="220" y="394"/>
                        <a:pt x="220" y="394"/>
                      </a:cubicBezTo>
                      <a:cubicBezTo>
                        <a:pt x="221" y="393"/>
                        <a:pt x="220" y="391"/>
                        <a:pt x="220" y="390"/>
                      </a:cubicBez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7" y="2"/>
                        <a:pt x="74" y="0"/>
                        <a:pt x="71" y="1"/>
                      </a:cubicBezTo>
                      <a:cubicBezTo>
                        <a:pt x="67" y="2"/>
                        <a:pt x="66" y="6"/>
                        <a:pt x="6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69"/>
                <p:cNvSpPr>
                  <a:spLocks/>
                </p:cNvSpPr>
                <p:nvPr/>
              </p:nvSpPr>
              <p:spPr bwMode="auto">
                <a:xfrm>
                  <a:off x="-9590088" y="-2422525"/>
                  <a:ext cx="1554162" cy="3290888"/>
                </a:xfrm>
                <a:custGeom>
                  <a:avLst/>
                  <a:gdLst>
                    <a:gd name="T0" fmla="*/ 4 w 414"/>
                    <a:gd name="T1" fmla="*/ 32 h 877"/>
                    <a:gd name="T2" fmla="*/ 1 w 414"/>
                    <a:gd name="T3" fmla="*/ 39 h 877"/>
                    <a:gd name="T4" fmla="*/ 180 w 414"/>
                    <a:gd name="T5" fmla="*/ 523 h 877"/>
                    <a:gd name="T6" fmla="*/ 118 w 414"/>
                    <a:gd name="T7" fmla="*/ 627 h 877"/>
                    <a:gd name="T8" fmla="*/ 119 w 414"/>
                    <a:gd name="T9" fmla="*/ 634 h 877"/>
                    <a:gd name="T10" fmla="*/ 403 w 414"/>
                    <a:gd name="T11" fmla="*/ 875 h 877"/>
                    <a:gd name="T12" fmla="*/ 409 w 414"/>
                    <a:gd name="T13" fmla="*/ 876 h 877"/>
                    <a:gd name="T14" fmla="*/ 411 w 414"/>
                    <a:gd name="T15" fmla="*/ 875 h 877"/>
                    <a:gd name="T16" fmla="*/ 411 w 414"/>
                    <a:gd name="T17" fmla="*/ 867 h 877"/>
                    <a:gd name="T18" fmla="*/ 130 w 414"/>
                    <a:gd name="T19" fmla="*/ 628 h 877"/>
                    <a:gd name="T20" fmla="*/ 191 w 414"/>
                    <a:gd name="T21" fmla="*/ 527 h 877"/>
                    <a:gd name="T22" fmla="*/ 192 w 414"/>
                    <a:gd name="T23" fmla="*/ 522 h 877"/>
                    <a:gd name="T24" fmla="*/ 14 w 414"/>
                    <a:gd name="T25" fmla="*/ 41 h 877"/>
                    <a:gd name="T26" fmla="*/ 84 w 414"/>
                    <a:gd name="T27" fmla="*/ 15 h 877"/>
                    <a:gd name="T28" fmla="*/ 317 w 414"/>
                    <a:gd name="T29" fmla="*/ 643 h 877"/>
                    <a:gd name="T30" fmla="*/ 324 w 414"/>
                    <a:gd name="T31" fmla="*/ 646 h 877"/>
                    <a:gd name="T32" fmla="*/ 328 w 414"/>
                    <a:gd name="T33" fmla="*/ 639 h 877"/>
                    <a:gd name="T34" fmla="*/ 93 w 414"/>
                    <a:gd name="T35" fmla="*/ 5 h 877"/>
                    <a:gd name="T36" fmla="*/ 86 w 414"/>
                    <a:gd name="T37" fmla="*/ 2 h 877"/>
                    <a:gd name="T38" fmla="*/ 4 w 414"/>
                    <a:gd name="T39" fmla="*/ 32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4" h="877">
                      <a:moveTo>
                        <a:pt x="4" y="32"/>
                      </a:moveTo>
                      <a:cubicBezTo>
                        <a:pt x="1" y="33"/>
                        <a:pt x="0" y="36"/>
                        <a:pt x="1" y="39"/>
                      </a:cubicBezTo>
                      <a:cubicBezTo>
                        <a:pt x="180" y="523"/>
                        <a:pt x="180" y="523"/>
                        <a:pt x="180" y="523"/>
                      </a:cubicBezTo>
                      <a:cubicBezTo>
                        <a:pt x="118" y="627"/>
                        <a:pt x="118" y="627"/>
                        <a:pt x="118" y="627"/>
                      </a:cubicBezTo>
                      <a:cubicBezTo>
                        <a:pt x="117" y="629"/>
                        <a:pt x="117" y="632"/>
                        <a:pt x="119" y="634"/>
                      </a:cubicBezTo>
                      <a:cubicBezTo>
                        <a:pt x="403" y="875"/>
                        <a:pt x="403" y="875"/>
                        <a:pt x="403" y="875"/>
                      </a:cubicBezTo>
                      <a:cubicBezTo>
                        <a:pt x="405" y="877"/>
                        <a:pt x="407" y="877"/>
                        <a:pt x="409" y="876"/>
                      </a:cubicBezTo>
                      <a:cubicBezTo>
                        <a:pt x="410" y="876"/>
                        <a:pt x="411" y="876"/>
                        <a:pt x="411" y="875"/>
                      </a:cubicBezTo>
                      <a:cubicBezTo>
                        <a:pt x="414" y="872"/>
                        <a:pt x="413" y="869"/>
                        <a:pt x="411" y="867"/>
                      </a:cubicBezTo>
                      <a:cubicBezTo>
                        <a:pt x="130" y="628"/>
                        <a:pt x="130" y="628"/>
                        <a:pt x="130" y="628"/>
                      </a:cubicBezTo>
                      <a:cubicBezTo>
                        <a:pt x="191" y="527"/>
                        <a:pt x="191" y="527"/>
                        <a:pt x="191" y="527"/>
                      </a:cubicBezTo>
                      <a:cubicBezTo>
                        <a:pt x="192" y="525"/>
                        <a:pt x="192" y="524"/>
                        <a:pt x="192" y="522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317" y="643"/>
                        <a:pt x="317" y="643"/>
                        <a:pt x="317" y="643"/>
                      </a:cubicBezTo>
                      <a:cubicBezTo>
                        <a:pt x="318" y="646"/>
                        <a:pt x="321" y="648"/>
                        <a:pt x="324" y="646"/>
                      </a:cubicBezTo>
                      <a:cubicBezTo>
                        <a:pt x="327" y="645"/>
                        <a:pt x="329" y="642"/>
                        <a:pt x="328" y="639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2"/>
                        <a:pt x="89" y="0"/>
                        <a:pt x="86" y="2"/>
                      </a:cubicBezTo>
                      <a:lnTo>
                        <a:pt x="4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870"/>
                <p:cNvSpPr>
                  <a:spLocks/>
                </p:cNvSpPr>
                <p:nvPr/>
              </p:nvSpPr>
              <p:spPr bwMode="auto">
                <a:xfrm>
                  <a:off x="-10809288" y="-6381750"/>
                  <a:ext cx="1042987" cy="2687638"/>
                </a:xfrm>
                <a:custGeom>
                  <a:avLst/>
                  <a:gdLst>
                    <a:gd name="T0" fmla="*/ 17 w 278"/>
                    <a:gd name="T1" fmla="*/ 258 h 716"/>
                    <a:gd name="T2" fmla="*/ 17 w 278"/>
                    <a:gd name="T3" fmla="*/ 259 h 716"/>
                    <a:gd name="T4" fmla="*/ 184 w 278"/>
                    <a:gd name="T5" fmla="*/ 711 h 716"/>
                    <a:gd name="T6" fmla="*/ 192 w 278"/>
                    <a:gd name="T7" fmla="*/ 715 h 716"/>
                    <a:gd name="T8" fmla="*/ 273 w 278"/>
                    <a:gd name="T9" fmla="*/ 685 h 716"/>
                    <a:gd name="T10" fmla="*/ 277 w 278"/>
                    <a:gd name="T11" fmla="*/ 677 h 716"/>
                    <a:gd name="T12" fmla="*/ 164 w 278"/>
                    <a:gd name="T13" fmla="*/ 372 h 716"/>
                    <a:gd name="T14" fmla="*/ 156 w 278"/>
                    <a:gd name="T15" fmla="*/ 369 h 716"/>
                    <a:gd name="T16" fmla="*/ 153 w 278"/>
                    <a:gd name="T17" fmla="*/ 376 h 716"/>
                    <a:gd name="T18" fmla="*/ 264 w 278"/>
                    <a:gd name="T19" fmla="*/ 676 h 716"/>
                    <a:gd name="T20" fmla="*/ 193 w 278"/>
                    <a:gd name="T21" fmla="*/ 702 h 716"/>
                    <a:gd name="T22" fmla="*/ 28 w 278"/>
                    <a:gd name="T23" fmla="*/ 256 h 716"/>
                    <a:gd name="T24" fmla="*/ 12 w 278"/>
                    <a:gd name="T25" fmla="*/ 0 h 716"/>
                    <a:gd name="T26" fmla="*/ 0 w 278"/>
                    <a:gd name="T27" fmla="*/ 0 h 716"/>
                    <a:gd name="T28" fmla="*/ 17 w 278"/>
                    <a:gd name="T29" fmla="*/ 25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8" h="716">
                      <a:moveTo>
                        <a:pt x="17" y="258"/>
                      </a:moveTo>
                      <a:cubicBezTo>
                        <a:pt x="17" y="258"/>
                        <a:pt x="17" y="259"/>
                        <a:pt x="17" y="259"/>
                      </a:cubicBezTo>
                      <a:cubicBezTo>
                        <a:pt x="184" y="711"/>
                        <a:pt x="184" y="711"/>
                        <a:pt x="184" y="711"/>
                      </a:cubicBezTo>
                      <a:cubicBezTo>
                        <a:pt x="185" y="714"/>
                        <a:pt x="189" y="716"/>
                        <a:pt x="192" y="715"/>
                      </a:cubicBezTo>
                      <a:cubicBezTo>
                        <a:pt x="273" y="685"/>
                        <a:pt x="273" y="685"/>
                        <a:pt x="273" y="685"/>
                      </a:cubicBezTo>
                      <a:cubicBezTo>
                        <a:pt x="276" y="684"/>
                        <a:pt x="278" y="680"/>
                        <a:pt x="277" y="677"/>
                      </a:cubicBezTo>
                      <a:cubicBezTo>
                        <a:pt x="164" y="372"/>
                        <a:pt x="164" y="372"/>
                        <a:pt x="164" y="372"/>
                      </a:cubicBezTo>
                      <a:cubicBezTo>
                        <a:pt x="163" y="369"/>
                        <a:pt x="160" y="368"/>
                        <a:pt x="156" y="369"/>
                      </a:cubicBezTo>
                      <a:cubicBezTo>
                        <a:pt x="153" y="370"/>
                        <a:pt x="152" y="373"/>
                        <a:pt x="153" y="376"/>
                      </a:cubicBezTo>
                      <a:cubicBezTo>
                        <a:pt x="264" y="676"/>
                        <a:pt x="264" y="676"/>
                        <a:pt x="264" y="676"/>
                      </a:cubicBezTo>
                      <a:cubicBezTo>
                        <a:pt x="193" y="702"/>
                        <a:pt x="193" y="702"/>
                        <a:pt x="193" y="702"/>
                      </a:cubicBezTo>
                      <a:cubicBezTo>
                        <a:pt x="28" y="256"/>
                        <a:pt x="28" y="256"/>
                        <a:pt x="28" y="25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871"/>
                <p:cNvSpPr>
                  <a:spLocks/>
                </p:cNvSpPr>
                <p:nvPr/>
              </p:nvSpPr>
              <p:spPr bwMode="auto">
                <a:xfrm>
                  <a:off x="-6178550" y="6972300"/>
                  <a:ext cx="3406775" cy="5137150"/>
                </a:xfrm>
                <a:custGeom>
                  <a:avLst/>
                  <a:gdLst>
                    <a:gd name="T0" fmla="*/ 490 w 908"/>
                    <a:gd name="T1" fmla="*/ 517 h 1369"/>
                    <a:gd name="T2" fmla="*/ 490 w 908"/>
                    <a:gd name="T3" fmla="*/ 516 h 1369"/>
                    <a:gd name="T4" fmla="*/ 260 w 908"/>
                    <a:gd name="T5" fmla="*/ 147 h 1369"/>
                    <a:gd name="T6" fmla="*/ 252 w 908"/>
                    <a:gd name="T7" fmla="*/ 145 h 1369"/>
                    <a:gd name="T8" fmla="*/ 86 w 908"/>
                    <a:gd name="T9" fmla="*/ 206 h 1369"/>
                    <a:gd name="T10" fmla="*/ 12 w 908"/>
                    <a:gd name="T11" fmla="*/ 5 h 1369"/>
                    <a:gd name="T12" fmla="*/ 5 w 908"/>
                    <a:gd name="T13" fmla="*/ 1 h 1369"/>
                    <a:gd name="T14" fmla="*/ 1 w 908"/>
                    <a:gd name="T15" fmla="*/ 9 h 1369"/>
                    <a:gd name="T16" fmla="*/ 78 w 908"/>
                    <a:gd name="T17" fmla="*/ 216 h 1369"/>
                    <a:gd name="T18" fmla="*/ 85 w 908"/>
                    <a:gd name="T19" fmla="*/ 219 h 1369"/>
                    <a:gd name="T20" fmla="*/ 252 w 908"/>
                    <a:gd name="T21" fmla="*/ 157 h 1369"/>
                    <a:gd name="T22" fmla="*/ 480 w 908"/>
                    <a:gd name="T23" fmla="*/ 522 h 1369"/>
                    <a:gd name="T24" fmla="*/ 775 w 908"/>
                    <a:gd name="T25" fmla="*/ 1320 h 1369"/>
                    <a:gd name="T26" fmla="*/ 778 w 908"/>
                    <a:gd name="T27" fmla="*/ 1323 h 1369"/>
                    <a:gd name="T28" fmla="*/ 880 w 908"/>
                    <a:gd name="T29" fmla="*/ 1369 h 1369"/>
                    <a:gd name="T30" fmla="*/ 908 w 908"/>
                    <a:gd name="T31" fmla="*/ 1369 h 1369"/>
                    <a:gd name="T32" fmla="*/ 785 w 908"/>
                    <a:gd name="T33" fmla="*/ 1313 h 1369"/>
                    <a:gd name="T34" fmla="*/ 490 w 908"/>
                    <a:gd name="T35" fmla="*/ 517 h 1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8" h="1369">
                      <a:moveTo>
                        <a:pt x="490" y="517"/>
                      </a:moveTo>
                      <a:cubicBezTo>
                        <a:pt x="490" y="517"/>
                        <a:pt x="490" y="516"/>
                        <a:pt x="490" y="516"/>
                      </a:cubicBezTo>
                      <a:cubicBezTo>
                        <a:pt x="260" y="147"/>
                        <a:pt x="260" y="147"/>
                        <a:pt x="260" y="147"/>
                      </a:cubicBezTo>
                      <a:cubicBezTo>
                        <a:pt x="258" y="145"/>
                        <a:pt x="255" y="144"/>
                        <a:pt x="252" y="145"/>
                      </a:cubicBezTo>
                      <a:cubicBezTo>
                        <a:pt x="86" y="206"/>
                        <a:pt x="86" y="206"/>
                        <a:pt x="86" y="20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78" y="216"/>
                        <a:pt x="78" y="216"/>
                        <a:pt x="78" y="216"/>
                      </a:cubicBezTo>
                      <a:cubicBezTo>
                        <a:pt x="79" y="219"/>
                        <a:pt x="82" y="220"/>
                        <a:pt x="85" y="219"/>
                      </a:cubicBezTo>
                      <a:cubicBezTo>
                        <a:pt x="252" y="157"/>
                        <a:pt x="252" y="157"/>
                        <a:pt x="252" y="157"/>
                      </a:cubicBezTo>
                      <a:cubicBezTo>
                        <a:pt x="480" y="522"/>
                        <a:pt x="480" y="522"/>
                        <a:pt x="480" y="522"/>
                      </a:cubicBezTo>
                      <a:cubicBezTo>
                        <a:pt x="775" y="1320"/>
                        <a:pt x="775" y="1320"/>
                        <a:pt x="775" y="1320"/>
                      </a:cubicBezTo>
                      <a:cubicBezTo>
                        <a:pt x="775" y="1321"/>
                        <a:pt x="776" y="1323"/>
                        <a:pt x="778" y="1323"/>
                      </a:cubicBezTo>
                      <a:cubicBezTo>
                        <a:pt x="880" y="1369"/>
                        <a:pt x="880" y="1369"/>
                        <a:pt x="880" y="1369"/>
                      </a:cubicBezTo>
                      <a:cubicBezTo>
                        <a:pt x="908" y="1369"/>
                        <a:pt x="908" y="1369"/>
                        <a:pt x="908" y="1369"/>
                      </a:cubicBezTo>
                      <a:cubicBezTo>
                        <a:pt x="785" y="1313"/>
                        <a:pt x="785" y="1313"/>
                        <a:pt x="785" y="1313"/>
                      </a:cubicBezTo>
                      <a:lnTo>
                        <a:pt x="490" y="5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872"/>
                <p:cNvSpPr>
                  <a:spLocks/>
                </p:cNvSpPr>
                <p:nvPr/>
              </p:nvSpPr>
              <p:spPr bwMode="auto">
                <a:xfrm>
                  <a:off x="-6816725" y="2166938"/>
                  <a:ext cx="1163637" cy="4238625"/>
                </a:xfrm>
                <a:custGeom>
                  <a:avLst/>
                  <a:gdLst>
                    <a:gd name="T0" fmla="*/ 37 w 310"/>
                    <a:gd name="T1" fmla="*/ 19 h 1130"/>
                    <a:gd name="T2" fmla="*/ 34 w 310"/>
                    <a:gd name="T3" fmla="*/ 22 h 1130"/>
                    <a:gd name="T4" fmla="*/ 34 w 310"/>
                    <a:gd name="T5" fmla="*/ 27 h 1130"/>
                    <a:gd name="T6" fmla="*/ 100 w 310"/>
                    <a:gd name="T7" fmla="*/ 198 h 1130"/>
                    <a:gd name="T8" fmla="*/ 1 w 310"/>
                    <a:gd name="T9" fmla="*/ 471 h 1130"/>
                    <a:gd name="T10" fmla="*/ 4 w 310"/>
                    <a:gd name="T11" fmla="*/ 479 h 1130"/>
                    <a:gd name="T12" fmla="*/ 12 w 310"/>
                    <a:gd name="T13" fmla="*/ 475 h 1130"/>
                    <a:gd name="T14" fmla="*/ 111 w 310"/>
                    <a:gd name="T15" fmla="*/ 200 h 1130"/>
                    <a:gd name="T16" fmla="*/ 111 w 310"/>
                    <a:gd name="T17" fmla="*/ 196 h 1130"/>
                    <a:gd name="T18" fmla="*/ 46 w 310"/>
                    <a:gd name="T19" fmla="*/ 28 h 1130"/>
                    <a:gd name="T20" fmla="*/ 83 w 310"/>
                    <a:gd name="T21" fmla="*/ 14 h 1130"/>
                    <a:gd name="T22" fmla="*/ 253 w 310"/>
                    <a:gd name="T23" fmla="*/ 473 h 1130"/>
                    <a:gd name="T24" fmla="*/ 250 w 310"/>
                    <a:gd name="T25" fmla="*/ 974 h 1130"/>
                    <a:gd name="T26" fmla="*/ 250 w 310"/>
                    <a:gd name="T27" fmla="*/ 976 h 1130"/>
                    <a:gd name="T28" fmla="*/ 296 w 310"/>
                    <a:gd name="T29" fmla="*/ 1099 h 1130"/>
                    <a:gd name="T30" fmla="*/ 250 w 310"/>
                    <a:gd name="T31" fmla="*/ 1116 h 1130"/>
                    <a:gd name="T32" fmla="*/ 157 w 310"/>
                    <a:gd name="T33" fmla="*/ 864 h 1130"/>
                    <a:gd name="T34" fmla="*/ 164 w 310"/>
                    <a:gd name="T35" fmla="*/ 609 h 1130"/>
                    <a:gd name="T36" fmla="*/ 158 w 310"/>
                    <a:gd name="T37" fmla="*/ 603 h 1130"/>
                    <a:gd name="T38" fmla="*/ 152 w 310"/>
                    <a:gd name="T39" fmla="*/ 608 h 1130"/>
                    <a:gd name="T40" fmla="*/ 145 w 310"/>
                    <a:gd name="T41" fmla="*/ 864 h 1130"/>
                    <a:gd name="T42" fmla="*/ 145 w 310"/>
                    <a:gd name="T43" fmla="*/ 866 h 1130"/>
                    <a:gd name="T44" fmla="*/ 241 w 310"/>
                    <a:gd name="T45" fmla="*/ 1126 h 1130"/>
                    <a:gd name="T46" fmla="*/ 249 w 310"/>
                    <a:gd name="T47" fmla="*/ 1129 h 1130"/>
                    <a:gd name="T48" fmla="*/ 305 w 310"/>
                    <a:gd name="T49" fmla="*/ 1108 h 1130"/>
                    <a:gd name="T50" fmla="*/ 308 w 310"/>
                    <a:gd name="T51" fmla="*/ 1101 h 1130"/>
                    <a:gd name="T52" fmla="*/ 261 w 310"/>
                    <a:gd name="T53" fmla="*/ 973 h 1130"/>
                    <a:gd name="T54" fmla="*/ 264 w 310"/>
                    <a:gd name="T55" fmla="*/ 472 h 1130"/>
                    <a:gd name="T56" fmla="*/ 264 w 310"/>
                    <a:gd name="T57" fmla="*/ 470 h 1130"/>
                    <a:gd name="T58" fmla="*/ 92 w 310"/>
                    <a:gd name="T59" fmla="*/ 5 h 1130"/>
                    <a:gd name="T60" fmla="*/ 85 w 310"/>
                    <a:gd name="T61" fmla="*/ 1 h 1130"/>
                    <a:gd name="T62" fmla="*/ 37 w 310"/>
                    <a:gd name="T63" fmla="*/ 19 h 1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0" h="1130">
                      <a:moveTo>
                        <a:pt x="37" y="19"/>
                      </a:moveTo>
                      <a:cubicBezTo>
                        <a:pt x="35" y="20"/>
                        <a:pt x="34" y="21"/>
                        <a:pt x="34" y="22"/>
                      </a:cubicBezTo>
                      <a:cubicBezTo>
                        <a:pt x="33" y="24"/>
                        <a:pt x="33" y="25"/>
                        <a:pt x="34" y="27"/>
                      </a:cubicBezTo>
                      <a:cubicBezTo>
                        <a:pt x="100" y="198"/>
                        <a:pt x="100" y="198"/>
                        <a:pt x="100" y="198"/>
                      </a:cubicBezTo>
                      <a:cubicBezTo>
                        <a:pt x="1" y="471"/>
                        <a:pt x="1" y="471"/>
                        <a:pt x="1" y="471"/>
                      </a:cubicBezTo>
                      <a:cubicBezTo>
                        <a:pt x="0" y="474"/>
                        <a:pt x="1" y="478"/>
                        <a:pt x="4" y="479"/>
                      </a:cubicBezTo>
                      <a:cubicBezTo>
                        <a:pt x="7" y="480"/>
                        <a:pt x="10" y="478"/>
                        <a:pt x="12" y="475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12" y="199"/>
                        <a:pt x="112" y="197"/>
                        <a:pt x="111" y="196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253" y="473"/>
                        <a:pt x="253" y="473"/>
                        <a:pt x="253" y="473"/>
                      </a:cubicBezTo>
                      <a:cubicBezTo>
                        <a:pt x="250" y="974"/>
                        <a:pt x="250" y="974"/>
                        <a:pt x="250" y="974"/>
                      </a:cubicBezTo>
                      <a:cubicBezTo>
                        <a:pt x="250" y="975"/>
                        <a:pt x="250" y="976"/>
                        <a:pt x="250" y="976"/>
                      </a:cubicBezTo>
                      <a:cubicBezTo>
                        <a:pt x="296" y="1099"/>
                        <a:pt x="296" y="1099"/>
                        <a:pt x="296" y="1099"/>
                      </a:cubicBezTo>
                      <a:cubicBezTo>
                        <a:pt x="250" y="1116"/>
                        <a:pt x="250" y="1116"/>
                        <a:pt x="250" y="1116"/>
                      </a:cubicBezTo>
                      <a:cubicBezTo>
                        <a:pt x="157" y="864"/>
                        <a:pt x="157" y="864"/>
                        <a:pt x="157" y="864"/>
                      </a:cubicBezTo>
                      <a:cubicBezTo>
                        <a:pt x="164" y="609"/>
                        <a:pt x="164" y="609"/>
                        <a:pt x="164" y="609"/>
                      </a:cubicBezTo>
                      <a:cubicBezTo>
                        <a:pt x="164" y="605"/>
                        <a:pt x="162" y="603"/>
                        <a:pt x="158" y="603"/>
                      </a:cubicBezTo>
                      <a:cubicBezTo>
                        <a:pt x="155" y="603"/>
                        <a:pt x="152" y="605"/>
                        <a:pt x="152" y="608"/>
                      </a:cubicBezTo>
                      <a:cubicBezTo>
                        <a:pt x="145" y="864"/>
                        <a:pt x="145" y="864"/>
                        <a:pt x="145" y="864"/>
                      </a:cubicBezTo>
                      <a:cubicBezTo>
                        <a:pt x="145" y="865"/>
                        <a:pt x="145" y="866"/>
                        <a:pt x="145" y="866"/>
                      </a:cubicBezTo>
                      <a:cubicBezTo>
                        <a:pt x="241" y="1126"/>
                        <a:pt x="241" y="1126"/>
                        <a:pt x="241" y="1126"/>
                      </a:cubicBezTo>
                      <a:cubicBezTo>
                        <a:pt x="242" y="1129"/>
                        <a:pt x="246" y="1130"/>
                        <a:pt x="249" y="1129"/>
                      </a:cubicBezTo>
                      <a:cubicBezTo>
                        <a:pt x="305" y="1108"/>
                        <a:pt x="305" y="1108"/>
                        <a:pt x="305" y="1108"/>
                      </a:cubicBezTo>
                      <a:cubicBezTo>
                        <a:pt x="308" y="1107"/>
                        <a:pt x="310" y="1104"/>
                        <a:pt x="308" y="1101"/>
                      </a:cubicBezTo>
                      <a:cubicBezTo>
                        <a:pt x="261" y="973"/>
                        <a:pt x="261" y="973"/>
                        <a:pt x="261" y="973"/>
                      </a:cubicBezTo>
                      <a:cubicBezTo>
                        <a:pt x="264" y="472"/>
                        <a:pt x="264" y="472"/>
                        <a:pt x="264" y="472"/>
                      </a:cubicBezTo>
                      <a:cubicBezTo>
                        <a:pt x="264" y="471"/>
                        <a:pt x="264" y="470"/>
                        <a:pt x="264" y="470"/>
                      </a:cubicBezTo>
                      <a:cubicBezTo>
                        <a:pt x="92" y="5"/>
                        <a:pt x="92" y="5"/>
                        <a:pt x="92" y="5"/>
                      </a:cubicBezTo>
                      <a:cubicBezTo>
                        <a:pt x="91" y="2"/>
                        <a:pt x="88" y="0"/>
                        <a:pt x="85" y="1"/>
                      </a:cubicBezTo>
                      <a:lnTo>
                        <a:pt x="3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873"/>
                <p:cNvSpPr>
                  <a:spLocks/>
                </p:cNvSpPr>
                <p:nvPr/>
              </p:nvSpPr>
              <p:spPr bwMode="auto">
                <a:xfrm>
                  <a:off x="-10531475" y="-6381750"/>
                  <a:ext cx="2886075" cy="9144000"/>
                </a:xfrm>
                <a:custGeom>
                  <a:avLst/>
                  <a:gdLst>
                    <a:gd name="T0" fmla="*/ 566 w 769"/>
                    <a:gd name="T1" fmla="*/ 1531 h 2437"/>
                    <a:gd name="T2" fmla="*/ 567 w 769"/>
                    <a:gd name="T3" fmla="*/ 1533 h 2437"/>
                    <a:gd name="T4" fmla="*/ 712 w 769"/>
                    <a:gd name="T5" fmla="*/ 1682 h 2437"/>
                    <a:gd name="T6" fmla="*/ 757 w 769"/>
                    <a:gd name="T7" fmla="*/ 2431 h 2437"/>
                    <a:gd name="T8" fmla="*/ 763 w 769"/>
                    <a:gd name="T9" fmla="*/ 2437 h 2437"/>
                    <a:gd name="T10" fmla="*/ 765 w 769"/>
                    <a:gd name="T11" fmla="*/ 2436 h 2437"/>
                    <a:gd name="T12" fmla="*/ 769 w 769"/>
                    <a:gd name="T13" fmla="*/ 2430 h 2437"/>
                    <a:gd name="T14" fmla="*/ 724 w 769"/>
                    <a:gd name="T15" fmla="*/ 1679 h 2437"/>
                    <a:gd name="T16" fmla="*/ 722 w 769"/>
                    <a:gd name="T17" fmla="*/ 1676 h 2437"/>
                    <a:gd name="T18" fmla="*/ 576 w 769"/>
                    <a:gd name="T19" fmla="*/ 1526 h 2437"/>
                    <a:gd name="T20" fmla="*/ 12 w 769"/>
                    <a:gd name="T21" fmla="*/ 0 h 2437"/>
                    <a:gd name="T22" fmla="*/ 0 w 769"/>
                    <a:gd name="T23" fmla="*/ 0 h 2437"/>
                    <a:gd name="T24" fmla="*/ 566 w 769"/>
                    <a:gd name="T25" fmla="*/ 1531 h 2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9" h="2437">
                      <a:moveTo>
                        <a:pt x="566" y="1531"/>
                      </a:moveTo>
                      <a:cubicBezTo>
                        <a:pt x="566" y="1532"/>
                        <a:pt x="567" y="1533"/>
                        <a:pt x="567" y="1533"/>
                      </a:cubicBezTo>
                      <a:cubicBezTo>
                        <a:pt x="712" y="1682"/>
                        <a:pt x="712" y="1682"/>
                        <a:pt x="712" y="1682"/>
                      </a:cubicBezTo>
                      <a:cubicBezTo>
                        <a:pt x="757" y="2431"/>
                        <a:pt x="757" y="2431"/>
                        <a:pt x="757" y="2431"/>
                      </a:cubicBezTo>
                      <a:cubicBezTo>
                        <a:pt x="757" y="2434"/>
                        <a:pt x="760" y="2437"/>
                        <a:pt x="763" y="2437"/>
                      </a:cubicBezTo>
                      <a:cubicBezTo>
                        <a:pt x="764" y="2437"/>
                        <a:pt x="764" y="2436"/>
                        <a:pt x="765" y="2436"/>
                      </a:cubicBezTo>
                      <a:cubicBezTo>
                        <a:pt x="767" y="2435"/>
                        <a:pt x="769" y="2433"/>
                        <a:pt x="769" y="2430"/>
                      </a:cubicBezTo>
                      <a:cubicBezTo>
                        <a:pt x="724" y="1679"/>
                        <a:pt x="724" y="1679"/>
                        <a:pt x="724" y="1679"/>
                      </a:cubicBezTo>
                      <a:cubicBezTo>
                        <a:pt x="724" y="1678"/>
                        <a:pt x="723" y="1676"/>
                        <a:pt x="722" y="1676"/>
                      </a:cubicBezTo>
                      <a:cubicBezTo>
                        <a:pt x="576" y="1526"/>
                        <a:pt x="576" y="1526"/>
                        <a:pt x="576" y="152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566" y="15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874"/>
                <p:cNvSpPr>
                  <a:spLocks/>
                </p:cNvSpPr>
                <p:nvPr/>
              </p:nvSpPr>
              <p:spPr bwMode="auto">
                <a:xfrm>
                  <a:off x="-10118725" y="-6384925"/>
                  <a:ext cx="7572375" cy="18494375"/>
                </a:xfrm>
                <a:custGeom>
                  <a:avLst/>
                  <a:gdLst>
                    <a:gd name="T0" fmla="*/ 0 w 2018"/>
                    <a:gd name="T1" fmla="*/ 196 h 4929"/>
                    <a:gd name="T2" fmla="*/ 0 w 2018"/>
                    <a:gd name="T3" fmla="*/ 199 h 4929"/>
                    <a:gd name="T4" fmla="*/ 489 w 2018"/>
                    <a:gd name="T5" fmla="*/ 1520 h 4929"/>
                    <a:gd name="T6" fmla="*/ 490 w 2018"/>
                    <a:gd name="T7" fmla="*/ 1522 h 4929"/>
                    <a:gd name="T8" fmla="*/ 853 w 2018"/>
                    <a:gd name="T9" fmla="*/ 1892 h 4929"/>
                    <a:gd name="T10" fmla="*/ 1166 w 2018"/>
                    <a:gd name="T11" fmla="*/ 2739 h 4929"/>
                    <a:gd name="T12" fmla="*/ 1163 w 2018"/>
                    <a:gd name="T13" fmla="*/ 3241 h 4929"/>
                    <a:gd name="T14" fmla="*/ 1163 w 2018"/>
                    <a:gd name="T15" fmla="*/ 3243 h 4929"/>
                    <a:gd name="T16" fmla="*/ 1332 w 2018"/>
                    <a:gd name="T17" fmla="*/ 3700 h 4929"/>
                    <a:gd name="T18" fmla="*/ 1333 w 2018"/>
                    <a:gd name="T19" fmla="*/ 3701 h 4929"/>
                    <a:gd name="T20" fmla="*/ 1563 w 2018"/>
                    <a:gd name="T21" fmla="*/ 4070 h 4929"/>
                    <a:gd name="T22" fmla="*/ 1858 w 2018"/>
                    <a:gd name="T23" fmla="*/ 4868 h 4929"/>
                    <a:gd name="T24" fmla="*/ 1861 w 2018"/>
                    <a:gd name="T25" fmla="*/ 4871 h 4929"/>
                    <a:gd name="T26" fmla="*/ 1990 w 2018"/>
                    <a:gd name="T27" fmla="*/ 4929 h 4929"/>
                    <a:gd name="T28" fmla="*/ 2018 w 2018"/>
                    <a:gd name="T29" fmla="*/ 4929 h 4929"/>
                    <a:gd name="T30" fmla="*/ 1868 w 2018"/>
                    <a:gd name="T31" fmla="*/ 4861 h 4929"/>
                    <a:gd name="T32" fmla="*/ 1574 w 2018"/>
                    <a:gd name="T33" fmla="*/ 4065 h 4929"/>
                    <a:gd name="T34" fmla="*/ 1573 w 2018"/>
                    <a:gd name="T35" fmla="*/ 4064 h 4929"/>
                    <a:gd name="T36" fmla="*/ 1343 w 2018"/>
                    <a:gd name="T37" fmla="*/ 3696 h 4929"/>
                    <a:gd name="T38" fmla="*/ 1175 w 2018"/>
                    <a:gd name="T39" fmla="*/ 3240 h 4929"/>
                    <a:gd name="T40" fmla="*/ 1178 w 2018"/>
                    <a:gd name="T41" fmla="*/ 2738 h 4929"/>
                    <a:gd name="T42" fmla="*/ 1177 w 2018"/>
                    <a:gd name="T43" fmla="*/ 2736 h 4929"/>
                    <a:gd name="T44" fmla="*/ 863 w 2018"/>
                    <a:gd name="T45" fmla="*/ 1887 h 4929"/>
                    <a:gd name="T46" fmla="*/ 862 w 2018"/>
                    <a:gd name="T47" fmla="*/ 1885 h 4929"/>
                    <a:gd name="T48" fmla="*/ 499 w 2018"/>
                    <a:gd name="T49" fmla="*/ 1515 h 4929"/>
                    <a:gd name="T50" fmla="*/ 12 w 2018"/>
                    <a:gd name="T51" fmla="*/ 196 h 4929"/>
                    <a:gd name="T52" fmla="*/ 36 w 2018"/>
                    <a:gd name="T53" fmla="*/ 0 h 4929"/>
                    <a:gd name="T54" fmla="*/ 24 w 2018"/>
                    <a:gd name="T55" fmla="*/ 1 h 4929"/>
                    <a:gd name="T56" fmla="*/ 0 w 2018"/>
                    <a:gd name="T57" fmla="*/ 196 h 4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018" h="4929">
                      <a:moveTo>
                        <a:pt x="0" y="196"/>
                      </a:moveTo>
                      <a:cubicBezTo>
                        <a:pt x="0" y="197"/>
                        <a:pt x="0" y="198"/>
                        <a:pt x="0" y="199"/>
                      </a:cubicBezTo>
                      <a:cubicBezTo>
                        <a:pt x="489" y="1520"/>
                        <a:pt x="489" y="1520"/>
                        <a:pt x="489" y="1520"/>
                      </a:cubicBezTo>
                      <a:cubicBezTo>
                        <a:pt x="489" y="1521"/>
                        <a:pt x="490" y="1521"/>
                        <a:pt x="490" y="1522"/>
                      </a:cubicBezTo>
                      <a:cubicBezTo>
                        <a:pt x="853" y="1892"/>
                        <a:pt x="853" y="1892"/>
                        <a:pt x="853" y="1892"/>
                      </a:cubicBezTo>
                      <a:cubicBezTo>
                        <a:pt x="1166" y="2739"/>
                        <a:pt x="1166" y="2739"/>
                        <a:pt x="1166" y="2739"/>
                      </a:cubicBezTo>
                      <a:cubicBezTo>
                        <a:pt x="1163" y="3241"/>
                        <a:pt x="1163" y="3241"/>
                        <a:pt x="1163" y="3241"/>
                      </a:cubicBezTo>
                      <a:cubicBezTo>
                        <a:pt x="1163" y="3241"/>
                        <a:pt x="1163" y="3242"/>
                        <a:pt x="1163" y="3243"/>
                      </a:cubicBezTo>
                      <a:cubicBezTo>
                        <a:pt x="1332" y="3700"/>
                        <a:pt x="1332" y="3700"/>
                        <a:pt x="1332" y="3700"/>
                      </a:cubicBezTo>
                      <a:cubicBezTo>
                        <a:pt x="1332" y="3700"/>
                        <a:pt x="1333" y="3701"/>
                        <a:pt x="1333" y="3701"/>
                      </a:cubicBezTo>
                      <a:cubicBezTo>
                        <a:pt x="1563" y="4070"/>
                        <a:pt x="1563" y="4070"/>
                        <a:pt x="1563" y="4070"/>
                      </a:cubicBezTo>
                      <a:cubicBezTo>
                        <a:pt x="1858" y="4868"/>
                        <a:pt x="1858" y="4868"/>
                        <a:pt x="1858" y="4868"/>
                      </a:cubicBezTo>
                      <a:cubicBezTo>
                        <a:pt x="1858" y="4869"/>
                        <a:pt x="1860" y="4870"/>
                        <a:pt x="1861" y="4871"/>
                      </a:cubicBezTo>
                      <a:cubicBezTo>
                        <a:pt x="1990" y="4929"/>
                        <a:pt x="1990" y="4929"/>
                        <a:pt x="1990" y="4929"/>
                      </a:cubicBezTo>
                      <a:cubicBezTo>
                        <a:pt x="2018" y="4929"/>
                        <a:pt x="2018" y="4929"/>
                        <a:pt x="2018" y="4929"/>
                      </a:cubicBezTo>
                      <a:cubicBezTo>
                        <a:pt x="1868" y="4861"/>
                        <a:pt x="1868" y="4861"/>
                        <a:pt x="1868" y="4861"/>
                      </a:cubicBezTo>
                      <a:cubicBezTo>
                        <a:pt x="1574" y="4065"/>
                        <a:pt x="1574" y="4065"/>
                        <a:pt x="1574" y="4065"/>
                      </a:cubicBezTo>
                      <a:cubicBezTo>
                        <a:pt x="1574" y="4064"/>
                        <a:pt x="1574" y="4064"/>
                        <a:pt x="1573" y="4064"/>
                      </a:cubicBezTo>
                      <a:cubicBezTo>
                        <a:pt x="1343" y="3696"/>
                        <a:pt x="1343" y="3696"/>
                        <a:pt x="1343" y="3696"/>
                      </a:cubicBezTo>
                      <a:cubicBezTo>
                        <a:pt x="1175" y="3240"/>
                        <a:pt x="1175" y="3240"/>
                        <a:pt x="1175" y="3240"/>
                      </a:cubicBezTo>
                      <a:cubicBezTo>
                        <a:pt x="1178" y="2738"/>
                        <a:pt x="1178" y="2738"/>
                        <a:pt x="1178" y="2738"/>
                      </a:cubicBezTo>
                      <a:cubicBezTo>
                        <a:pt x="1177" y="2738"/>
                        <a:pt x="1177" y="2737"/>
                        <a:pt x="1177" y="2736"/>
                      </a:cubicBezTo>
                      <a:cubicBezTo>
                        <a:pt x="863" y="1887"/>
                        <a:pt x="863" y="1887"/>
                        <a:pt x="863" y="1887"/>
                      </a:cubicBezTo>
                      <a:cubicBezTo>
                        <a:pt x="863" y="1886"/>
                        <a:pt x="862" y="1885"/>
                        <a:pt x="862" y="1885"/>
                      </a:cubicBezTo>
                      <a:cubicBezTo>
                        <a:pt x="499" y="1515"/>
                        <a:pt x="499" y="1515"/>
                        <a:pt x="499" y="1515"/>
                      </a:cubicBezTo>
                      <a:cubicBezTo>
                        <a:pt x="12" y="196"/>
                        <a:pt x="12" y="196"/>
                        <a:pt x="12" y="19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lnTo>
                        <a:pt x="0" y="1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875"/>
                <p:cNvSpPr>
                  <a:spLocks/>
                </p:cNvSpPr>
                <p:nvPr/>
              </p:nvSpPr>
              <p:spPr bwMode="auto">
                <a:xfrm>
                  <a:off x="-4629150" y="7359650"/>
                  <a:ext cx="2308225" cy="4749800"/>
                </a:xfrm>
                <a:custGeom>
                  <a:avLst/>
                  <a:gdLst>
                    <a:gd name="T0" fmla="*/ 14 w 615"/>
                    <a:gd name="T1" fmla="*/ 37 h 1266"/>
                    <a:gd name="T2" fmla="*/ 94 w 615"/>
                    <a:gd name="T3" fmla="*/ 12 h 1266"/>
                    <a:gd name="T4" fmla="*/ 98 w 615"/>
                    <a:gd name="T5" fmla="*/ 5 h 1266"/>
                    <a:gd name="T6" fmla="*/ 91 w 615"/>
                    <a:gd name="T7" fmla="*/ 1 h 1266"/>
                    <a:gd name="T8" fmla="*/ 4 w 615"/>
                    <a:gd name="T9" fmla="*/ 29 h 1266"/>
                    <a:gd name="T10" fmla="*/ 1 w 615"/>
                    <a:gd name="T11" fmla="*/ 31 h 1266"/>
                    <a:gd name="T12" fmla="*/ 1 w 615"/>
                    <a:gd name="T13" fmla="*/ 36 h 1266"/>
                    <a:gd name="T14" fmla="*/ 428 w 615"/>
                    <a:gd name="T15" fmla="*/ 1192 h 1266"/>
                    <a:gd name="T16" fmla="*/ 431 w 615"/>
                    <a:gd name="T17" fmla="*/ 1195 h 1266"/>
                    <a:gd name="T18" fmla="*/ 587 w 615"/>
                    <a:gd name="T19" fmla="*/ 1266 h 1266"/>
                    <a:gd name="T20" fmla="*/ 615 w 615"/>
                    <a:gd name="T21" fmla="*/ 1266 h 1266"/>
                    <a:gd name="T22" fmla="*/ 438 w 615"/>
                    <a:gd name="T23" fmla="*/ 1186 h 1266"/>
                    <a:gd name="T24" fmla="*/ 14 w 615"/>
                    <a:gd name="T25" fmla="*/ 37 h 1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15" h="1266">
                      <a:moveTo>
                        <a:pt x="14" y="37"/>
                      </a:move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8" y="11"/>
                        <a:pt x="99" y="7"/>
                        <a:pt x="98" y="5"/>
                      </a:cubicBezTo>
                      <a:cubicBezTo>
                        <a:pt x="97" y="1"/>
                        <a:pt x="94" y="0"/>
                        <a:pt x="91" y="1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29"/>
                        <a:pt x="2" y="30"/>
                        <a:pt x="1" y="31"/>
                      </a:cubicBezTo>
                      <a:cubicBezTo>
                        <a:pt x="0" y="33"/>
                        <a:pt x="1" y="35"/>
                        <a:pt x="1" y="36"/>
                      </a:cubicBezTo>
                      <a:cubicBezTo>
                        <a:pt x="428" y="1192"/>
                        <a:pt x="428" y="1192"/>
                        <a:pt x="428" y="1192"/>
                      </a:cubicBezTo>
                      <a:cubicBezTo>
                        <a:pt x="429" y="1194"/>
                        <a:pt x="430" y="1195"/>
                        <a:pt x="431" y="1195"/>
                      </a:cubicBezTo>
                      <a:cubicBezTo>
                        <a:pt x="587" y="1266"/>
                        <a:pt x="587" y="1266"/>
                        <a:pt x="587" y="1266"/>
                      </a:cubicBezTo>
                      <a:cubicBezTo>
                        <a:pt x="615" y="1266"/>
                        <a:pt x="615" y="1266"/>
                        <a:pt x="615" y="1266"/>
                      </a:cubicBezTo>
                      <a:cubicBezTo>
                        <a:pt x="438" y="1186"/>
                        <a:pt x="438" y="1186"/>
                        <a:pt x="438" y="1186"/>
                      </a:cubicBezTo>
                      <a:lnTo>
                        <a:pt x="1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876"/>
                <p:cNvSpPr>
                  <a:spLocks/>
                </p:cNvSpPr>
                <p:nvPr/>
              </p:nvSpPr>
              <p:spPr bwMode="auto">
                <a:xfrm>
                  <a:off x="-5443538" y="4657725"/>
                  <a:ext cx="1254125" cy="2184400"/>
                </a:xfrm>
                <a:custGeom>
                  <a:avLst/>
                  <a:gdLst>
                    <a:gd name="T0" fmla="*/ 18 w 334"/>
                    <a:gd name="T1" fmla="*/ 1 h 582"/>
                    <a:gd name="T2" fmla="*/ 15 w 334"/>
                    <a:gd name="T3" fmla="*/ 7 h 582"/>
                    <a:gd name="T4" fmla="*/ 0 w 334"/>
                    <a:gd name="T5" fmla="*/ 218 h 582"/>
                    <a:gd name="T6" fmla="*/ 6 w 334"/>
                    <a:gd name="T7" fmla="*/ 224 h 582"/>
                    <a:gd name="T8" fmla="*/ 12 w 334"/>
                    <a:gd name="T9" fmla="*/ 218 h 582"/>
                    <a:gd name="T10" fmla="*/ 25 w 334"/>
                    <a:gd name="T11" fmla="*/ 20 h 582"/>
                    <a:gd name="T12" fmla="*/ 196 w 334"/>
                    <a:gd name="T13" fmla="*/ 198 h 582"/>
                    <a:gd name="T14" fmla="*/ 320 w 334"/>
                    <a:gd name="T15" fmla="*/ 535 h 582"/>
                    <a:gd name="T16" fmla="*/ 229 w 334"/>
                    <a:gd name="T17" fmla="*/ 568 h 582"/>
                    <a:gd name="T18" fmla="*/ 147 w 334"/>
                    <a:gd name="T19" fmla="*/ 361 h 582"/>
                    <a:gd name="T20" fmla="*/ 140 w 334"/>
                    <a:gd name="T21" fmla="*/ 358 h 582"/>
                    <a:gd name="T22" fmla="*/ 137 w 334"/>
                    <a:gd name="T23" fmla="*/ 365 h 582"/>
                    <a:gd name="T24" fmla="*/ 220 w 334"/>
                    <a:gd name="T25" fmla="*/ 578 h 582"/>
                    <a:gd name="T26" fmla="*/ 227 w 334"/>
                    <a:gd name="T27" fmla="*/ 581 h 582"/>
                    <a:gd name="T28" fmla="*/ 330 w 334"/>
                    <a:gd name="T29" fmla="*/ 544 h 582"/>
                    <a:gd name="T30" fmla="*/ 333 w 334"/>
                    <a:gd name="T31" fmla="*/ 536 h 582"/>
                    <a:gd name="T32" fmla="*/ 206 w 334"/>
                    <a:gd name="T33" fmla="*/ 193 h 582"/>
                    <a:gd name="T34" fmla="*/ 205 w 334"/>
                    <a:gd name="T35" fmla="*/ 191 h 582"/>
                    <a:gd name="T36" fmla="*/ 24 w 334"/>
                    <a:gd name="T37" fmla="*/ 3 h 582"/>
                    <a:gd name="T38" fmla="*/ 18 w 334"/>
                    <a:gd name="T39" fmla="*/ 1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4" h="582">
                      <a:moveTo>
                        <a:pt x="18" y="1"/>
                      </a:moveTo>
                      <a:cubicBezTo>
                        <a:pt x="16" y="2"/>
                        <a:pt x="14" y="4"/>
                        <a:pt x="15" y="7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1"/>
                        <a:pt x="2" y="224"/>
                        <a:pt x="6" y="224"/>
                      </a:cubicBezTo>
                      <a:cubicBezTo>
                        <a:pt x="9" y="224"/>
                        <a:pt x="11" y="222"/>
                        <a:pt x="12" y="218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196" y="198"/>
                        <a:pt x="196" y="198"/>
                        <a:pt x="196" y="198"/>
                      </a:cubicBezTo>
                      <a:cubicBezTo>
                        <a:pt x="320" y="535"/>
                        <a:pt x="320" y="535"/>
                        <a:pt x="320" y="535"/>
                      </a:cubicBezTo>
                      <a:cubicBezTo>
                        <a:pt x="229" y="568"/>
                        <a:pt x="229" y="568"/>
                        <a:pt x="229" y="568"/>
                      </a:cubicBezTo>
                      <a:cubicBezTo>
                        <a:pt x="147" y="361"/>
                        <a:pt x="147" y="361"/>
                        <a:pt x="147" y="361"/>
                      </a:cubicBezTo>
                      <a:cubicBezTo>
                        <a:pt x="147" y="358"/>
                        <a:pt x="143" y="356"/>
                        <a:pt x="140" y="358"/>
                      </a:cubicBezTo>
                      <a:cubicBezTo>
                        <a:pt x="137" y="359"/>
                        <a:pt x="135" y="362"/>
                        <a:pt x="137" y="365"/>
                      </a:cubicBezTo>
                      <a:cubicBezTo>
                        <a:pt x="220" y="578"/>
                        <a:pt x="220" y="578"/>
                        <a:pt x="220" y="578"/>
                      </a:cubicBezTo>
                      <a:cubicBezTo>
                        <a:pt x="221" y="581"/>
                        <a:pt x="224" y="582"/>
                        <a:pt x="227" y="581"/>
                      </a:cubicBezTo>
                      <a:cubicBezTo>
                        <a:pt x="330" y="544"/>
                        <a:pt x="330" y="544"/>
                        <a:pt x="330" y="544"/>
                      </a:cubicBezTo>
                      <a:cubicBezTo>
                        <a:pt x="332" y="542"/>
                        <a:pt x="334" y="539"/>
                        <a:pt x="333" y="536"/>
                      </a:cubicBezTo>
                      <a:cubicBezTo>
                        <a:pt x="206" y="193"/>
                        <a:pt x="206" y="193"/>
                        <a:pt x="206" y="193"/>
                      </a:cubicBezTo>
                      <a:cubicBezTo>
                        <a:pt x="206" y="192"/>
                        <a:pt x="205" y="191"/>
                        <a:pt x="205" y="191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0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877"/>
                <p:cNvSpPr>
                  <a:spLocks/>
                </p:cNvSpPr>
                <p:nvPr/>
              </p:nvSpPr>
              <p:spPr bwMode="auto">
                <a:xfrm>
                  <a:off x="-6557963" y="-347662"/>
                  <a:ext cx="1554162" cy="3913188"/>
                </a:xfrm>
                <a:custGeom>
                  <a:avLst/>
                  <a:gdLst>
                    <a:gd name="T0" fmla="*/ 2 w 414"/>
                    <a:gd name="T1" fmla="*/ 11 h 1043"/>
                    <a:gd name="T2" fmla="*/ 182 w 414"/>
                    <a:gd name="T3" fmla="*/ 161 h 1043"/>
                    <a:gd name="T4" fmla="*/ 188 w 414"/>
                    <a:gd name="T5" fmla="*/ 162 h 1043"/>
                    <a:gd name="T6" fmla="*/ 301 w 414"/>
                    <a:gd name="T7" fmla="*/ 122 h 1043"/>
                    <a:gd name="T8" fmla="*/ 243 w 414"/>
                    <a:gd name="T9" fmla="*/ 572 h 1043"/>
                    <a:gd name="T10" fmla="*/ 243 w 414"/>
                    <a:gd name="T11" fmla="*/ 575 h 1043"/>
                    <a:gd name="T12" fmla="*/ 400 w 414"/>
                    <a:gd name="T13" fmla="*/ 999 h 1043"/>
                    <a:gd name="T14" fmla="*/ 319 w 414"/>
                    <a:gd name="T15" fmla="*/ 1029 h 1043"/>
                    <a:gd name="T16" fmla="*/ 94 w 414"/>
                    <a:gd name="T17" fmla="*/ 420 h 1043"/>
                    <a:gd name="T18" fmla="*/ 86 w 414"/>
                    <a:gd name="T19" fmla="*/ 416 h 1043"/>
                    <a:gd name="T20" fmla="*/ 83 w 414"/>
                    <a:gd name="T21" fmla="*/ 424 h 1043"/>
                    <a:gd name="T22" fmla="*/ 310 w 414"/>
                    <a:gd name="T23" fmla="*/ 1038 h 1043"/>
                    <a:gd name="T24" fmla="*/ 318 w 414"/>
                    <a:gd name="T25" fmla="*/ 1042 h 1043"/>
                    <a:gd name="T26" fmla="*/ 409 w 414"/>
                    <a:gd name="T27" fmla="*/ 1008 h 1043"/>
                    <a:gd name="T28" fmla="*/ 413 w 414"/>
                    <a:gd name="T29" fmla="*/ 1001 h 1043"/>
                    <a:gd name="T30" fmla="*/ 255 w 414"/>
                    <a:gd name="T31" fmla="*/ 573 h 1043"/>
                    <a:gd name="T32" fmla="*/ 314 w 414"/>
                    <a:gd name="T33" fmla="*/ 114 h 1043"/>
                    <a:gd name="T34" fmla="*/ 312 w 414"/>
                    <a:gd name="T35" fmla="*/ 109 h 1043"/>
                    <a:gd name="T36" fmla="*/ 307 w 414"/>
                    <a:gd name="T37" fmla="*/ 108 h 1043"/>
                    <a:gd name="T38" fmla="*/ 187 w 414"/>
                    <a:gd name="T39" fmla="*/ 151 h 1043"/>
                    <a:gd name="T40" fmla="*/ 10 w 414"/>
                    <a:gd name="T41" fmla="*/ 2 h 1043"/>
                    <a:gd name="T42" fmla="*/ 2 w 414"/>
                    <a:gd name="T43" fmla="*/ 3 h 1043"/>
                    <a:gd name="T44" fmla="*/ 2 w 414"/>
                    <a:gd name="T45" fmla="*/ 11 h 10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4" h="1043">
                      <a:moveTo>
                        <a:pt x="2" y="11"/>
                      </a:moveTo>
                      <a:cubicBezTo>
                        <a:pt x="182" y="161"/>
                        <a:pt x="182" y="161"/>
                        <a:pt x="182" y="161"/>
                      </a:cubicBezTo>
                      <a:cubicBezTo>
                        <a:pt x="184" y="163"/>
                        <a:pt x="186" y="163"/>
                        <a:pt x="188" y="162"/>
                      </a:cubicBezTo>
                      <a:cubicBezTo>
                        <a:pt x="301" y="122"/>
                        <a:pt x="301" y="122"/>
                        <a:pt x="301" y="122"/>
                      </a:cubicBezTo>
                      <a:cubicBezTo>
                        <a:pt x="243" y="572"/>
                        <a:pt x="243" y="572"/>
                        <a:pt x="243" y="572"/>
                      </a:cubicBezTo>
                      <a:cubicBezTo>
                        <a:pt x="243" y="573"/>
                        <a:pt x="243" y="574"/>
                        <a:pt x="243" y="575"/>
                      </a:cubicBezTo>
                      <a:cubicBezTo>
                        <a:pt x="400" y="999"/>
                        <a:pt x="400" y="999"/>
                        <a:pt x="400" y="999"/>
                      </a:cubicBezTo>
                      <a:cubicBezTo>
                        <a:pt x="319" y="1029"/>
                        <a:pt x="319" y="1029"/>
                        <a:pt x="319" y="1029"/>
                      </a:cubicBezTo>
                      <a:cubicBezTo>
                        <a:pt x="94" y="420"/>
                        <a:pt x="94" y="420"/>
                        <a:pt x="94" y="420"/>
                      </a:cubicBezTo>
                      <a:cubicBezTo>
                        <a:pt x="93" y="417"/>
                        <a:pt x="90" y="415"/>
                        <a:pt x="86" y="416"/>
                      </a:cubicBezTo>
                      <a:cubicBezTo>
                        <a:pt x="84" y="418"/>
                        <a:pt x="82" y="421"/>
                        <a:pt x="83" y="424"/>
                      </a:cubicBezTo>
                      <a:cubicBezTo>
                        <a:pt x="310" y="1038"/>
                        <a:pt x="310" y="1038"/>
                        <a:pt x="310" y="1038"/>
                      </a:cubicBezTo>
                      <a:cubicBezTo>
                        <a:pt x="311" y="1042"/>
                        <a:pt x="315" y="1043"/>
                        <a:pt x="318" y="1042"/>
                      </a:cubicBezTo>
                      <a:cubicBezTo>
                        <a:pt x="409" y="1008"/>
                        <a:pt x="409" y="1008"/>
                        <a:pt x="409" y="1008"/>
                      </a:cubicBezTo>
                      <a:cubicBezTo>
                        <a:pt x="412" y="1007"/>
                        <a:pt x="414" y="1003"/>
                        <a:pt x="413" y="1001"/>
                      </a:cubicBezTo>
                      <a:cubicBezTo>
                        <a:pt x="255" y="573"/>
                        <a:pt x="255" y="573"/>
                        <a:pt x="255" y="573"/>
                      </a:cubicBezTo>
                      <a:cubicBezTo>
                        <a:pt x="314" y="114"/>
                        <a:pt x="314" y="114"/>
                        <a:pt x="314" y="114"/>
                      </a:cubicBezTo>
                      <a:cubicBezTo>
                        <a:pt x="314" y="112"/>
                        <a:pt x="314" y="110"/>
                        <a:pt x="312" y="109"/>
                      </a:cubicBezTo>
                      <a:cubicBezTo>
                        <a:pt x="310" y="108"/>
                        <a:pt x="308" y="108"/>
                        <a:pt x="307" y="108"/>
                      </a:cubicBezTo>
                      <a:cubicBezTo>
                        <a:pt x="187" y="151"/>
                        <a:pt x="187" y="151"/>
                        <a:pt x="187" y="15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0"/>
                        <a:pt x="4" y="0"/>
                        <a:pt x="2" y="3"/>
                      </a:cubicBezTo>
                      <a:cubicBezTo>
                        <a:pt x="0" y="5"/>
                        <a:pt x="0" y="9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878"/>
                <p:cNvSpPr>
                  <a:spLocks/>
                </p:cNvSpPr>
                <p:nvPr/>
              </p:nvSpPr>
              <p:spPr bwMode="auto">
                <a:xfrm>
                  <a:off x="-9439275" y="-4452937"/>
                  <a:ext cx="2082800" cy="3471863"/>
                </a:xfrm>
                <a:custGeom>
                  <a:avLst/>
                  <a:gdLst>
                    <a:gd name="T0" fmla="*/ 1 w 555"/>
                    <a:gd name="T1" fmla="*/ 72 h 925"/>
                    <a:gd name="T2" fmla="*/ 161 w 555"/>
                    <a:gd name="T3" fmla="*/ 506 h 925"/>
                    <a:gd name="T4" fmla="*/ 165 w 555"/>
                    <a:gd name="T5" fmla="*/ 510 h 925"/>
                    <a:gd name="T6" fmla="*/ 431 w 555"/>
                    <a:gd name="T7" fmla="*/ 607 h 925"/>
                    <a:gd name="T8" fmla="*/ 456 w 555"/>
                    <a:gd name="T9" fmla="*/ 677 h 925"/>
                    <a:gd name="T10" fmla="*/ 360 w 555"/>
                    <a:gd name="T11" fmla="*/ 709 h 925"/>
                    <a:gd name="T12" fmla="*/ 357 w 555"/>
                    <a:gd name="T13" fmla="*/ 712 h 925"/>
                    <a:gd name="T14" fmla="*/ 357 w 555"/>
                    <a:gd name="T15" fmla="*/ 717 h 925"/>
                    <a:gd name="T16" fmla="*/ 399 w 555"/>
                    <a:gd name="T17" fmla="*/ 832 h 925"/>
                    <a:gd name="T18" fmla="*/ 407 w 555"/>
                    <a:gd name="T19" fmla="*/ 835 h 925"/>
                    <a:gd name="T20" fmla="*/ 497 w 555"/>
                    <a:gd name="T21" fmla="*/ 802 h 925"/>
                    <a:gd name="T22" fmla="*/ 543 w 555"/>
                    <a:gd name="T23" fmla="*/ 920 h 925"/>
                    <a:gd name="T24" fmla="*/ 550 w 555"/>
                    <a:gd name="T25" fmla="*/ 924 h 925"/>
                    <a:gd name="T26" fmla="*/ 550 w 555"/>
                    <a:gd name="T27" fmla="*/ 923 h 925"/>
                    <a:gd name="T28" fmla="*/ 554 w 555"/>
                    <a:gd name="T29" fmla="*/ 916 h 925"/>
                    <a:gd name="T30" fmla="*/ 506 w 555"/>
                    <a:gd name="T31" fmla="*/ 792 h 925"/>
                    <a:gd name="T32" fmla="*/ 498 w 555"/>
                    <a:gd name="T33" fmla="*/ 789 h 925"/>
                    <a:gd name="T34" fmla="*/ 408 w 555"/>
                    <a:gd name="T35" fmla="*/ 823 h 925"/>
                    <a:gd name="T36" fmla="*/ 370 w 555"/>
                    <a:gd name="T37" fmla="*/ 718 h 925"/>
                    <a:gd name="T38" fmla="*/ 465 w 555"/>
                    <a:gd name="T39" fmla="*/ 686 h 925"/>
                    <a:gd name="T40" fmla="*/ 469 w 555"/>
                    <a:gd name="T41" fmla="*/ 683 h 925"/>
                    <a:gd name="T42" fmla="*/ 469 w 555"/>
                    <a:gd name="T43" fmla="*/ 678 h 925"/>
                    <a:gd name="T44" fmla="*/ 441 w 555"/>
                    <a:gd name="T45" fmla="*/ 601 h 925"/>
                    <a:gd name="T46" fmla="*/ 438 w 555"/>
                    <a:gd name="T47" fmla="*/ 597 h 925"/>
                    <a:gd name="T48" fmla="*/ 171 w 555"/>
                    <a:gd name="T49" fmla="*/ 500 h 925"/>
                    <a:gd name="T50" fmla="*/ 14 w 555"/>
                    <a:gd name="T51" fmla="*/ 74 h 925"/>
                    <a:gd name="T52" fmla="*/ 180 w 555"/>
                    <a:gd name="T53" fmla="*/ 12 h 925"/>
                    <a:gd name="T54" fmla="*/ 304 w 555"/>
                    <a:gd name="T55" fmla="*/ 66 h 925"/>
                    <a:gd name="T56" fmla="*/ 361 w 555"/>
                    <a:gd name="T57" fmla="*/ 220 h 925"/>
                    <a:gd name="T58" fmla="*/ 368 w 555"/>
                    <a:gd name="T59" fmla="*/ 224 h 925"/>
                    <a:gd name="T60" fmla="*/ 448 w 555"/>
                    <a:gd name="T61" fmla="*/ 194 h 925"/>
                    <a:gd name="T62" fmla="*/ 493 w 555"/>
                    <a:gd name="T63" fmla="*/ 322 h 925"/>
                    <a:gd name="T64" fmla="*/ 501 w 555"/>
                    <a:gd name="T65" fmla="*/ 325 h 925"/>
                    <a:gd name="T66" fmla="*/ 504 w 555"/>
                    <a:gd name="T67" fmla="*/ 318 h 925"/>
                    <a:gd name="T68" fmla="*/ 457 w 555"/>
                    <a:gd name="T69" fmla="*/ 185 h 925"/>
                    <a:gd name="T70" fmla="*/ 454 w 555"/>
                    <a:gd name="T71" fmla="*/ 182 h 925"/>
                    <a:gd name="T72" fmla="*/ 450 w 555"/>
                    <a:gd name="T73" fmla="*/ 181 h 925"/>
                    <a:gd name="T74" fmla="*/ 370 w 555"/>
                    <a:gd name="T75" fmla="*/ 211 h 925"/>
                    <a:gd name="T76" fmla="*/ 314 w 555"/>
                    <a:gd name="T77" fmla="*/ 60 h 925"/>
                    <a:gd name="T78" fmla="*/ 311 w 555"/>
                    <a:gd name="T79" fmla="*/ 57 h 925"/>
                    <a:gd name="T80" fmla="*/ 183 w 555"/>
                    <a:gd name="T81" fmla="*/ 1 h 925"/>
                    <a:gd name="T82" fmla="*/ 178 w 555"/>
                    <a:gd name="T83" fmla="*/ 1 h 925"/>
                    <a:gd name="T84" fmla="*/ 5 w 555"/>
                    <a:gd name="T85" fmla="*/ 65 h 925"/>
                    <a:gd name="T86" fmla="*/ 1 w 555"/>
                    <a:gd name="T87" fmla="*/ 72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5" h="925">
                      <a:moveTo>
                        <a:pt x="1" y="72"/>
                      </a:moveTo>
                      <a:cubicBezTo>
                        <a:pt x="161" y="506"/>
                        <a:pt x="161" y="506"/>
                        <a:pt x="161" y="506"/>
                      </a:cubicBezTo>
                      <a:cubicBezTo>
                        <a:pt x="162" y="508"/>
                        <a:pt x="163" y="509"/>
                        <a:pt x="165" y="510"/>
                      </a:cubicBezTo>
                      <a:cubicBezTo>
                        <a:pt x="431" y="607"/>
                        <a:pt x="431" y="607"/>
                        <a:pt x="431" y="607"/>
                      </a:cubicBezTo>
                      <a:cubicBezTo>
                        <a:pt x="456" y="677"/>
                        <a:pt x="456" y="677"/>
                        <a:pt x="456" y="677"/>
                      </a:cubicBezTo>
                      <a:cubicBezTo>
                        <a:pt x="360" y="709"/>
                        <a:pt x="360" y="709"/>
                        <a:pt x="360" y="709"/>
                      </a:cubicBezTo>
                      <a:cubicBezTo>
                        <a:pt x="359" y="710"/>
                        <a:pt x="358" y="711"/>
                        <a:pt x="357" y="712"/>
                      </a:cubicBezTo>
                      <a:cubicBezTo>
                        <a:pt x="356" y="714"/>
                        <a:pt x="356" y="715"/>
                        <a:pt x="357" y="717"/>
                      </a:cubicBezTo>
                      <a:cubicBezTo>
                        <a:pt x="399" y="832"/>
                        <a:pt x="399" y="832"/>
                        <a:pt x="399" y="832"/>
                      </a:cubicBezTo>
                      <a:cubicBezTo>
                        <a:pt x="401" y="835"/>
                        <a:pt x="404" y="837"/>
                        <a:pt x="407" y="835"/>
                      </a:cubicBezTo>
                      <a:cubicBezTo>
                        <a:pt x="497" y="802"/>
                        <a:pt x="497" y="802"/>
                        <a:pt x="497" y="802"/>
                      </a:cubicBezTo>
                      <a:cubicBezTo>
                        <a:pt x="543" y="920"/>
                        <a:pt x="543" y="920"/>
                        <a:pt x="543" y="920"/>
                      </a:cubicBezTo>
                      <a:cubicBezTo>
                        <a:pt x="544" y="923"/>
                        <a:pt x="547" y="925"/>
                        <a:pt x="550" y="924"/>
                      </a:cubicBezTo>
                      <a:cubicBezTo>
                        <a:pt x="550" y="924"/>
                        <a:pt x="550" y="924"/>
                        <a:pt x="550" y="923"/>
                      </a:cubicBezTo>
                      <a:cubicBezTo>
                        <a:pt x="553" y="923"/>
                        <a:pt x="555" y="919"/>
                        <a:pt x="554" y="916"/>
                      </a:cubicBezTo>
                      <a:cubicBezTo>
                        <a:pt x="506" y="792"/>
                        <a:pt x="506" y="792"/>
                        <a:pt x="506" y="792"/>
                      </a:cubicBezTo>
                      <a:cubicBezTo>
                        <a:pt x="505" y="790"/>
                        <a:pt x="501" y="788"/>
                        <a:pt x="498" y="789"/>
                      </a:cubicBezTo>
                      <a:cubicBezTo>
                        <a:pt x="408" y="823"/>
                        <a:pt x="408" y="823"/>
                        <a:pt x="408" y="823"/>
                      </a:cubicBezTo>
                      <a:cubicBezTo>
                        <a:pt x="370" y="718"/>
                        <a:pt x="370" y="718"/>
                        <a:pt x="370" y="718"/>
                      </a:cubicBezTo>
                      <a:cubicBezTo>
                        <a:pt x="465" y="686"/>
                        <a:pt x="465" y="686"/>
                        <a:pt x="465" y="686"/>
                      </a:cubicBezTo>
                      <a:cubicBezTo>
                        <a:pt x="467" y="685"/>
                        <a:pt x="468" y="685"/>
                        <a:pt x="469" y="683"/>
                      </a:cubicBezTo>
                      <a:cubicBezTo>
                        <a:pt x="469" y="681"/>
                        <a:pt x="470" y="680"/>
                        <a:pt x="469" y="678"/>
                      </a:cubicBezTo>
                      <a:cubicBezTo>
                        <a:pt x="441" y="601"/>
                        <a:pt x="441" y="601"/>
                        <a:pt x="441" y="601"/>
                      </a:cubicBezTo>
                      <a:cubicBezTo>
                        <a:pt x="441" y="599"/>
                        <a:pt x="439" y="598"/>
                        <a:pt x="438" y="597"/>
                      </a:cubicBezTo>
                      <a:cubicBezTo>
                        <a:pt x="171" y="500"/>
                        <a:pt x="171" y="500"/>
                        <a:pt x="171" y="500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80" y="12"/>
                        <a:pt x="180" y="12"/>
                        <a:pt x="180" y="12"/>
                      </a:cubicBezTo>
                      <a:cubicBezTo>
                        <a:pt x="304" y="66"/>
                        <a:pt x="304" y="66"/>
                        <a:pt x="304" y="66"/>
                      </a:cubicBezTo>
                      <a:cubicBezTo>
                        <a:pt x="361" y="220"/>
                        <a:pt x="361" y="220"/>
                        <a:pt x="361" y="220"/>
                      </a:cubicBezTo>
                      <a:cubicBezTo>
                        <a:pt x="362" y="223"/>
                        <a:pt x="365" y="225"/>
                        <a:pt x="368" y="224"/>
                      </a:cubicBezTo>
                      <a:cubicBezTo>
                        <a:pt x="448" y="194"/>
                        <a:pt x="448" y="194"/>
                        <a:pt x="448" y="194"/>
                      </a:cubicBezTo>
                      <a:cubicBezTo>
                        <a:pt x="493" y="322"/>
                        <a:pt x="493" y="322"/>
                        <a:pt x="493" y="322"/>
                      </a:cubicBezTo>
                      <a:cubicBezTo>
                        <a:pt x="495" y="324"/>
                        <a:pt x="498" y="326"/>
                        <a:pt x="501" y="325"/>
                      </a:cubicBezTo>
                      <a:cubicBezTo>
                        <a:pt x="503" y="323"/>
                        <a:pt x="506" y="321"/>
                        <a:pt x="504" y="318"/>
                      </a:cubicBezTo>
                      <a:cubicBezTo>
                        <a:pt x="457" y="185"/>
                        <a:pt x="457" y="185"/>
                        <a:pt x="457" y="185"/>
                      </a:cubicBezTo>
                      <a:cubicBezTo>
                        <a:pt x="457" y="183"/>
                        <a:pt x="455" y="182"/>
                        <a:pt x="454" y="182"/>
                      </a:cubicBezTo>
                      <a:cubicBezTo>
                        <a:pt x="453" y="181"/>
                        <a:pt x="451" y="181"/>
                        <a:pt x="450" y="181"/>
                      </a:cubicBezTo>
                      <a:cubicBezTo>
                        <a:pt x="370" y="211"/>
                        <a:pt x="370" y="211"/>
                        <a:pt x="370" y="211"/>
                      </a:cubicBezTo>
                      <a:cubicBezTo>
                        <a:pt x="314" y="60"/>
                        <a:pt x="314" y="60"/>
                        <a:pt x="314" y="60"/>
                      </a:cubicBezTo>
                      <a:cubicBezTo>
                        <a:pt x="313" y="58"/>
                        <a:pt x="312" y="57"/>
                        <a:pt x="311" y="5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1" y="1"/>
                        <a:pt x="180" y="0"/>
                        <a:pt x="178" y="1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1" y="66"/>
                        <a:pt x="0" y="69"/>
                        <a:pt x="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879"/>
                <p:cNvSpPr>
                  <a:spLocks/>
                </p:cNvSpPr>
                <p:nvPr/>
              </p:nvSpPr>
              <p:spPr bwMode="auto">
                <a:xfrm>
                  <a:off x="-9994900" y="-6384925"/>
                  <a:ext cx="1598612" cy="1200150"/>
                </a:xfrm>
                <a:custGeom>
                  <a:avLst/>
                  <a:gdLst>
                    <a:gd name="T0" fmla="*/ 1 w 426"/>
                    <a:gd name="T1" fmla="*/ 183 h 320"/>
                    <a:gd name="T2" fmla="*/ 1 w 426"/>
                    <a:gd name="T3" fmla="*/ 186 h 320"/>
                    <a:gd name="T4" fmla="*/ 48 w 426"/>
                    <a:gd name="T5" fmla="*/ 315 h 320"/>
                    <a:gd name="T6" fmla="*/ 56 w 426"/>
                    <a:gd name="T7" fmla="*/ 319 h 320"/>
                    <a:gd name="T8" fmla="*/ 131 w 426"/>
                    <a:gd name="T9" fmla="*/ 291 h 320"/>
                    <a:gd name="T10" fmla="*/ 135 w 426"/>
                    <a:gd name="T11" fmla="*/ 283 h 320"/>
                    <a:gd name="T12" fmla="*/ 107 w 426"/>
                    <a:gd name="T13" fmla="*/ 201 h 320"/>
                    <a:gd name="T14" fmla="*/ 388 w 426"/>
                    <a:gd name="T15" fmla="*/ 97 h 320"/>
                    <a:gd name="T16" fmla="*/ 414 w 426"/>
                    <a:gd name="T17" fmla="*/ 167 h 320"/>
                    <a:gd name="T18" fmla="*/ 422 w 426"/>
                    <a:gd name="T19" fmla="*/ 171 h 320"/>
                    <a:gd name="T20" fmla="*/ 425 w 426"/>
                    <a:gd name="T21" fmla="*/ 163 h 320"/>
                    <a:gd name="T22" fmla="*/ 397 w 426"/>
                    <a:gd name="T23" fmla="*/ 88 h 320"/>
                    <a:gd name="T24" fmla="*/ 390 w 426"/>
                    <a:gd name="T25" fmla="*/ 84 h 320"/>
                    <a:gd name="T26" fmla="*/ 98 w 426"/>
                    <a:gd name="T27" fmla="*/ 192 h 320"/>
                    <a:gd name="T28" fmla="*/ 94 w 426"/>
                    <a:gd name="T29" fmla="*/ 200 h 320"/>
                    <a:gd name="T30" fmla="*/ 122 w 426"/>
                    <a:gd name="T31" fmla="*/ 282 h 320"/>
                    <a:gd name="T32" fmla="*/ 57 w 426"/>
                    <a:gd name="T33" fmla="*/ 306 h 320"/>
                    <a:gd name="T34" fmla="*/ 12 w 426"/>
                    <a:gd name="T35" fmla="*/ 184 h 320"/>
                    <a:gd name="T36" fmla="*/ 61 w 426"/>
                    <a:gd name="T37" fmla="*/ 0 h 320"/>
                    <a:gd name="T38" fmla="*/ 49 w 426"/>
                    <a:gd name="T39" fmla="*/ 0 h 320"/>
                    <a:gd name="T40" fmla="*/ 1 w 426"/>
                    <a:gd name="T41" fmla="*/ 18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6" h="320">
                      <a:moveTo>
                        <a:pt x="1" y="183"/>
                      </a:moveTo>
                      <a:cubicBezTo>
                        <a:pt x="1" y="184"/>
                        <a:pt x="0" y="185"/>
                        <a:pt x="1" y="186"/>
                      </a:cubicBezTo>
                      <a:cubicBezTo>
                        <a:pt x="48" y="315"/>
                        <a:pt x="48" y="315"/>
                        <a:pt x="48" y="315"/>
                      </a:cubicBezTo>
                      <a:cubicBezTo>
                        <a:pt x="50" y="318"/>
                        <a:pt x="53" y="320"/>
                        <a:pt x="56" y="319"/>
                      </a:cubicBezTo>
                      <a:cubicBezTo>
                        <a:pt x="131" y="291"/>
                        <a:pt x="131" y="291"/>
                        <a:pt x="131" y="291"/>
                      </a:cubicBezTo>
                      <a:cubicBezTo>
                        <a:pt x="135" y="289"/>
                        <a:pt x="136" y="286"/>
                        <a:pt x="135" y="283"/>
                      </a:cubicBezTo>
                      <a:cubicBezTo>
                        <a:pt x="107" y="201"/>
                        <a:pt x="107" y="201"/>
                        <a:pt x="107" y="201"/>
                      </a:cubicBezTo>
                      <a:cubicBezTo>
                        <a:pt x="388" y="97"/>
                        <a:pt x="388" y="97"/>
                        <a:pt x="388" y="97"/>
                      </a:cubicBezTo>
                      <a:cubicBezTo>
                        <a:pt x="414" y="167"/>
                        <a:pt x="414" y="167"/>
                        <a:pt x="414" y="167"/>
                      </a:cubicBezTo>
                      <a:cubicBezTo>
                        <a:pt x="415" y="170"/>
                        <a:pt x="419" y="172"/>
                        <a:pt x="422" y="171"/>
                      </a:cubicBezTo>
                      <a:cubicBezTo>
                        <a:pt x="425" y="170"/>
                        <a:pt x="426" y="166"/>
                        <a:pt x="425" y="163"/>
                      </a:cubicBezTo>
                      <a:cubicBezTo>
                        <a:pt x="397" y="88"/>
                        <a:pt x="397" y="88"/>
                        <a:pt x="397" y="88"/>
                      </a:cubicBezTo>
                      <a:cubicBezTo>
                        <a:pt x="396" y="85"/>
                        <a:pt x="393" y="83"/>
                        <a:pt x="390" y="84"/>
                      </a:cubicBezTo>
                      <a:cubicBezTo>
                        <a:pt x="98" y="192"/>
                        <a:pt x="98" y="192"/>
                        <a:pt x="98" y="192"/>
                      </a:cubicBezTo>
                      <a:cubicBezTo>
                        <a:pt x="95" y="193"/>
                        <a:pt x="93" y="196"/>
                        <a:pt x="94" y="200"/>
                      </a:cubicBezTo>
                      <a:cubicBezTo>
                        <a:pt x="122" y="282"/>
                        <a:pt x="122" y="282"/>
                        <a:pt x="122" y="282"/>
                      </a:cubicBezTo>
                      <a:cubicBezTo>
                        <a:pt x="57" y="306"/>
                        <a:pt x="57" y="306"/>
                        <a:pt x="57" y="306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lnTo>
                        <a:pt x="1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880"/>
                <p:cNvSpPr>
                  <a:spLocks/>
                </p:cNvSpPr>
                <p:nvPr/>
              </p:nvSpPr>
              <p:spPr bwMode="auto">
                <a:xfrm>
                  <a:off x="-9259888" y="-4249737"/>
                  <a:ext cx="6991350" cy="16329025"/>
                </a:xfrm>
                <a:custGeom>
                  <a:avLst/>
                  <a:gdLst>
                    <a:gd name="T0" fmla="*/ 1411 w 1863"/>
                    <a:gd name="T1" fmla="*/ 3473 h 4352"/>
                    <a:gd name="T2" fmla="*/ 1426 w 1863"/>
                    <a:gd name="T3" fmla="*/ 3014 h 4352"/>
                    <a:gd name="T4" fmla="*/ 1425 w 1863"/>
                    <a:gd name="T5" fmla="*/ 3012 h 4352"/>
                    <a:gd name="T6" fmla="*/ 1257 w 1863"/>
                    <a:gd name="T7" fmla="*/ 2556 h 4352"/>
                    <a:gd name="T8" fmla="*/ 1179 w 1863"/>
                    <a:gd name="T9" fmla="*/ 2063 h 4352"/>
                    <a:gd name="T10" fmla="*/ 1008 w 1863"/>
                    <a:gd name="T11" fmla="*/ 1600 h 4352"/>
                    <a:gd name="T12" fmla="*/ 1067 w 1863"/>
                    <a:gd name="T13" fmla="*/ 1143 h 4352"/>
                    <a:gd name="T14" fmla="*/ 1065 w 1863"/>
                    <a:gd name="T15" fmla="*/ 1137 h 4352"/>
                    <a:gd name="T16" fmla="*/ 658 w 1863"/>
                    <a:gd name="T17" fmla="*/ 804 h 4352"/>
                    <a:gd name="T18" fmla="*/ 577 w 1863"/>
                    <a:gd name="T19" fmla="*/ 584 h 4352"/>
                    <a:gd name="T20" fmla="*/ 573 w 1863"/>
                    <a:gd name="T21" fmla="*/ 581 h 4352"/>
                    <a:gd name="T22" fmla="*/ 157 w 1863"/>
                    <a:gd name="T23" fmla="*/ 433 h 4352"/>
                    <a:gd name="T24" fmla="*/ 14 w 1863"/>
                    <a:gd name="T25" fmla="*/ 47 h 4352"/>
                    <a:gd name="T26" fmla="*/ 102 w 1863"/>
                    <a:gd name="T27" fmla="*/ 14 h 4352"/>
                    <a:gd name="T28" fmla="*/ 215 w 1863"/>
                    <a:gd name="T29" fmla="*/ 319 h 4352"/>
                    <a:gd name="T30" fmla="*/ 222 w 1863"/>
                    <a:gd name="T31" fmla="*/ 323 h 4352"/>
                    <a:gd name="T32" fmla="*/ 226 w 1863"/>
                    <a:gd name="T33" fmla="*/ 315 h 4352"/>
                    <a:gd name="T34" fmla="*/ 111 w 1863"/>
                    <a:gd name="T35" fmla="*/ 5 h 4352"/>
                    <a:gd name="T36" fmla="*/ 104 w 1863"/>
                    <a:gd name="T37" fmla="*/ 1 h 4352"/>
                    <a:gd name="T38" fmla="*/ 4 w 1863"/>
                    <a:gd name="T39" fmla="*/ 38 h 4352"/>
                    <a:gd name="T40" fmla="*/ 1 w 1863"/>
                    <a:gd name="T41" fmla="*/ 46 h 4352"/>
                    <a:gd name="T42" fmla="*/ 146 w 1863"/>
                    <a:gd name="T43" fmla="*/ 440 h 4352"/>
                    <a:gd name="T44" fmla="*/ 150 w 1863"/>
                    <a:gd name="T45" fmla="*/ 443 h 4352"/>
                    <a:gd name="T46" fmla="*/ 567 w 1863"/>
                    <a:gd name="T47" fmla="*/ 591 h 4352"/>
                    <a:gd name="T48" fmla="*/ 648 w 1863"/>
                    <a:gd name="T49" fmla="*/ 810 h 4352"/>
                    <a:gd name="T50" fmla="*/ 649 w 1863"/>
                    <a:gd name="T51" fmla="*/ 812 h 4352"/>
                    <a:gd name="T52" fmla="*/ 1055 w 1863"/>
                    <a:gd name="T53" fmla="*/ 1144 h 4352"/>
                    <a:gd name="T54" fmla="*/ 996 w 1863"/>
                    <a:gd name="T55" fmla="*/ 1600 h 4352"/>
                    <a:gd name="T56" fmla="*/ 996 w 1863"/>
                    <a:gd name="T57" fmla="*/ 1603 h 4352"/>
                    <a:gd name="T58" fmla="*/ 1168 w 1863"/>
                    <a:gd name="T59" fmla="*/ 2067 h 4352"/>
                    <a:gd name="T60" fmla="*/ 1245 w 1863"/>
                    <a:gd name="T61" fmla="*/ 2559 h 4352"/>
                    <a:gd name="T62" fmla="*/ 1414 w 1863"/>
                    <a:gd name="T63" fmla="*/ 3015 h 4352"/>
                    <a:gd name="T64" fmla="*/ 1400 w 1863"/>
                    <a:gd name="T65" fmla="*/ 3473 h 4352"/>
                    <a:gd name="T66" fmla="*/ 1400 w 1863"/>
                    <a:gd name="T67" fmla="*/ 3475 h 4352"/>
                    <a:gd name="T68" fmla="*/ 1695 w 1863"/>
                    <a:gd name="T69" fmla="*/ 4274 h 4352"/>
                    <a:gd name="T70" fmla="*/ 1698 w 1863"/>
                    <a:gd name="T71" fmla="*/ 4277 h 4352"/>
                    <a:gd name="T72" fmla="*/ 1863 w 1863"/>
                    <a:gd name="T73" fmla="*/ 4352 h 4352"/>
                    <a:gd name="T74" fmla="*/ 1863 w 1863"/>
                    <a:gd name="T75" fmla="*/ 4339 h 4352"/>
                    <a:gd name="T76" fmla="*/ 1705 w 1863"/>
                    <a:gd name="T77" fmla="*/ 4268 h 4352"/>
                    <a:gd name="T78" fmla="*/ 1411 w 1863"/>
                    <a:gd name="T79" fmla="*/ 3473 h 4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63" h="4352">
                      <a:moveTo>
                        <a:pt x="1411" y="3473"/>
                      </a:moveTo>
                      <a:cubicBezTo>
                        <a:pt x="1426" y="3014"/>
                        <a:pt x="1426" y="3014"/>
                        <a:pt x="1426" y="3014"/>
                      </a:cubicBezTo>
                      <a:cubicBezTo>
                        <a:pt x="1426" y="3014"/>
                        <a:pt x="1426" y="3013"/>
                        <a:pt x="1425" y="3012"/>
                      </a:cubicBezTo>
                      <a:cubicBezTo>
                        <a:pt x="1257" y="2556"/>
                        <a:pt x="1257" y="2556"/>
                        <a:pt x="1257" y="2556"/>
                      </a:cubicBezTo>
                      <a:cubicBezTo>
                        <a:pt x="1179" y="2063"/>
                        <a:pt x="1179" y="2063"/>
                        <a:pt x="1179" y="2063"/>
                      </a:cubicBezTo>
                      <a:cubicBezTo>
                        <a:pt x="1008" y="1600"/>
                        <a:pt x="1008" y="1600"/>
                        <a:pt x="1008" y="1600"/>
                      </a:cubicBezTo>
                      <a:cubicBezTo>
                        <a:pt x="1067" y="1143"/>
                        <a:pt x="1067" y="1143"/>
                        <a:pt x="1067" y="1143"/>
                      </a:cubicBezTo>
                      <a:cubicBezTo>
                        <a:pt x="1068" y="1140"/>
                        <a:pt x="1067" y="1138"/>
                        <a:pt x="1065" y="1137"/>
                      </a:cubicBezTo>
                      <a:cubicBezTo>
                        <a:pt x="658" y="804"/>
                        <a:pt x="658" y="804"/>
                        <a:pt x="658" y="804"/>
                      </a:cubicBezTo>
                      <a:cubicBezTo>
                        <a:pt x="577" y="584"/>
                        <a:pt x="577" y="584"/>
                        <a:pt x="577" y="584"/>
                      </a:cubicBezTo>
                      <a:cubicBezTo>
                        <a:pt x="576" y="583"/>
                        <a:pt x="575" y="581"/>
                        <a:pt x="573" y="581"/>
                      </a:cubicBezTo>
                      <a:cubicBezTo>
                        <a:pt x="157" y="433"/>
                        <a:pt x="157" y="433"/>
                        <a:pt x="157" y="433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215" y="319"/>
                        <a:pt x="215" y="319"/>
                        <a:pt x="215" y="319"/>
                      </a:cubicBezTo>
                      <a:cubicBezTo>
                        <a:pt x="216" y="322"/>
                        <a:pt x="220" y="324"/>
                        <a:pt x="222" y="323"/>
                      </a:cubicBezTo>
                      <a:cubicBezTo>
                        <a:pt x="226" y="322"/>
                        <a:pt x="227" y="319"/>
                        <a:pt x="226" y="31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0" y="2"/>
                        <a:pt x="107" y="0"/>
                        <a:pt x="104" y="1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1" y="40"/>
                        <a:pt x="0" y="43"/>
                        <a:pt x="1" y="46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7" y="442"/>
                        <a:pt x="149" y="443"/>
                        <a:pt x="150" y="443"/>
                      </a:cubicBezTo>
                      <a:cubicBezTo>
                        <a:pt x="567" y="591"/>
                        <a:pt x="567" y="591"/>
                        <a:pt x="567" y="591"/>
                      </a:cubicBezTo>
                      <a:cubicBezTo>
                        <a:pt x="648" y="810"/>
                        <a:pt x="648" y="810"/>
                        <a:pt x="648" y="810"/>
                      </a:cubicBezTo>
                      <a:cubicBezTo>
                        <a:pt x="648" y="811"/>
                        <a:pt x="649" y="811"/>
                        <a:pt x="649" y="812"/>
                      </a:cubicBezTo>
                      <a:cubicBezTo>
                        <a:pt x="1055" y="1144"/>
                        <a:pt x="1055" y="1144"/>
                        <a:pt x="1055" y="1144"/>
                      </a:cubicBezTo>
                      <a:cubicBezTo>
                        <a:pt x="996" y="1600"/>
                        <a:pt x="996" y="1600"/>
                        <a:pt x="996" y="1600"/>
                      </a:cubicBezTo>
                      <a:cubicBezTo>
                        <a:pt x="996" y="1601"/>
                        <a:pt x="996" y="1602"/>
                        <a:pt x="996" y="1603"/>
                      </a:cubicBezTo>
                      <a:cubicBezTo>
                        <a:pt x="1168" y="2067"/>
                        <a:pt x="1168" y="2067"/>
                        <a:pt x="1168" y="2067"/>
                      </a:cubicBezTo>
                      <a:cubicBezTo>
                        <a:pt x="1245" y="2559"/>
                        <a:pt x="1245" y="2559"/>
                        <a:pt x="1245" y="2559"/>
                      </a:cubicBezTo>
                      <a:cubicBezTo>
                        <a:pt x="1414" y="3015"/>
                        <a:pt x="1414" y="3015"/>
                        <a:pt x="1414" y="3015"/>
                      </a:cubicBezTo>
                      <a:cubicBezTo>
                        <a:pt x="1400" y="3473"/>
                        <a:pt x="1400" y="3473"/>
                        <a:pt x="1400" y="3473"/>
                      </a:cubicBezTo>
                      <a:cubicBezTo>
                        <a:pt x="1400" y="3474"/>
                        <a:pt x="1400" y="3475"/>
                        <a:pt x="1400" y="3475"/>
                      </a:cubicBezTo>
                      <a:cubicBezTo>
                        <a:pt x="1695" y="4274"/>
                        <a:pt x="1695" y="4274"/>
                        <a:pt x="1695" y="4274"/>
                      </a:cubicBezTo>
                      <a:cubicBezTo>
                        <a:pt x="1696" y="4275"/>
                        <a:pt x="1697" y="4276"/>
                        <a:pt x="1698" y="4277"/>
                      </a:cubicBezTo>
                      <a:cubicBezTo>
                        <a:pt x="1863" y="4352"/>
                        <a:pt x="1863" y="4352"/>
                        <a:pt x="1863" y="4352"/>
                      </a:cubicBezTo>
                      <a:cubicBezTo>
                        <a:pt x="1863" y="4339"/>
                        <a:pt x="1863" y="4339"/>
                        <a:pt x="1863" y="4339"/>
                      </a:cubicBezTo>
                      <a:cubicBezTo>
                        <a:pt x="1705" y="4268"/>
                        <a:pt x="1705" y="4268"/>
                        <a:pt x="1705" y="4268"/>
                      </a:cubicBezTo>
                      <a:lnTo>
                        <a:pt x="1411" y="34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881"/>
                <p:cNvSpPr>
                  <a:spLocks/>
                </p:cNvSpPr>
                <p:nvPr/>
              </p:nvSpPr>
              <p:spPr bwMode="auto">
                <a:xfrm>
                  <a:off x="-9871075" y="-6384925"/>
                  <a:ext cx="982662" cy="668338"/>
                </a:xfrm>
                <a:custGeom>
                  <a:avLst/>
                  <a:gdLst>
                    <a:gd name="T0" fmla="*/ 1 w 262"/>
                    <a:gd name="T1" fmla="*/ 170 h 178"/>
                    <a:gd name="T2" fmla="*/ 2 w 262"/>
                    <a:gd name="T3" fmla="*/ 176 h 178"/>
                    <a:gd name="T4" fmla="*/ 8 w 262"/>
                    <a:gd name="T5" fmla="*/ 178 h 178"/>
                    <a:gd name="T6" fmla="*/ 257 w 262"/>
                    <a:gd name="T7" fmla="*/ 86 h 178"/>
                    <a:gd name="T8" fmla="*/ 261 w 262"/>
                    <a:gd name="T9" fmla="*/ 78 h 178"/>
                    <a:gd name="T10" fmla="*/ 232 w 262"/>
                    <a:gd name="T11" fmla="*/ 0 h 178"/>
                    <a:gd name="T12" fmla="*/ 219 w 262"/>
                    <a:gd name="T13" fmla="*/ 0 h 178"/>
                    <a:gd name="T14" fmla="*/ 248 w 262"/>
                    <a:gd name="T15" fmla="*/ 77 h 178"/>
                    <a:gd name="T16" fmla="*/ 17 w 262"/>
                    <a:gd name="T17" fmla="*/ 162 h 178"/>
                    <a:gd name="T18" fmla="*/ 87 w 262"/>
                    <a:gd name="T19" fmla="*/ 0 h 178"/>
                    <a:gd name="T20" fmla="*/ 75 w 262"/>
                    <a:gd name="T21" fmla="*/ 1 h 178"/>
                    <a:gd name="T22" fmla="*/ 1 w 262"/>
                    <a:gd name="T23" fmla="*/ 17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2" h="178">
                      <a:moveTo>
                        <a:pt x="1" y="170"/>
                      </a:moveTo>
                      <a:cubicBezTo>
                        <a:pt x="0" y="172"/>
                        <a:pt x="1" y="174"/>
                        <a:pt x="2" y="176"/>
                      </a:cubicBezTo>
                      <a:cubicBezTo>
                        <a:pt x="4" y="178"/>
                        <a:pt x="6" y="178"/>
                        <a:pt x="8" y="178"/>
                      </a:cubicBezTo>
                      <a:cubicBezTo>
                        <a:pt x="257" y="86"/>
                        <a:pt x="257" y="86"/>
                        <a:pt x="257" y="86"/>
                      </a:cubicBezTo>
                      <a:cubicBezTo>
                        <a:pt x="260" y="84"/>
                        <a:pt x="262" y="81"/>
                        <a:pt x="261" y="78"/>
                      </a:cubicBezTo>
                      <a:cubicBezTo>
                        <a:pt x="232" y="0"/>
                        <a:pt x="232" y="0"/>
                        <a:pt x="232" y="0"/>
                      </a:cubicBezTo>
                      <a:cubicBezTo>
                        <a:pt x="219" y="0"/>
                        <a:pt x="219" y="0"/>
                        <a:pt x="219" y="0"/>
                      </a:cubicBezTo>
                      <a:cubicBezTo>
                        <a:pt x="248" y="77"/>
                        <a:pt x="248" y="77"/>
                        <a:pt x="248" y="77"/>
                      </a:cubicBezTo>
                      <a:cubicBezTo>
                        <a:pt x="17" y="162"/>
                        <a:pt x="17" y="162"/>
                        <a:pt x="17" y="162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75" y="1"/>
                        <a:pt x="75" y="1"/>
                        <a:pt x="75" y="1"/>
                      </a:cubicBezTo>
                      <a:lnTo>
                        <a:pt x="1" y="1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882"/>
                <p:cNvSpPr>
                  <a:spLocks/>
                </p:cNvSpPr>
                <p:nvPr/>
              </p:nvSpPr>
              <p:spPr bwMode="auto">
                <a:xfrm>
                  <a:off x="-3881438" y="7029450"/>
                  <a:ext cx="1612900" cy="4945063"/>
                </a:xfrm>
                <a:custGeom>
                  <a:avLst/>
                  <a:gdLst>
                    <a:gd name="T0" fmla="*/ 12 w 430"/>
                    <a:gd name="T1" fmla="*/ 456 h 1318"/>
                    <a:gd name="T2" fmla="*/ 141 w 430"/>
                    <a:gd name="T3" fmla="*/ 253 h 1318"/>
                    <a:gd name="T4" fmla="*/ 141 w 430"/>
                    <a:gd name="T5" fmla="*/ 248 h 1318"/>
                    <a:gd name="T6" fmla="*/ 67 w 430"/>
                    <a:gd name="T7" fmla="*/ 5 h 1318"/>
                    <a:gd name="T8" fmla="*/ 59 w 430"/>
                    <a:gd name="T9" fmla="*/ 1 h 1318"/>
                    <a:gd name="T10" fmla="*/ 55 w 430"/>
                    <a:gd name="T11" fmla="*/ 8 h 1318"/>
                    <a:gd name="T12" fmla="*/ 129 w 430"/>
                    <a:gd name="T13" fmla="*/ 249 h 1318"/>
                    <a:gd name="T14" fmla="*/ 1 w 430"/>
                    <a:gd name="T15" fmla="*/ 452 h 1318"/>
                    <a:gd name="T16" fmla="*/ 0 w 430"/>
                    <a:gd name="T17" fmla="*/ 457 h 1318"/>
                    <a:gd name="T18" fmla="*/ 295 w 430"/>
                    <a:gd name="T19" fmla="*/ 1256 h 1318"/>
                    <a:gd name="T20" fmla="*/ 298 w 430"/>
                    <a:gd name="T21" fmla="*/ 1259 h 1318"/>
                    <a:gd name="T22" fmla="*/ 430 w 430"/>
                    <a:gd name="T23" fmla="*/ 1318 h 1318"/>
                    <a:gd name="T24" fmla="*/ 430 w 430"/>
                    <a:gd name="T25" fmla="*/ 1306 h 1318"/>
                    <a:gd name="T26" fmla="*/ 306 w 430"/>
                    <a:gd name="T27" fmla="*/ 1250 h 1318"/>
                    <a:gd name="T28" fmla="*/ 12 w 430"/>
                    <a:gd name="T29" fmla="*/ 456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0" h="1318">
                      <a:moveTo>
                        <a:pt x="12" y="456"/>
                      </a:moveTo>
                      <a:cubicBezTo>
                        <a:pt x="141" y="253"/>
                        <a:pt x="141" y="253"/>
                        <a:pt x="141" y="253"/>
                      </a:cubicBezTo>
                      <a:cubicBezTo>
                        <a:pt x="142" y="251"/>
                        <a:pt x="142" y="249"/>
                        <a:pt x="141" y="248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1"/>
                        <a:pt x="62" y="0"/>
                        <a:pt x="59" y="1"/>
                      </a:cubicBezTo>
                      <a:cubicBezTo>
                        <a:pt x="56" y="1"/>
                        <a:pt x="55" y="5"/>
                        <a:pt x="55" y="8"/>
                      </a:cubicBezTo>
                      <a:cubicBezTo>
                        <a:pt x="129" y="249"/>
                        <a:pt x="129" y="249"/>
                        <a:pt x="129" y="249"/>
                      </a:cubicBezTo>
                      <a:cubicBezTo>
                        <a:pt x="1" y="452"/>
                        <a:pt x="1" y="452"/>
                        <a:pt x="1" y="452"/>
                      </a:cubicBezTo>
                      <a:cubicBezTo>
                        <a:pt x="0" y="453"/>
                        <a:pt x="0" y="455"/>
                        <a:pt x="0" y="457"/>
                      </a:cubicBezTo>
                      <a:cubicBezTo>
                        <a:pt x="295" y="1256"/>
                        <a:pt x="295" y="1256"/>
                        <a:pt x="295" y="1256"/>
                      </a:cubicBezTo>
                      <a:cubicBezTo>
                        <a:pt x="296" y="1257"/>
                        <a:pt x="297" y="1258"/>
                        <a:pt x="298" y="1259"/>
                      </a:cubicBezTo>
                      <a:cubicBezTo>
                        <a:pt x="430" y="1318"/>
                        <a:pt x="430" y="1318"/>
                        <a:pt x="430" y="1318"/>
                      </a:cubicBezTo>
                      <a:cubicBezTo>
                        <a:pt x="430" y="1306"/>
                        <a:pt x="430" y="1306"/>
                        <a:pt x="430" y="1306"/>
                      </a:cubicBezTo>
                      <a:cubicBezTo>
                        <a:pt x="306" y="1250"/>
                        <a:pt x="306" y="1250"/>
                        <a:pt x="306" y="1250"/>
                      </a:cubicBezTo>
                      <a:lnTo>
                        <a:pt x="12" y="4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883"/>
                <p:cNvSpPr>
                  <a:spLocks/>
                </p:cNvSpPr>
                <p:nvPr/>
              </p:nvSpPr>
              <p:spPr bwMode="auto">
                <a:xfrm>
                  <a:off x="-3963988" y="1603375"/>
                  <a:ext cx="1635125" cy="3279775"/>
                </a:xfrm>
                <a:custGeom>
                  <a:avLst/>
                  <a:gdLst>
                    <a:gd name="T0" fmla="*/ 123 w 436"/>
                    <a:gd name="T1" fmla="*/ 5 h 874"/>
                    <a:gd name="T2" fmla="*/ 0 w 436"/>
                    <a:gd name="T3" fmla="*/ 311 h 874"/>
                    <a:gd name="T4" fmla="*/ 0 w 436"/>
                    <a:gd name="T5" fmla="*/ 315 h 874"/>
                    <a:gd name="T6" fmla="*/ 85 w 436"/>
                    <a:gd name="T7" fmla="*/ 571 h 874"/>
                    <a:gd name="T8" fmla="*/ 183 w 436"/>
                    <a:gd name="T9" fmla="*/ 870 h 874"/>
                    <a:gd name="T10" fmla="*/ 186 w 436"/>
                    <a:gd name="T11" fmla="*/ 873 h 874"/>
                    <a:gd name="T12" fmla="*/ 190 w 436"/>
                    <a:gd name="T13" fmla="*/ 874 h 874"/>
                    <a:gd name="T14" fmla="*/ 235 w 436"/>
                    <a:gd name="T15" fmla="*/ 857 h 874"/>
                    <a:gd name="T16" fmla="*/ 238 w 436"/>
                    <a:gd name="T17" fmla="*/ 854 h 874"/>
                    <a:gd name="T18" fmla="*/ 435 w 436"/>
                    <a:gd name="T19" fmla="*/ 261 h 874"/>
                    <a:gd name="T20" fmla="*/ 432 w 436"/>
                    <a:gd name="T21" fmla="*/ 254 h 874"/>
                    <a:gd name="T22" fmla="*/ 208 w 436"/>
                    <a:gd name="T23" fmla="*/ 165 h 874"/>
                    <a:gd name="T24" fmla="*/ 204 w 436"/>
                    <a:gd name="T25" fmla="*/ 165 h 874"/>
                    <a:gd name="T26" fmla="*/ 201 w 436"/>
                    <a:gd name="T27" fmla="*/ 168 h 874"/>
                    <a:gd name="T28" fmla="*/ 116 w 436"/>
                    <a:gd name="T29" fmla="*/ 398 h 874"/>
                    <a:gd name="T30" fmla="*/ 119 w 436"/>
                    <a:gd name="T31" fmla="*/ 405 h 874"/>
                    <a:gd name="T32" fmla="*/ 127 w 436"/>
                    <a:gd name="T33" fmla="*/ 402 h 874"/>
                    <a:gd name="T34" fmla="*/ 209 w 436"/>
                    <a:gd name="T35" fmla="*/ 178 h 874"/>
                    <a:gd name="T36" fmla="*/ 422 w 436"/>
                    <a:gd name="T37" fmla="*/ 262 h 874"/>
                    <a:gd name="T38" fmla="*/ 229 w 436"/>
                    <a:gd name="T39" fmla="*/ 847 h 874"/>
                    <a:gd name="T40" fmla="*/ 192 w 436"/>
                    <a:gd name="T41" fmla="*/ 861 h 874"/>
                    <a:gd name="T42" fmla="*/ 97 w 436"/>
                    <a:gd name="T43" fmla="*/ 568 h 874"/>
                    <a:gd name="T44" fmla="*/ 12 w 436"/>
                    <a:gd name="T45" fmla="*/ 314 h 874"/>
                    <a:gd name="T46" fmla="*/ 134 w 436"/>
                    <a:gd name="T47" fmla="*/ 9 h 874"/>
                    <a:gd name="T48" fmla="*/ 131 w 436"/>
                    <a:gd name="T49" fmla="*/ 2 h 874"/>
                    <a:gd name="T50" fmla="*/ 123 w 436"/>
                    <a:gd name="T51" fmla="*/ 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36" h="874">
                      <a:moveTo>
                        <a:pt x="123" y="5"/>
                      </a:move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13"/>
                        <a:pt x="0" y="314"/>
                        <a:pt x="0" y="315"/>
                      </a:cubicBezTo>
                      <a:cubicBezTo>
                        <a:pt x="85" y="571"/>
                        <a:pt x="85" y="571"/>
                        <a:pt x="85" y="571"/>
                      </a:cubicBezTo>
                      <a:cubicBezTo>
                        <a:pt x="183" y="870"/>
                        <a:pt x="183" y="870"/>
                        <a:pt x="183" y="870"/>
                      </a:cubicBezTo>
                      <a:cubicBezTo>
                        <a:pt x="183" y="871"/>
                        <a:pt x="184" y="872"/>
                        <a:pt x="186" y="873"/>
                      </a:cubicBezTo>
                      <a:cubicBezTo>
                        <a:pt x="187" y="874"/>
                        <a:pt x="189" y="874"/>
                        <a:pt x="190" y="874"/>
                      </a:cubicBezTo>
                      <a:cubicBezTo>
                        <a:pt x="235" y="857"/>
                        <a:pt x="235" y="857"/>
                        <a:pt x="235" y="857"/>
                      </a:cubicBezTo>
                      <a:cubicBezTo>
                        <a:pt x="237" y="856"/>
                        <a:pt x="238" y="855"/>
                        <a:pt x="238" y="854"/>
                      </a:cubicBezTo>
                      <a:cubicBezTo>
                        <a:pt x="435" y="261"/>
                        <a:pt x="435" y="261"/>
                        <a:pt x="435" y="261"/>
                      </a:cubicBezTo>
                      <a:cubicBezTo>
                        <a:pt x="436" y="258"/>
                        <a:pt x="434" y="255"/>
                        <a:pt x="432" y="254"/>
                      </a:cubicBezTo>
                      <a:cubicBezTo>
                        <a:pt x="208" y="165"/>
                        <a:pt x="208" y="165"/>
                        <a:pt x="208" y="165"/>
                      </a:cubicBezTo>
                      <a:cubicBezTo>
                        <a:pt x="207" y="164"/>
                        <a:pt x="205" y="164"/>
                        <a:pt x="204" y="165"/>
                      </a:cubicBezTo>
                      <a:cubicBezTo>
                        <a:pt x="202" y="166"/>
                        <a:pt x="201" y="167"/>
                        <a:pt x="201" y="168"/>
                      </a:cubicBezTo>
                      <a:cubicBezTo>
                        <a:pt x="116" y="398"/>
                        <a:pt x="116" y="398"/>
                        <a:pt x="116" y="398"/>
                      </a:cubicBezTo>
                      <a:cubicBezTo>
                        <a:pt x="114" y="401"/>
                        <a:pt x="116" y="404"/>
                        <a:pt x="119" y="405"/>
                      </a:cubicBezTo>
                      <a:cubicBezTo>
                        <a:pt x="122" y="406"/>
                        <a:pt x="126" y="405"/>
                        <a:pt x="127" y="402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422" y="262"/>
                        <a:pt x="422" y="262"/>
                        <a:pt x="422" y="262"/>
                      </a:cubicBezTo>
                      <a:cubicBezTo>
                        <a:pt x="229" y="847"/>
                        <a:pt x="229" y="847"/>
                        <a:pt x="229" y="847"/>
                      </a:cubicBezTo>
                      <a:cubicBezTo>
                        <a:pt x="192" y="861"/>
                        <a:pt x="192" y="861"/>
                        <a:pt x="192" y="861"/>
                      </a:cubicBezTo>
                      <a:cubicBezTo>
                        <a:pt x="97" y="568"/>
                        <a:pt x="97" y="568"/>
                        <a:pt x="97" y="568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5" y="6"/>
                        <a:pt x="134" y="3"/>
                        <a:pt x="131" y="2"/>
                      </a:cubicBezTo>
                      <a:cubicBezTo>
                        <a:pt x="128" y="0"/>
                        <a:pt x="124" y="2"/>
                        <a:pt x="12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884"/>
                <p:cNvSpPr>
                  <a:spLocks/>
                </p:cNvSpPr>
                <p:nvPr/>
              </p:nvSpPr>
              <p:spPr bwMode="auto">
                <a:xfrm>
                  <a:off x="-7953375" y="-4805362"/>
                  <a:ext cx="3294062" cy="4094163"/>
                </a:xfrm>
                <a:custGeom>
                  <a:avLst/>
                  <a:gdLst>
                    <a:gd name="T0" fmla="*/ 108 w 878"/>
                    <a:gd name="T1" fmla="*/ 19 h 1091"/>
                    <a:gd name="T2" fmla="*/ 105 w 878"/>
                    <a:gd name="T3" fmla="*/ 22 h 1091"/>
                    <a:gd name="T4" fmla="*/ 105 w 878"/>
                    <a:gd name="T5" fmla="*/ 27 h 1091"/>
                    <a:gd name="T6" fmla="*/ 171 w 878"/>
                    <a:gd name="T7" fmla="*/ 199 h 1091"/>
                    <a:gd name="T8" fmla="*/ 76 w 878"/>
                    <a:gd name="T9" fmla="*/ 234 h 1091"/>
                    <a:gd name="T10" fmla="*/ 12 w 878"/>
                    <a:gd name="T11" fmla="*/ 61 h 1091"/>
                    <a:gd name="T12" fmla="*/ 5 w 878"/>
                    <a:gd name="T13" fmla="*/ 58 h 1091"/>
                    <a:gd name="T14" fmla="*/ 1 w 878"/>
                    <a:gd name="T15" fmla="*/ 65 h 1091"/>
                    <a:gd name="T16" fmla="*/ 67 w 878"/>
                    <a:gd name="T17" fmla="*/ 243 h 1091"/>
                    <a:gd name="T18" fmla="*/ 74 w 878"/>
                    <a:gd name="T19" fmla="*/ 247 h 1091"/>
                    <a:gd name="T20" fmla="*/ 181 w 878"/>
                    <a:gd name="T21" fmla="*/ 207 h 1091"/>
                    <a:gd name="T22" fmla="*/ 184 w 878"/>
                    <a:gd name="T23" fmla="*/ 204 h 1091"/>
                    <a:gd name="T24" fmla="*/ 184 w 878"/>
                    <a:gd name="T25" fmla="*/ 200 h 1091"/>
                    <a:gd name="T26" fmla="*/ 118 w 878"/>
                    <a:gd name="T27" fmla="*/ 28 h 1091"/>
                    <a:gd name="T28" fmla="*/ 157 w 878"/>
                    <a:gd name="T29" fmla="*/ 14 h 1091"/>
                    <a:gd name="T30" fmla="*/ 480 w 878"/>
                    <a:gd name="T31" fmla="*/ 889 h 1091"/>
                    <a:gd name="T32" fmla="*/ 483 w 878"/>
                    <a:gd name="T33" fmla="*/ 893 h 1091"/>
                    <a:gd name="T34" fmla="*/ 838 w 878"/>
                    <a:gd name="T35" fmla="*/ 1010 h 1091"/>
                    <a:gd name="T36" fmla="*/ 862 w 878"/>
                    <a:gd name="T37" fmla="*/ 1076 h 1091"/>
                    <a:gd name="T38" fmla="*/ 486 w 878"/>
                    <a:gd name="T39" fmla="*/ 968 h 1091"/>
                    <a:gd name="T40" fmla="*/ 479 w 878"/>
                    <a:gd name="T41" fmla="*/ 972 h 1091"/>
                    <a:gd name="T42" fmla="*/ 483 w 878"/>
                    <a:gd name="T43" fmla="*/ 979 h 1091"/>
                    <a:gd name="T44" fmla="*/ 870 w 878"/>
                    <a:gd name="T45" fmla="*/ 1090 h 1091"/>
                    <a:gd name="T46" fmla="*/ 874 w 878"/>
                    <a:gd name="T47" fmla="*/ 1090 h 1091"/>
                    <a:gd name="T48" fmla="*/ 876 w 878"/>
                    <a:gd name="T49" fmla="*/ 1088 h 1091"/>
                    <a:gd name="T50" fmla="*/ 877 w 878"/>
                    <a:gd name="T51" fmla="*/ 1082 h 1091"/>
                    <a:gd name="T52" fmla="*/ 848 w 878"/>
                    <a:gd name="T53" fmla="*/ 1004 h 1091"/>
                    <a:gd name="T54" fmla="*/ 844 w 878"/>
                    <a:gd name="T55" fmla="*/ 1000 h 1091"/>
                    <a:gd name="T56" fmla="*/ 490 w 878"/>
                    <a:gd name="T57" fmla="*/ 882 h 1091"/>
                    <a:gd name="T58" fmla="*/ 165 w 878"/>
                    <a:gd name="T59" fmla="*/ 4 h 1091"/>
                    <a:gd name="T60" fmla="*/ 158 w 878"/>
                    <a:gd name="T61" fmla="*/ 1 h 1091"/>
                    <a:gd name="T62" fmla="*/ 108 w 878"/>
                    <a:gd name="T63" fmla="*/ 19 h 10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78" h="1091">
                      <a:moveTo>
                        <a:pt x="108" y="19"/>
                      </a:moveTo>
                      <a:cubicBezTo>
                        <a:pt x="107" y="20"/>
                        <a:pt x="106" y="21"/>
                        <a:pt x="105" y="22"/>
                      </a:cubicBezTo>
                      <a:cubicBezTo>
                        <a:pt x="104" y="24"/>
                        <a:pt x="104" y="26"/>
                        <a:pt x="105" y="27"/>
                      </a:cubicBezTo>
                      <a:cubicBezTo>
                        <a:pt x="171" y="199"/>
                        <a:pt x="171" y="199"/>
                        <a:pt x="171" y="199"/>
                      </a:cubicBezTo>
                      <a:cubicBezTo>
                        <a:pt x="76" y="234"/>
                        <a:pt x="76" y="234"/>
                        <a:pt x="76" y="234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1" y="58"/>
                        <a:pt x="7" y="57"/>
                        <a:pt x="5" y="58"/>
                      </a:cubicBezTo>
                      <a:cubicBezTo>
                        <a:pt x="2" y="59"/>
                        <a:pt x="0" y="62"/>
                        <a:pt x="1" y="65"/>
                      </a:cubicBezTo>
                      <a:cubicBezTo>
                        <a:pt x="67" y="243"/>
                        <a:pt x="67" y="243"/>
                        <a:pt x="67" y="243"/>
                      </a:cubicBezTo>
                      <a:cubicBezTo>
                        <a:pt x="68" y="246"/>
                        <a:pt x="71" y="248"/>
                        <a:pt x="74" y="247"/>
                      </a:cubicBezTo>
                      <a:cubicBezTo>
                        <a:pt x="181" y="207"/>
                        <a:pt x="181" y="207"/>
                        <a:pt x="181" y="207"/>
                      </a:cubicBezTo>
                      <a:cubicBezTo>
                        <a:pt x="183" y="207"/>
                        <a:pt x="184" y="206"/>
                        <a:pt x="184" y="204"/>
                      </a:cubicBezTo>
                      <a:cubicBezTo>
                        <a:pt x="185" y="203"/>
                        <a:pt x="185" y="201"/>
                        <a:pt x="184" y="200"/>
                      </a:cubicBezTo>
                      <a:cubicBezTo>
                        <a:pt x="118" y="28"/>
                        <a:pt x="118" y="28"/>
                        <a:pt x="118" y="28"/>
                      </a:cubicBezTo>
                      <a:cubicBezTo>
                        <a:pt x="157" y="14"/>
                        <a:pt x="157" y="14"/>
                        <a:pt x="157" y="14"/>
                      </a:cubicBezTo>
                      <a:cubicBezTo>
                        <a:pt x="480" y="889"/>
                        <a:pt x="480" y="889"/>
                        <a:pt x="480" y="889"/>
                      </a:cubicBezTo>
                      <a:cubicBezTo>
                        <a:pt x="481" y="891"/>
                        <a:pt x="482" y="892"/>
                        <a:pt x="483" y="893"/>
                      </a:cubicBezTo>
                      <a:cubicBezTo>
                        <a:pt x="838" y="1010"/>
                        <a:pt x="838" y="1010"/>
                        <a:pt x="838" y="1010"/>
                      </a:cubicBezTo>
                      <a:cubicBezTo>
                        <a:pt x="862" y="1076"/>
                        <a:pt x="862" y="1076"/>
                        <a:pt x="862" y="1076"/>
                      </a:cubicBezTo>
                      <a:cubicBezTo>
                        <a:pt x="486" y="968"/>
                        <a:pt x="486" y="968"/>
                        <a:pt x="486" y="968"/>
                      </a:cubicBezTo>
                      <a:cubicBezTo>
                        <a:pt x="483" y="967"/>
                        <a:pt x="480" y="969"/>
                        <a:pt x="479" y="972"/>
                      </a:cubicBezTo>
                      <a:cubicBezTo>
                        <a:pt x="478" y="975"/>
                        <a:pt x="480" y="978"/>
                        <a:pt x="483" y="979"/>
                      </a:cubicBezTo>
                      <a:cubicBezTo>
                        <a:pt x="870" y="1090"/>
                        <a:pt x="870" y="1090"/>
                        <a:pt x="870" y="1090"/>
                      </a:cubicBezTo>
                      <a:cubicBezTo>
                        <a:pt x="871" y="1090"/>
                        <a:pt x="872" y="1091"/>
                        <a:pt x="874" y="1090"/>
                      </a:cubicBezTo>
                      <a:cubicBezTo>
                        <a:pt x="875" y="1090"/>
                        <a:pt x="875" y="1089"/>
                        <a:pt x="876" y="1088"/>
                      </a:cubicBezTo>
                      <a:cubicBezTo>
                        <a:pt x="878" y="1087"/>
                        <a:pt x="878" y="1084"/>
                        <a:pt x="877" y="1082"/>
                      </a:cubicBezTo>
                      <a:cubicBezTo>
                        <a:pt x="848" y="1004"/>
                        <a:pt x="848" y="1004"/>
                        <a:pt x="848" y="1004"/>
                      </a:cubicBezTo>
                      <a:cubicBezTo>
                        <a:pt x="847" y="1002"/>
                        <a:pt x="846" y="1001"/>
                        <a:pt x="844" y="1000"/>
                      </a:cubicBezTo>
                      <a:cubicBezTo>
                        <a:pt x="490" y="882"/>
                        <a:pt x="490" y="882"/>
                        <a:pt x="490" y="882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4" y="1"/>
                        <a:pt x="161" y="0"/>
                        <a:pt x="158" y="1"/>
                      </a:cubicBezTo>
                      <a:lnTo>
                        <a:pt x="108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885"/>
                <p:cNvSpPr>
                  <a:spLocks/>
                </p:cNvSpPr>
                <p:nvPr/>
              </p:nvSpPr>
              <p:spPr bwMode="auto">
                <a:xfrm>
                  <a:off x="-8231188" y="-6388100"/>
                  <a:ext cx="277812" cy="1219200"/>
                </a:xfrm>
                <a:custGeom>
                  <a:avLst/>
                  <a:gdLst>
                    <a:gd name="T0" fmla="*/ 0 w 74"/>
                    <a:gd name="T1" fmla="*/ 317 h 325"/>
                    <a:gd name="T2" fmla="*/ 5 w 74"/>
                    <a:gd name="T3" fmla="*/ 325 h 325"/>
                    <a:gd name="T4" fmla="*/ 8 w 74"/>
                    <a:gd name="T5" fmla="*/ 324 h 325"/>
                    <a:gd name="T6" fmla="*/ 11 w 74"/>
                    <a:gd name="T7" fmla="*/ 320 h 325"/>
                    <a:gd name="T8" fmla="*/ 74 w 74"/>
                    <a:gd name="T9" fmla="*/ 0 h 325"/>
                    <a:gd name="T10" fmla="*/ 63 w 74"/>
                    <a:gd name="T11" fmla="*/ 0 h 325"/>
                    <a:gd name="T12" fmla="*/ 0 w 74"/>
                    <a:gd name="T13" fmla="*/ 31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25">
                      <a:moveTo>
                        <a:pt x="0" y="317"/>
                      </a:moveTo>
                      <a:cubicBezTo>
                        <a:pt x="0" y="321"/>
                        <a:pt x="2" y="324"/>
                        <a:pt x="5" y="325"/>
                      </a:cubicBezTo>
                      <a:cubicBezTo>
                        <a:pt x="6" y="325"/>
                        <a:pt x="7" y="325"/>
                        <a:pt x="8" y="324"/>
                      </a:cubicBezTo>
                      <a:cubicBezTo>
                        <a:pt x="10" y="323"/>
                        <a:pt x="11" y="322"/>
                        <a:pt x="11" y="32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lnTo>
                        <a:pt x="0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886"/>
                <p:cNvSpPr>
                  <a:spLocks/>
                </p:cNvSpPr>
                <p:nvPr/>
              </p:nvSpPr>
              <p:spPr bwMode="auto">
                <a:xfrm>
                  <a:off x="-3757613" y="6075363"/>
                  <a:ext cx="1489075" cy="5797550"/>
                </a:xfrm>
                <a:custGeom>
                  <a:avLst/>
                  <a:gdLst>
                    <a:gd name="T0" fmla="*/ 12 w 397"/>
                    <a:gd name="T1" fmla="*/ 697 h 1545"/>
                    <a:gd name="T2" fmla="*/ 269 w 397"/>
                    <a:gd name="T3" fmla="*/ 291 h 1545"/>
                    <a:gd name="T4" fmla="*/ 270 w 397"/>
                    <a:gd name="T5" fmla="*/ 286 h 1545"/>
                    <a:gd name="T6" fmla="*/ 246 w 397"/>
                    <a:gd name="T7" fmla="*/ 217 h 1545"/>
                    <a:gd name="T8" fmla="*/ 243 w 397"/>
                    <a:gd name="T9" fmla="*/ 214 h 1545"/>
                    <a:gd name="T10" fmla="*/ 239 w 397"/>
                    <a:gd name="T11" fmla="*/ 214 h 1545"/>
                    <a:gd name="T12" fmla="*/ 135 w 397"/>
                    <a:gd name="T13" fmla="*/ 252 h 1545"/>
                    <a:gd name="T14" fmla="*/ 59 w 397"/>
                    <a:gd name="T15" fmla="*/ 45 h 1545"/>
                    <a:gd name="T16" fmla="*/ 147 w 397"/>
                    <a:gd name="T17" fmla="*/ 12 h 1545"/>
                    <a:gd name="T18" fmla="*/ 150 w 397"/>
                    <a:gd name="T19" fmla="*/ 5 h 1545"/>
                    <a:gd name="T20" fmla="*/ 143 w 397"/>
                    <a:gd name="T21" fmla="*/ 1 h 1545"/>
                    <a:gd name="T22" fmla="*/ 49 w 397"/>
                    <a:gd name="T23" fmla="*/ 36 h 1545"/>
                    <a:gd name="T24" fmla="*/ 45 w 397"/>
                    <a:gd name="T25" fmla="*/ 44 h 1545"/>
                    <a:gd name="T26" fmla="*/ 126 w 397"/>
                    <a:gd name="T27" fmla="*/ 261 h 1545"/>
                    <a:gd name="T28" fmla="*/ 133 w 397"/>
                    <a:gd name="T29" fmla="*/ 265 h 1545"/>
                    <a:gd name="T30" fmla="*/ 237 w 397"/>
                    <a:gd name="T31" fmla="*/ 227 h 1545"/>
                    <a:gd name="T32" fmla="*/ 258 w 397"/>
                    <a:gd name="T33" fmla="*/ 287 h 1545"/>
                    <a:gd name="T34" fmla="*/ 1 w 397"/>
                    <a:gd name="T35" fmla="*/ 694 h 1545"/>
                    <a:gd name="T36" fmla="*/ 1 w 397"/>
                    <a:gd name="T37" fmla="*/ 699 h 1545"/>
                    <a:gd name="T38" fmla="*/ 296 w 397"/>
                    <a:gd name="T39" fmla="*/ 1497 h 1545"/>
                    <a:gd name="T40" fmla="*/ 299 w 397"/>
                    <a:gd name="T41" fmla="*/ 1501 h 1545"/>
                    <a:gd name="T42" fmla="*/ 397 w 397"/>
                    <a:gd name="T43" fmla="*/ 1545 h 1545"/>
                    <a:gd name="T44" fmla="*/ 397 w 397"/>
                    <a:gd name="T45" fmla="*/ 1532 h 1545"/>
                    <a:gd name="T46" fmla="*/ 306 w 397"/>
                    <a:gd name="T47" fmla="*/ 1491 h 1545"/>
                    <a:gd name="T48" fmla="*/ 12 w 397"/>
                    <a:gd name="T49" fmla="*/ 697 h 1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7" h="1545">
                      <a:moveTo>
                        <a:pt x="12" y="697"/>
                      </a:moveTo>
                      <a:cubicBezTo>
                        <a:pt x="269" y="291"/>
                        <a:pt x="269" y="291"/>
                        <a:pt x="269" y="291"/>
                      </a:cubicBezTo>
                      <a:cubicBezTo>
                        <a:pt x="270" y="290"/>
                        <a:pt x="270" y="288"/>
                        <a:pt x="270" y="286"/>
                      </a:cubicBezTo>
                      <a:cubicBezTo>
                        <a:pt x="246" y="217"/>
                        <a:pt x="246" y="217"/>
                        <a:pt x="246" y="217"/>
                      </a:cubicBezTo>
                      <a:cubicBezTo>
                        <a:pt x="246" y="216"/>
                        <a:pt x="245" y="214"/>
                        <a:pt x="243" y="214"/>
                      </a:cubicBezTo>
                      <a:cubicBezTo>
                        <a:pt x="242" y="213"/>
                        <a:pt x="240" y="213"/>
                        <a:pt x="239" y="214"/>
                      </a:cubicBezTo>
                      <a:cubicBezTo>
                        <a:pt x="135" y="252"/>
                        <a:pt x="135" y="252"/>
                        <a:pt x="135" y="252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147" y="12"/>
                        <a:pt x="147" y="12"/>
                        <a:pt x="147" y="12"/>
                      </a:cubicBezTo>
                      <a:cubicBezTo>
                        <a:pt x="150" y="11"/>
                        <a:pt x="151" y="8"/>
                        <a:pt x="150" y="5"/>
                      </a:cubicBezTo>
                      <a:cubicBezTo>
                        <a:pt x="149" y="2"/>
                        <a:pt x="146" y="0"/>
                        <a:pt x="143" y="1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6" y="37"/>
                        <a:pt x="45" y="41"/>
                        <a:pt x="45" y="44"/>
                      </a:cubicBezTo>
                      <a:cubicBezTo>
                        <a:pt x="126" y="261"/>
                        <a:pt x="126" y="261"/>
                        <a:pt x="126" y="261"/>
                      </a:cubicBezTo>
                      <a:cubicBezTo>
                        <a:pt x="127" y="265"/>
                        <a:pt x="130" y="266"/>
                        <a:pt x="133" y="265"/>
                      </a:cubicBezTo>
                      <a:cubicBezTo>
                        <a:pt x="237" y="227"/>
                        <a:pt x="237" y="227"/>
                        <a:pt x="237" y="227"/>
                      </a:cubicBezTo>
                      <a:cubicBezTo>
                        <a:pt x="258" y="287"/>
                        <a:pt x="258" y="287"/>
                        <a:pt x="258" y="287"/>
                      </a:cubicBezTo>
                      <a:cubicBezTo>
                        <a:pt x="1" y="694"/>
                        <a:pt x="1" y="694"/>
                        <a:pt x="1" y="694"/>
                      </a:cubicBezTo>
                      <a:cubicBezTo>
                        <a:pt x="0" y="695"/>
                        <a:pt x="0" y="697"/>
                        <a:pt x="1" y="699"/>
                      </a:cubicBezTo>
                      <a:cubicBezTo>
                        <a:pt x="296" y="1497"/>
                        <a:pt x="296" y="1497"/>
                        <a:pt x="296" y="1497"/>
                      </a:cubicBezTo>
                      <a:cubicBezTo>
                        <a:pt x="296" y="1499"/>
                        <a:pt x="297" y="1500"/>
                        <a:pt x="299" y="1501"/>
                      </a:cubicBezTo>
                      <a:cubicBezTo>
                        <a:pt x="397" y="1545"/>
                        <a:pt x="397" y="1545"/>
                        <a:pt x="397" y="1545"/>
                      </a:cubicBezTo>
                      <a:cubicBezTo>
                        <a:pt x="397" y="1532"/>
                        <a:pt x="397" y="1532"/>
                        <a:pt x="397" y="1532"/>
                      </a:cubicBezTo>
                      <a:cubicBezTo>
                        <a:pt x="306" y="1491"/>
                        <a:pt x="306" y="1491"/>
                        <a:pt x="306" y="1491"/>
                      </a:cubicBezTo>
                      <a:lnTo>
                        <a:pt x="12" y="6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887"/>
                <p:cNvSpPr>
                  <a:spLocks/>
                </p:cNvSpPr>
                <p:nvPr/>
              </p:nvSpPr>
              <p:spPr bwMode="auto">
                <a:xfrm>
                  <a:off x="-3630613" y="2657475"/>
                  <a:ext cx="1339850" cy="3733800"/>
                </a:xfrm>
                <a:custGeom>
                  <a:avLst/>
                  <a:gdLst>
                    <a:gd name="T0" fmla="*/ 172 w 357"/>
                    <a:gd name="T1" fmla="*/ 556 h 995"/>
                    <a:gd name="T2" fmla="*/ 172 w 357"/>
                    <a:gd name="T3" fmla="*/ 560 h 995"/>
                    <a:gd name="T4" fmla="*/ 318 w 357"/>
                    <a:gd name="T5" fmla="*/ 956 h 995"/>
                    <a:gd name="T6" fmla="*/ 251 w 357"/>
                    <a:gd name="T7" fmla="*/ 981 h 995"/>
                    <a:gd name="T8" fmla="*/ 168 w 357"/>
                    <a:gd name="T9" fmla="*/ 756 h 995"/>
                    <a:gd name="T10" fmla="*/ 164 w 357"/>
                    <a:gd name="T11" fmla="*/ 752 h 995"/>
                    <a:gd name="T12" fmla="*/ 8 w 357"/>
                    <a:gd name="T13" fmla="*/ 707 h 995"/>
                    <a:gd name="T14" fmla="*/ 1 w 357"/>
                    <a:gd name="T15" fmla="*/ 710 h 995"/>
                    <a:gd name="T16" fmla="*/ 5 w 357"/>
                    <a:gd name="T17" fmla="*/ 718 h 995"/>
                    <a:gd name="T18" fmla="*/ 158 w 357"/>
                    <a:gd name="T19" fmla="*/ 762 h 995"/>
                    <a:gd name="T20" fmla="*/ 242 w 357"/>
                    <a:gd name="T21" fmla="*/ 990 h 995"/>
                    <a:gd name="T22" fmla="*/ 249 w 357"/>
                    <a:gd name="T23" fmla="*/ 994 h 995"/>
                    <a:gd name="T24" fmla="*/ 327 w 357"/>
                    <a:gd name="T25" fmla="*/ 965 h 995"/>
                    <a:gd name="T26" fmla="*/ 331 w 357"/>
                    <a:gd name="T27" fmla="*/ 957 h 995"/>
                    <a:gd name="T28" fmla="*/ 183 w 357"/>
                    <a:gd name="T29" fmla="*/ 558 h 995"/>
                    <a:gd name="T30" fmla="*/ 357 w 357"/>
                    <a:gd name="T31" fmla="*/ 36 h 995"/>
                    <a:gd name="T32" fmla="*/ 356 w 357"/>
                    <a:gd name="T33" fmla="*/ 0 h 995"/>
                    <a:gd name="T34" fmla="*/ 172 w 357"/>
                    <a:gd name="T35" fmla="*/ 556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7" h="995">
                      <a:moveTo>
                        <a:pt x="172" y="556"/>
                      </a:moveTo>
                      <a:cubicBezTo>
                        <a:pt x="171" y="557"/>
                        <a:pt x="171" y="559"/>
                        <a:pt x="172" y="560"/>
                      </a:cubicBezTo>
                      <a:cubicBezTo>
                        <a:pt x="318" y="956"/>
                        <a:pt x="318" y="956"/>
                        <a:pt x="318" y="956"/>
                      </a:cubicBezTo>
                      <a:cubicBezTo>
                        <a:pt x="251" y="981"/>
                        <a:pt x="251" y="981"/>
                        <a:pt x="251" y="981"/>
                      </a:cubicBezTo>
                      <a:cubicBezTo>
                        <a:pt x="168" y="756"/>
                        <a:pt x="168" y="756"/>
                        <a:pt x="168" y="756"/>
                      </a:cubicBezTo>
                      <a:cubicBezTo>
                        <a:pt x="167" y="754"/>
                        <a:pt x="166" y="753"/>
                        <a:pt x="164" y="752"/>
                      </a:cubicBezTo>
                      <a:cubicBezTo>
                        <a:pt x="8" y="707"/>
                        <a:pt x="8" y="707"/>
                        <a:pt x="8" y="707"/>
                      </a:cubicBezTo>
                      <a:cubicBezTo>
                        <a:pt x="5" y="706"/>
                        <a:pt x="2" y="707"/>
                        <a:pt x="1" y="710"/>
                      </a:cubicBezTo>
                      <a:cubicBezTo>
                        <a:pt x="0" y="713"/>
                        <a:pt x="2" y="717"/>
                        <a:pt x="5" y="718"/>
                      </a:cubicBezTo>
                      <a:cubicBezTo>
                        <a:pt x="158" y="762"/>
                        <a:pt x="158" y="762"/>
                        <a:pt x="158" y="762"/>
                      </a:cubicBezTo>
                      <a:cubicBezTo>
                        <a:pt x="242" y="990"/>
                        <a:pt x="242" y="990"/>
                        <a:pt x="242" y="990"/>
                      </a:cubicBezTo>
                      <a:cubicBezTo>
                        <a:pt x="243" y="993"/>
                        <a:pt x="246" y="995"/>
                        <a:pt x="249" y="994"/>
                      </a:cubicBezTo>
                      <a:cubicBezTo>
                        <a:pt x="327" y="965"/>
                        <a:pt x="327" y="965"/>
                        <a:pt x="327" y="965"/>
                      </a:cubicBezTo>
                      <a:cubicBezTo>
                        <a:pt x="331" y="964"/>
                        <a:pt x="332" y="960"/>
                        <a:pt x="331" y="957"/>
                      </a:cubicBezTo>
                      <a:cubicBezTo>
                        <a:pt x="183" y="558"/>
                        <a:pt x="183" y="558"/>
                        <a:pt x="183" y="558"/>
                      </a:cubicBezTo>
                      <a:cubicBezTo>
                        <a:pt x="357" y="36"/>
                        <a:pt x="357" y="36"/>
                        <a:pt x="357" y="36"/>
                      </a:cubicBezTo>
                      <a:cubicBezTo>
                        <a:pt x="356" y="0"/>
                        <a:pt x="356" y="0"/>
                        <a:pt x="356" y="0"/>
                      </a:cubicBezTo>
                      <a:lnTo>
                        <a:pt x="172" y="5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888"/>
                <p:cNvSpPr>
                  <a:spLocks/>
                </p:cNvSpPr>
                <p:nvPr/>
              </p:nvSpPr>
              <p:spPr bwMode="auto">
                <a:xfrm>
                  <a:off x="-4786313" y="763588"/>
                  <a:ext cx="2490787" cy="1905000"/>
                </a:xfrm>
                <a:custGeom>
                  <a:avLst/>
                  <a:gdLst>
                    <a:gd name="T0" fmla="*/ 508 w 664"/>
                    <a:gd name="T1" fmla="*/ 1 h 508"/>
                    <a:gd name="T2" fmla="*/ 76 w 664"/>
                    <a:gd name="T3" fmla="*/ 160 h 508"/>
                    <a:gd name="T4" fmla="*/ 73 w 664"/>
                    <a:gd name="T5" fmla="*/ 168 h 508"/>
                    <a:gd name="T6" fmla="*/ 180 w 664"/>
                    <a:gd name="T7" fmla="*/ 458 h 508"/>
                    <a:gd name="T8" fmla="*/ 81 w 664"/>
                    <a:gd name="T9" fmla="*/ 494 h 508"/>
                    <a:gd name="T10" fmla="*/ 12 w 664"/>
                    <a:gd name="T11" fmla="*/ 316 h 508"/>
                    <a:gd name="T12" fmla="*/ 4 w 664"/>
                    <a:gd name="T13" fmla="*/ 313 h 508"/>
                    <a:gd name="T14" fmla="*/ 1 w 664"/>
                    <a:gd name="T15" fmla="*/ 320 h 508"/>
                    <a:gd name="T16" fmla="*/ 73 w 664"/>
                    <a:gd name="T17" fmla="*/ 503 h 508"/>
                    <a:gd name="T18" fmla="*/ 80 w 664"/>
                    <a:gd name="T19" fmla="*/ 506 h 508"/>
                    <a:gd name="T20" fmla="*/ 189 w 664"/>
                    <a:gd name="T21" fmla="*/ 466 h 508"/>
                    <a:gd name="T22" fmla="*/ 193 w 664"/>
                    <a:gd name="T23" fmla="*/ 459 h 508"/>
                    <a:gd name="T24" fmla="*/ 85 w 664"/>
                    <a:gd name="T25" fmla="*/ 169 h 508"/>
                    <a:gd name="T26" fmla="*/ 506 w 664"/>
                    <a:gd name="T27" fmla="*/ 14 h 508"/>
                    <a:gd name="T28" fmla="*/ 664 w 664"/>
                    <a:gd name="T29" fmla="*/ 440 h 508"/>
                    <a:gd name="T30" fmla="*/ 664 w 664"/>
                    <a:gd name="T31" fmla="*/ 406 h 508"/>
                    <a:gd name="T32" fmla="*/ 515 w 664"/>
                    <a:gd name="T33" fmla="*/ 4 h 508"/>
                    <a:gd name="T34" fmla="*/ 508 w 664"/>
                    <a:gd name="T35" fmla="*/ 1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64" h="508">
                      <a:moveTo>
                        <a:pt x="508" y="1"/>
                      </a:moveTo>
                      <a:cubicBezTo>
                        <a:pt x="76" y="160"/>
                        <a:pt x="76" y="160"/>
                        <a:pt x="76" y="160"/>
                      </a:cubicBezTo>
                      <a:cubicBezTo>
                        <a:pt x="73" y="161"/>
                        <a:pt x="72" y="165"/>
                        <a:pt x="73" y="168"/>
                      </a:cubicBezTo>
                      <a:cubicBezTo>
                        <a:pt x="180" y="458"/>
                        <a:pt x="180" y="458"/>
                        <a:pt x="180" y="458"/>
                      </a:cubicBezTo>
                      <a:cubicBezTo>
                        <a:pt x="81" y="494"/>
                        <a:pt x="81" y="494"/>
                        <a:pt x="81" y="494"/>
                      </a:cubicBezTo>
                      <a:cubicBezTo>
                        <a:pt x="12" y="316"/>
                        <a:pt x="12" y="316"/>
                        <a:pt x="12" y="316"/>
                      </a:cubicBezTo>
                      <a:cubicBezTo>
                        <a:pt x="11" y="313"/>
                        <a:pt x="7" y="312"/>
                        <a:pt x="4" y="313"/>
                      </a:cubicBezTo>
                      <a:cubicBezTo>
                        <a:pt x="1" y="314"/>
                        <a:pt x="0" y="317"/>
                        <a:pt x="1" y="320"/>
                      </a:cubicBezTo>
                      <a:cubicBezTo>
                        <a:pt x="73" y="503"/>
                        <a:pt x="73" y="503"/>
                        <a:pt x="73" y="503"/>
                      </a:cubicBezTo>
                      <a:cubicBezTo>
                        <a:pt x="74" y="506"/>
                        <a:pt x="77" y="508"/>
                        <a:pt x="80" y="506"/>
                      </a:cubicBezTo>
                      <a:cubicBezTo>
                        <a:pt x="189" y="466"/>
                        <a:pt x="189" y="466"/>
                        <a:pt x="189" y="466"/>
                      </a:cubicBezTo>
                      <a:cubicBezTo>
                        <a:pt x="192" y="465"/>
                        <a:pt x="194" y="462"/>
                        <a:pt x="193" y="459"/>
                      </a:cubicBezTo>
                      <a:cubicBezTo>
                        <a:pt x="85" y="169"/>
                        <a:pt x="85" y="169"/>
                        <a:pt x="85" y="169"/>
                      </a:cubicBezTo>
                      <a:cubicBezTo>
                        <a:pt x="506" y="14"/>
                        <a:pt x="506" y="14"/>
                        <a:pt x="506" y="14"/>
                      </a:cubicBezTo>
                      <a:cubicBezTo>
                        <a:pt x="664" y="440"/>
                        <a:pt x="664" y="440"/>
                        <a:pt x="664" y="440"/>
                      </a:cubicBezTo>
                      <a:cubicBezTo>
                        <a:pt x="664" y="406"/>
                        <a:pt x="664" y="406"/>
                        <a:pt x="664" y="406"/>
                      </a:cubicBezTo>
                      <a:cubicBezTo>
                        <a:pt x="515" y="4"/>
                        <a:pt x="515" y="4"/>
                        <a:pt x="515" y="4"/>
                      </a:cubicBezTo>
                      <a:cubicBezTo>
                        <a:pt x="515" y="1"/>
                        <a:pt x="511" y="0"/>
                        <a:pt x="50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889"/>
                <p:cNvSpPr>
                  <a:spLocks/>
                </p:cNvSpPr>
                <p:nvPr/>
              </p:nvSpPr>
              <p:spPr bwMode="auto">
                <a:xfrm>
                  <a:off x="-7829550" y="-6388100"/>
                  <a:ext cx="3659187" cy="7162800"/>
                </a:xfrm>
                <a:custGeom>
                  <a:avLst/>
                  <a:gdLst>
                    <a:gd name="T0" fmla="*/ 480 w 975"/>
                    <a:gd name="T1" fmla="*/ 1299 h 1909"/>
                    <a:gd name="T2" fmla="*/ 484 w 975"/>
                    <a:gd name="T3" fmla="*/ 1302 h 1909"/>
                    <a:gd name="T4" fmla="*/ 891 w 975"/>
                    <a:gd name="T5" fmla="*/ 1438 h 1909"/>
                    <a:gd name="T6" fmla="*/ 961 w 975"/>
                    <a:gd name="T7" fmla="*/ 1618 h 1909"/>
                    <a:gd name="T8" fmla="*/ 806 w 975"/>
                    <a:gd name="T9" fmla="*/ 1679 h 1909"/>
                    <a:gd name="T10" fmla="*/ 802 w 975"/>
                    <a:gd name="T11" fmla="*/ 1683 h 1909"/>
                    <a:gd name="T12" fmla="*/ 771 w 975"/>
                    <a:gd name="T13" fmla="*/ 1902 h 1909"/>
                    <a:gd name="T14" fmla="*/ 775 w 975"/>
                    <a:gd name="T15" fmla="*/ 1909 h 1909"/>
                    <a:gd name="T16" fmla="*/ 778 w 975"/>
                    <a:gd name="T17" fmla="*/ 1908 h 1909"/>
                    <a:gd name="T18" fmla="*/ 782 w 975"/>
                    <a:gd name="T19" fmla="*/ 1904 h 1909"/>
                    <a:gd name="T20" fmla="*/ 813 w 975"/>
                    <a:gd name="T21" fmla="*/ 1688 h 1909"/>
                    <a:gd name="T22" fmla="*/ 970 w 975"/>
                    <a:gd name="T23" fmla="*/ 1627 h 1909"/>
                    <a:gd name="T24" fmla="*/ 973 w 975"/>
                    <a:gd name="T25" fmla="*/ 1619 h 1909"/>
                    <a:gd name="T26" fmla="*/ 900 w 975"/>
                    <a:gd name="T27" fmla="*/ 1431 h 1909"/>
                    <a:gd name="T28" fmla="*/ 897 w 975"/>
                    <a:gd name="T29" fmla="*/ 1427 h 1909"/>
                    <a:gd name="T30" fmla="*/ 490 w 975"/>
                    <a:gd name="T31" fmla="*/ 1292 h 1909"/>
                    <a:gd name="T32" fmla="*/ 12 w 975"/>
                    <a:gd name="T33" fmla="*/ 0 h 1909"/>
                    <a:gd name="T34" fmla="*/ 0 w 975"/>
                    <a:gd name="T35" fmla="*/ 0 h 1909"/>
                    <a:gd name="T36" fmla="*/ 480 w 975"/>
                    <a:gd name="T37" fmla="*/ 1299 h 1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75" h="1909">
                      <a:moveTo>
                        <a:pt x="480" y="1299"/>
                      </a:moveTo>
                      <a:cubicBezTo>
                        <a:pt x="481" y="1300"/>
                        <a:pt x="482" y="1302"/>
                        <a:pt x="484" y="1302"/>
                      </a:cubicBezTo>
                      <a:cubicBezTo>
                        <a:pt x="891" y="1438"/>
                        <a:pt x="891" y="1438"/>
                        <a:pt x="891" y="1438"/>
                      </a:cubicBezTo>
                      <a:cubicBezTo>
                        <a:pt x="961" y="1618"/>
                        <a:pt x="961" y="1618"/>
                        <a:pt x="961" y="1618"/>
                      </a:cubicBezTo>
                      <a:cubicBezTo>
                        <a:pt x="806" y="1679"/>
                        <a:pt x="806" y="1679"/>
                        <a:pt x="806" y="1679"/>
                      </a:cubicBezTo>
                      <a:cubicBezTo>
                        <a:pt x="804" y="1679"/>
                        <a:pt x="802" y="1681"/>
                        <a:pt x="802" y="1683"/>
                      </a:cubicBezTo>
                      <a:cubicBezTo>
                        <a:pt x="771" y="1902"/>
                        <a:pt x="771" y="1902"/>
                        <a:pt x="771" y="1902"/>
                      </a:cubicBezTo>
                      <a:cubicBezTo>
                        <a:pt x="770" y="1905"/>
                        <a:pt x="772" y="1908"/>
                        <a:pt x="775" y="1909"/>
                      </a:cubicBezTo>
                      <a:cubicBezTo>
                        <a:pt x="776" y="1909"/>
                        <a:pt x="777" y="1909"/>
                        <a:pt x="778" y="1908"/>
                      </a:cubicBezTo>
                      <a:cubicBezTo>
                        <a:pt x="780" y="1908"/>
                        <a:pt x="782" y="1906"/>
                        <a:pt x="782" y="1904"/>
                      </a:cubicBezTo>
                      <a:cubicBezTo>
                        <a:pt x="813" y="1688"/>
                        <a:pt x="813" y="1688"/>
                        <a:pt x="813" y="1688"/>
                      </a:cubicBezTo>
                      <a:cubicBezTo>
                        <a:pt x="970" y="1627"/>
                        <a:pt x="970" y="1627"/>
                        <a:pt x="970" y="1627"/>
                      </a:cubicBezTo>
                      <a:cubicBezTo>
                        <a:pt x="973" y="1626"/>
                        <a:pt x="975" y="1622"/>
                        <a:pt x="973" y="1619"/>
                      </a:cubicBezTo>
                      <a:cubicBezTo>
                        <a:pt x="900" y="1431"/>
                        <a:pt x="900" y="1431"/>
                        <a:pt x="900" y="1431"/>
                      </a:cubicBezTo>
                      <a:cubicBezTo>
                        <a:pt x="900" y="1429"/>
                        <a:pt x="899" y="1428"/>
                        <a:pt x="897" y="1427"/>
                      </a:cubicBezTo>
                      <a:cubicBezTo>
                        <a:pt x="490" y="1292"/>
                        <a:pt x="490" y="1292"/>
                        <a:pt x="490" y="129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80" y="12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890"/>
                <p:cNvSpPr>
                  <a:spLocks/>
                </p:cNvSpPr>
                <p:nvPr/>
              </p:nvSpPr>
              <p:spPr bwMode="auto">
                <a:xfrm>
                  <a:off x="-3176588" y="8928100"/>
                  <a:ext cx="908050" cy="2840038"/>
                </a:xfrm>
                <a:custGeom>
                  <a:avLst/>
                  <a:gdLst>
                    <a:gd name="T0" fmla="*/ 14 w 242"/>
                    <a:gd name="T1" fmla="*/ 258 h 757"/>
                    <a:gd name="T2" fmla="*/ 167 w 242"/>
                    <a:gd name="T3" fmla="*/ 203 h 757"/>
                    <a:gd name="T4" fmla="*/ 171 w 242"/>
                    <a:gd name="T5" fmla="*/ 200 h 757"/>
                    <a:gd name="T6" fmla="*/ 171 w 242"/>
                    <a:gd name="T7" fmla="*/ 196 h 757"/>
                    <a:gd name="T8" fmla="*/ 100 w 242"/>
                    <a:gd name="T9" fmla="*/ 5 h 757"/>
                    <a:gd name="T10" fmla="*/ 93 w 242"/>
                    <a:gd name="T11" fmla="*/ 1 h 757"/>
                    <a:gd name="T12" fmla="*/ 89 w 242"/>
                    <a:gd name="T13" fmla="*/ 8 h 757"/>
                    <a:gd name="T14" fmla="*/ 158 w 242"/>
                    <a:gd name="T15" fmla="*/ 194 h 757"/>
                    <a:gd name="T16" fmla="*/ 4 w 242"/>
                    <a:gd name="T17" fmla="*/ 249 h 757"/>
                    <a:gd name="T18" fmla="*/ 1 w 242"/>
                    <a:gd name="T19" fmla="*/ 252 h 757"/>
                    <a:gd name="T20" fmla="*/ 1 w 242"/>
                    <a:gd name="T21" fmla="*/ 257 h 757"/>
                    <a:gd name="T22" fmla="*/ 174 w 242"/>
                    <a:gd name="T23" fmla="*/ 725 h 757"/>
                    <a:gd name="T24" fmla="*/ 177 w 242"/>
                    <a:gd name="T25" fmla="*/ 728 h 757"/>
                    <a:gd name="T26" fmla="*/ 242 w 242"/>
                    <a:gd name="T27" fmla="*/ 757 h 757"/>
                    <a:gd name="T28" fmla="*/ 242 w 242"/>
                    <a:gd name="T29" fmla="*/ 745 h 757"/>
                    <a:gd name="T30" fmla="*/ 184 w 242"/>
                    <a:gd name="T31" fmla="*/ 719 h 757"/>
                    <a:gd name="T32" fmla="*/ 14 w 242"/>
                    <a:gd name="T33" fmla="*/ 258 h 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2" h="757">
                      <a:moveTo>
                        <a:pt x="14" y="258"/>
                      </a:moveTo>
                      <a:cubicBezTo>
                        <a:pt x="167" y="203"/>
                        <a:pt x="167" y="203"/>
                        <a:pt x="167" y="203"/>
                      </a:cubicBezTo>
                      <a:cubicBezTo>
                        <a:pt x="169" y="203"/>
                        <a:pt x="170" y="202"/>
                        <a:pt x="171" y="200"/>
                      </a:cubicBezTo>
                      <a:cubicBezTo>
                        <a:pt x="171" y="199"/>
                        <a:pt x="171" y="197"/>
                        <a:pt x="171" y="196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1"/>
                        <a:pt x="96" y="0"/>
                        <a:pt x="93" y="1"/>
                      </a:cubicBezTo>
                      <a:cubicBezTo>
                        <a:pt x="89" y="2"/>
                        <a:pt x="88" y="6"/>
                        <a:pt x="89" y="8"/>
                      </a:cubicBezTo>
                      <a:cubicBezTo>
                        <a:pt x="158" y="194"/>
                        <a:pt x="158" y="194"/>
                        <a:pt x="158" y="194"/>
                      </a:cubicBezTo>
                      <a:cubicBezTo>
                        <a:pt x="4" y="249"/>
                        <a:pt x="4" y="249"/>
                        <a:pt x="4" y="249"/>
                      </a:cubicBezTo>
                      <a:cubicBezTo>
                        <a:pt x="3" y="250"/>
                        <a:pt x="2" y="251"/>
                        <a:pt x="1" y="252"/>
                      </a:cubicBezTo>
                      <a:cubicBezTo>
                        <a:pt x="0" y="254"/>
                        <a:pt x="0" y="255"/>
                        <a:pt x="1" y="257"/>
                      </a:cubicBezTo>
                      <a:cubicBezTo>
                        <a:pt x="174" y="725"/>
                        <a:pt x="174" y="725"/>
                        <a:pt x="174" y="725"/>
                      </a:cubicBezTo>
                      <a:cubicBezTo>
                        <a:pt x="175" y="727"/>
                        <a:pt x="175" y="728"/>
                        <a:pt x="177" y="728"/>
                      </a:cubicBezTo>
                      <a:cubicBezTo>
                        <a:pt x="242" y="757"/>
                        <a:pt x="242" y="757"/>
                        <a:pt x="242" y="757"/>
                      </a:cubicBezTo>
                      <a:cubicBezTo>
                        <a:pt x="242" y="745"/>
                        <a:pt x="242" y="745"/>
                        <a:pt x="242" y="745"/>
                      </a:cubicBezTo>
                      <a:cubicBezTo>
                        <a:pt x="184" y="719"/>
                        <a:pt x="184" y="719"/>
                        <a:pt x="184" y="719"/>
                      </a:cubicBezTo>
                      <a:lnTo>
                        <a:pt x="14" y="2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891"/>
                <p:cNvSpPr>
                  <a:spLocks/>
                </p:cNvSpPr>
                <p:nvPr/>
              </p:nvSpPr>
              <p:spPr bwMode="auto">
                <a:xfrm>
                  <a:off x="-3116263" y="6503988"/>
                  <a:ext cx="831850" cy="1954213"/>
                </a:xfrm>
                <a:custGeom>
                  <a:avLst/>
                  <a:gdLst>
                    <a:gd name="T0" fmla="*/ 2 w 222"/>
                    <a:gd name="T1" fmla="*/ 349 h 521"/>
                    <a:gd name="T2" fmla="*/ 1 w 222"/>
                    <a:gd name="T3" fmla="*/ 354 h 521"/>
                    <a:gd name="T4" fmla="*/ 37 w 222"/>
                    <a:gd name="T5" fmla="*/ 464 h 521"/>
                    <a:gd name="T6" fmla="*/ 41 w 222"/>
                    <a:gd name="T7" fmla="*/ 468 h 521"/>
                    <a:gd name="T8" fmla="*/ 45 w 222"/>
                    <a:gd name="T9" fmla="*/ 468 h 521"/>
                    <a:gd name="T10" fmla="*/ 143 w 222"/>
                    <a:gd name="T11" fmla="*/ 428 h 521"/>
                    <a:gd name="T12" fmla="*/ 176 w 222"/>
                    <a:gd name="T13" fmla="*/ 516 h 521"/>
                    <a:gd name="T14" fmla="*/ 184 w 222"/>
                    <a:gd name="T15" fmla="*/ 520 h 521"/>
                    <a:gd name="T16" fmla="*/ 187 w 222"/>
                    <a:gd name="T17" fmla="*/ 512 h 521"/>
                    <a:gd name="T18" fmla="*/ 152 w 222"/>
                    <a:gd name="T19" fmla="*/ 418 h 521"/>
                    <a:gd name="T20" fmla="*/ 149 w 222"/>
                    <a:gd name="T21" fmla="*/ 415 h 521"/>
                    <a:gd name="T22" fmla="*/ 144 w 222"/>
                    <a:gd name="T23" fmla="*/ 415 h 521"/>
                    <a:gd name="T24" fmla="*/ 46 w 222"/>
                    <a:gd name="T25" fmla="*/ 455 h 521"/>
                    <a:gd name="T26" fmla="*/ 13 w 222"/>
                    <a:gd name="T27" fmla="*/ 353 h 521"/>
                    <a:gd name="T28" fmla="*/ 222 w 222"/>
                    <a:gd name="T29" fmla="*/ 21 h 521"/>
                    <a:gd name="T30" fmla="*/ 222 w 222"/>
                    <a:gd name="T31" fmla="*/ 0 h 521"/>
                    <a:gd name="T32" fmla="*/ 2 w 222"/>
                    <a:gd name="T33" fmla="*/ 349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2" h="521">
                      <a:moveTo>
                        <a:pt x="2" y="349"/>
                      </a:moveTo>
                      <a:cubicBezTo>
                        <a:pt x="0" y="350"/>
                        <a:pt x="0" y="352"/>
                        <a:pt x="1" y="354"/>
                      </a:cubicBezTo>
                      <a:cubicBezTo>
                        <a:pt x="37" y="464"/>
                        <a:pt x="37" y="464"/>
                        <a:pt x="37" y="464"/>
                      </a:cubicBezTo>
                      <a:cubicBezTo>
                        <a:pt x="38" y="466"/>
                        <a:pt x="39" y="467"/>
                        <a:pt x="41" y="468"/>
                      </a:cubicBezTo>
                      <a:cubicBezTo>
                        <a:pt x="42" y="468"/>
                        <a:pt x="43" y="468"/>
                        <a:pt x="45" y="468"/>
                      </a:cubicBezTo>
                      <a:cubicBezTo>
                        <a:pt x="143" y="428"/>
                        <a:pt x="143" y="428"/>
                        <a:pt x="143" y="428"/>
                      </a:cubicBezTo>
                      <a:cubicBezTo>
                        <a:pt x="176" y="516"/>
                        <a:pt x="176" y="516"/>
                        <a:pt x="176" y="516"/>
                      </a:cubicBezTo>
                      <a:cubicBezTo>
                        <a:pt x="177" y="519"/>
                        <a:pt x="180" y="521"/>
                        <a:pt x="184" y="520"/>
                      </a:cubicBezTo>
                      <a:cubicBezTo>
                        <a:pt x="187" y="519"/>
                        <a:pt x="188" y="515"/>
                        <a:pt x="187" y="512"/>
                      </a:cubicBezTo>
                      <a:cubicBezTo>
                        <a:pt x="152" y="418"/>
                        <a:pt x="152" y="418"/>
                        <a:pt x="152" y="418"/>
                      </a:cubicBezTo>
                      <a:cubicBezTo>
                        <a:pt x="152" y="416"/>
                        <a:pt x="151" y="415"/>
                        <a:pt x="149" y="415"/>
                      </a:cubicBezTo>
                      <a:cubicBezTo>
                        <a:pt x="148" y="414"/>
                        <a:pt x="146" y="414"/>
                        <a:pt x="144" y="415"/>
                      </a:cubicBezTo>
                      <a:cubicBezTo>
                        <a:pt x="46" y="455"/>
                        <a:pt x="46" y="455"/>
                        <a:pt x="46" y="455"/>
                      </a:cubicBezTo>
                      <a:cubicBezTo>
                        <a:pt x="13" y="353"/>
                        <a:pt x="13" y="353"/>
                        <a:pt x="13" y="353"/>
                      </a:cubicBezTo>
                      <a:cubicBezTo>
                        <a:pt x="222" y="21"/>
                        <a:pt x="222" y="21"/>
                        <a:pt x="222" y="21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2" y="34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892"/>
                <p:cNvSpPr>
                  <a:spLocks/>
                </p:cNvSpPr>
                <p:nvPr/>
              </p:nvSpPr>
              <p:spPr bwMode="auto">
                <a:xfrm>
                  <a:off x="-2865438" y="2984500"/>
                  <a:ext cx="581025" cy="3290888"/>
                </a:xfrm>
                <a:custGeom>
                  <a:avLst/>
                  <a:gdLst>
                    <a:gd name="T0" fmla="*/ 1 w 155"/>
                    <a:gd name="T1" fmla="*/ 457 h 877"/>
                    <a:gd name="T2" fmla="*/ 1 w 155"/>
                    <a:gd name="T3" fmla="*/ 461 h 877"/>
                    <a:gd name="T4" fmla="*/ 155 w 155"/>
                    <a:gd name="T5" fmla="*/ 877 h 877"/>
                    <a:gd name="T6" fmla="*/ 155 w 155"/>
                    <a:gd name="T7" fmla="*/ 844 h 877"/>
                    <a:gd name="T8" fmla="*/ 13 w 155"/>
                    <a:gd name="T9" fmla="*/ 459 h 877"/>
                    <a:gd name="T10" fmla="*/ 153 w 155"/>
                    <a:gd name="T11" fmla="*/ 37 h 877"/>
                    <a:gd name="T12" fmla="*/ 153 w 155"/>
                    <a:gd name="T13" fmla="*/ 0 h 877"/>
                    <a:gd name="T14" fmla="*/ 1 w 155"/>
                    <a:gd name="T15" fmla="*/ 457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5" h="877">
                      <a:moveTo>
                        <a:pt x="1" y="457"/>
                      </a:moveTo>
                      <a:cubicBezTo>
                        <a:pt x="0" y="459"/>
                        <a:pt x="0" y="460"/>
                        <a:pt x="1" y="461"/>
                      </a:cubicBezTo>
                      <a:cubicBezTo>
                        <a:pt x="155" y="877"/>
                        <a:pt x="155" y="877"/>
                        <a:pt x="155" y="877"/>
                      </a:cubicBezTo>
                      <a:cubicBezTo>
                        <a:pt x="155" y="844"/>
                        <a:pt x="155" y="844"/>
                        <a:pt x="155" y="844"/>
                      </a:cubicBezTo>
                      <a:cubicBezTo>
                        <a:pt x="13" y="459"/>
                        <a:pt x="13" y="459"/>
                        <a:pt x="13" y="459"/>
                      </a:cubicBezTo>
                      <a:cubicBezTo>
                        <a:pt x="153" y="37"/>
                        <a:pt x="153" y="37"/>
                        <a:pt x="153" y="37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lnTo>
                        <a:pt x="1" y="4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893"/>
                <p:cNvSpPr>
                  <a:spLocks/>
                </p:cNvSpPr>
                <p:nvPr/>
              </p:nvSpPr>
              <p:spPr bwMode="auto">
                <a:xfrm>
                  <a:off x="-5397500" y="-1781175"/>
                  <a:ext cx="3101975" cy="3808413"/>
                </a:xfrm>
                <a:custGeom>
                  <a:avLst/>
                  <a:gdLst>
                    <a:gd name="T0" fmla="*/ 567 w 827"/>
                    <a:gd name="T1" fmla="*/ 282 h 1015"/>
                    <a:gd name="T2" fmla="*/ 10 w 827"/>
                    <a:gd name="T3" fmla="*/ 1 h 1015"/>
                    <a:gd name="T4" fmla="*/ 2 w 827"/>
                    <a:gd name="T5" fmla="*/ 3 h 1015"/>
                    <a:gd name="T6" fmla="*/ 4 w 827"/>
                    <a:gd name="T7" fmla="*/ 11 h 1015"/>
                    <a:gd name="T8" fmla="*/ 559 w 827"/>
                    <a:gd name="T9" fmla="*/ 292 h 1015"/>
                    <a:gd name="T10" fmla="*/ 827 w 827"/>
                    <a:gd name="T11" fmla="*/ 1015 h 1015"/>
                    <a:gd name="T12" fmla="*/ 827 w 827"/>
                    <a:gd name="T13" fmla="*/ 981 h 1015"/>
                    <a:gd name="T14" fmla="*/ 569 w 827"/>
                    <a:gd name="T15" fmla="*/ 285 h 1015"/>
                    <a:gd name="T16" fmla="*/ 567 w 827"/>
                    <a:gd name="T17" fmla="*/ 282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7" h="1015">
                      <a:moveTo>
                        <a:pt x="567" y="282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0" y="6"/>
                        <a:pt x="1" y="10"/>
                        <a:pt x="4" y="11"/>
                      </a:cubicBezTo>
                      <a:cubicBezTo>
                        <a:pt x="559" y="292"/>
                        <a:pt x="559" y="292"/>
                        <a:pt x="559" y="292"/>
                      </a:cubicBezTo>
                      <a:cubicBezTo>
                        <a:pt x="827" y="1015"/>
                        <a:pt x="827" y="1015"/>
                        <a:pt x="827" y="1015"/>
                      </a:cubicBezTo>
                      <a:cubicBezTo>
                        <a:pt x="827" y="981"/>
                        <a:pt x="827" y="981"/>
                        <a:pt x="827" y="981"/>
                      </a:cubicBezTo>
                      <a:cubicBezTo>
                        <a:pt x="569" y="285"/>
                        <a:pt x="569" y="285"/>
                        <a:pt x="569" y="285"/>
                      </a:cubicBezTo>
                      <a:cubicBezTo>
                        <a:pt x="569" y="284"/>
                        <a:pt x="568" y="283"/>
                        <a:pt x="567" y="2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894"/>
                <p:cNvSpPr>
                  <a:spLocks/>
                </p:cNvSpPr>
                <p:nvPr/>
              </p:nvSpPr>
              <p:spPr bwMode="auto">
                <a:xfrm>
                  <a:off x="-6092825" y="-2895600"/>
                  <a:ext cx="747712" cy="1257300"/>
                </a:xfrm>
                <a:custGeom>
                  <a:avLst/>
                  <a:gdLst>
                    <a:gd name="T0" fmla="*/ 1 w 199"/>
                    <a:gd name="T1" fmla="*/ 8 h 335"/>
                    <a:gd name="T2" fmla="*/ 121 w 199"/>
                    <a:gd name="T3" fmla="*/ 331 h 335"/>
                    <a:gd name="T4" fmla="*/ 124 w 199"/>
                    <a:gd name="T5" fmla="*/ 335 h 335"/>
                    <a:gd name="T6" fmla="*/ 128 w 199"/>
                    <a:gd name="T7" fmla="*/ 335 h 335"/>
                    <a:gd name="T8" fmla="*/ 128 w 199"/>
                    <a:gd name="T9" fmla="*/ 335 h 335"/>
                    <a:gd name="T10" fmla="*/ 194 w 199"/>
                    <a:gd name="T11" fmla="*/ 309 h 335"/>
                    <a:gd name="T12" fmla="*/ 197 w 199"/>
                    <a:gd name="T13" fmla="*/ 301 h 335"/>
                    <a:gd name="T14" fmla="*/ 190 w 199"/>
                    <a:gd name="T15" fmla="*/ 297 h 335"/>
                    <a:gd name="T16" fmla="*/ 190 w 199"/>
                    <a:gd name="T17" fmla="*/ 298 h 335"/>
                    <a:gd name="T18" fmla="*/ 130 w 199"/>
                    <a:gd name="T19" fmla="*/ 322 h 335"/>
                    <a:gd name="T20" fmla="*/ 12 w 199"/>
                    <a:gd name="T21" fmla="*/ 4 h 335"/>
                    <a:gd name="T22" fmla="*/ 5 w 199"/>
                    <a:gd name="T23" fmla="*/ 1 h 335"/>
                    <a:gd name="T24" fmla="*/ 1 w 199"/>
                    <a:gd name="T25" fmla="*/ 8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9" h="335">
                      <a:moveTo>
                        <a:pt x="1" y="8"/>
                      </a:moveTo>
                      <a:cubicBezTo>
                        <a:pt x="121" y="331"/>
                        <a:pt x="121" y="331"/>
                        <a:pt x="121" y="331"/>
                      </a:cubicBezTo>
                      <a:cubicBezTo>
                        <a:pt x="121" y="333"/>
                        <a:pt x="122" y="334"/>
                        <a:pt x="124" y="335"/>
                      </a:cubicBezTo>
                      <a:cubicBezTo>
                        <a:pt x="125" y="335"/>
                        <a:pt x="127" y="335"/>
                        <a:pt x="128" y="335"/>
                      </a:cubicBezTo>
                      <a:cubicBezTo>
                        <a:pt x="128" y="335"/>
                        <a:pt x="128" y="335"/>
                        <a:pt x="128" y="335"/>
                      </a:cubicBezTo>
                      <a:cubicBezTo>
                        <a:pt x="194" y="309"/>
                        <a:pt x="194" y="309"/>
                        <a:pt x="194" y="309"/>
                      </a:cubicBezTo>
                      <a:cubicBezTo>
                        <a:pt x="197" y="307"/>
                        <a:pt x="199" y="304"/>
                        <a:pt x="197" y="301"/>
                      </a:cubicBezTo>
                      <a:cubicBezTo>
                        <a:pt x="196" y="298"/>
                        <a:pt x="193" y="297"/>
                        <a:pt x="190" y="297"/>
                      </a:cubicBezTo>
                      <a:cubicBezTo>
                        <a:pt x="190" y="298"/>
                        <a:pt x="190" y="298"/>
                        <a:pt x="190" y="298"/>
                      </a:cubicBezTo>
                      <a:cubicBezTo>
                        <a:pt x="130" y="322"/>
                        <a:pt x="130" y="322"/>
                        <a:pt x="130" y="32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1"/>
                        <a:pt x="8" y="0"/>
                        <a:pt x="5" y="1"/>
                      </a:cubicBezTo>
                      <a:cubicBezTo>
                        <a:pt x="2" y="2"/>
                        <a:pt x="0" y="5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895"/>
                <p:cNvSpPr>
                  <a:spLocks/>
                </p:cNvSpPr>
                <p:nvPr/>
              </p:nvSpPr>
              <p:spPr bwMode="auto">
                <a:xfrm>
                  <a:off x="-7466013" y="-6392862"/>
                  <a:ext cx="1208087" cy="2311400"/>
                </a:xfrm>
                <a:custGeom>
                  <a:avLst/>
                  <a:gdLst>
                    <a:gd name="T0" fmla="*/ 226 w 322"/>
                    <a:gd name="T1" fmla="*/ 611 h 616"/>
                    <a:gd name="T2" fmla="*/ 233 w 322"/>
                    <a:gd name="T3" fmla="*/ 615 h 616"/>
                    <a:gd name="T4" fmla="*/ 317 w 322"/>
                    <a:gd name="T5" fmla="*/ 583 h 616"/>
                    <a:gd name="T6" fmla="*/ 320 w 322"/>
                    <a:gd name="T7" fmla="*/ 576 h 616"/>
                    <a:gd name="T8" fmla="*/ 108 w 322"/>
                    <a:gd name="T9" fmla="*/ 0 h 616"/>
                    <a:gd name="T10" fmla="*/ 95 w 322"/>
                    <a:gd name="T11" fmla="*/ 1 h 616"/>
                    <a:gd name="T12" fmla="*/ 307 w 322"/>
                    <a:gd name="T13" fmla="*/ 575 h 616"/>
                    <a:gd name="T14" fmla="*/ 234 w 322"/>
                    <a:gd name="T15" fmla="*/ 602 h 616"/>
                    <a:gd name="T16" fmla="*/ 12 w 322"/>
                    <a:gd name="T17" fmla="*/ 1 h 616"/>
                    <a:gd name="T18" fmla="*/ 0 w 322"/>
                    <a:gd name="T19" fmla="*/ 1 h 616"/>
                    <a:gd name="T20" fmla="*/ 226 w 322"/>
                    <a:gd name="T21" fmla="*/ 611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2" h="616">
                      <a:moveTo>
                        <a:pt x="226" y="611"/>
                      </a:moveTo>
                      <a:cubicBezTo>
                        <a:pt x="226" y="614"/>
                        <a:pt x="230" y="616"/>
                        <a:pt x="233" y="615"/>
                      </a:cubicBezTo>
                      <a:cubicBezTo>
                        <a:pt x="317" y="583"/>
                        <a:pt x="317" y="583"/>
                        <a:pt x="317" y="583"/>
                      </a:cubicBezTo>
                      <a:cubicBezTo>
                        <a:pt x="320" y="582"/>
                        <a:pt x="322" y="579"/>
                        <a:pt x="320" y="576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307" y="575"/>
                        <a:pt x="307" y="575"/>
                        <a:pt x="307" y="575"/>
                      </a:cubicBezTo>
                      <a:cubicBezTo>
                        <a:pt x="234" y="602"/>
                        <a:pt x="234" y="602"/>
                        <a:pt x="234" y="60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26" y="6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896"/>
                <p:cNvSpPr>
                  <a:spLocks/>
                </p:cNvSpPr>
                <p:nvPr/>
              </p:nvSpPr>
              <p:spPr bwMode="auto">
                <a:xfrm>
                  <a:off x="-2947988" y="9836150"/>
                  <a:ext cx="679450" cy="1835150"/>
                </a:xfrm>
                <a:custGeom>
                  <a:avLst/>
                  <a:gdLst>
                    <a:gd name="T0" fmla="*/ 1 w 181"/>
                    <a:gd name="T1" fmla="*/ 79 h 489"/>
                    <a:gd name="T2" fmla="*/ 146 w 181"/>
                    <a:gd name="T3" fmla="*/ 471 h 489"/>
                    <a:gd name="T4" fmla="*/ 149 w 181"/>
                    <a:gd name="T5" fmla="*/ 474 h 489"/>
                    <a:gd name="T6" fmla="*/ 181 w 181"/>
                    <a:gd name="T7" fmla="*/ 489 h 489"/>
                    <a:gd name="T8" fmla="*/ 181 w 181"/>
                    <a:gd name="T9" fmla="*/ 476 h 489"/>
                    <a:gd name="T10" fmla="*/ 156 w 181"/>
                    <a:gd name="T11" fmla="*/ 465 h 489"/>
                    <a:gd name="T12" fmla="*/ 14 w 181"/>
                    <a:gd name="T13" fmla="*/ 80 h 489"/>
                    <a:gd name="T14" fmla="*/ 179 w 181"/>
                    <a:gd name="T15" fmla="*/ 13 h 489"/>
                    <a:gd name="T16" fmla="*/ 179 w 181"/>
                    <a:gd name="T17" fmla="*/ 0 h 489"/>
                    <a:gd name="T18" fmla="*/ 5 w 181"/>
                    <a:gd name="T19" fmla="*/ 71 h 489"/>
                    <a:gd name="T20" fmla="*/ 1 w 181"/>
                    <a:gd name="T21" fmla="*/ 7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1" h="489">
                      <a:moveTo>
                        <a:pt x="1" y="79"/>
                      </a:moveTo>
                      <a:cubicBezTo>
                        <a:pt x="146" y="471"/>
                        <a:pt x="146" y="471"/>
                        <a:pt x="146" y="471"/>
                      </a:cubicBezTo>
                      <a:cubicBezTo>
                        <a:pt x="147" y="473"/>
                        <a:pt x="148" y="473"/>
                        <a:pt x="149" y="474"/>
                      </a:cubicBezTo>
                      <a:cubicBezTo>
                        <a:pt x="181" y="489"/>
                        <a:pt x="181" y="489"/>
                        <a:pt x="181" y="489"/>
                      </a:cubicBezTo>
                      <a:cubicBezTo>
                        <a:pt x="181" y="476"/>
                        <a:pt x="181" y="476"/>
                        <a:pt x="181" y="476"/>
                      </a:cubicBezTo>
                      <a:cubicBezTo>
                        <a:pt x="156" y="465"/>
                        <a:pt x="156" y="465"/>
                        <a:pt x="156" y="465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2"/>
                        <a:pt x="0" y="76"/>
                        <a:pt x="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897"/>
                <p:cNvSpPr>
                  <a:spLocks/>
                </p:cNvSpPr>
                <p:nvPr/>
              </p:nvSpPr>
              <p:spPr bwMode="auto">
                <a:xfrm>
                  <a:off x="-6965950" y="-6392862"/>
                  <a:ext cx="4670425" cy="8034338"/>
                </a:xfrm>
                <a:custGeom>
                  <a:avLst/>
                  <a:gdLst>
                    <a:gd name="T0" fmla="*/ 453 w 1245"/>
                    <a:gd name="T1" fmla="*/ 1225 h 2141"/>
                    <a:gd name="T2" fmla="*/ 455 w 1245"/>
                    <a:gd name="T3" fmla="*/ 1228 h 2141"/>
                    <a:gd name="T4" fmla="*/ 1011 w 1245"/>
                    <a:gd name="T5" fmla="*/ 1508 h 2141"/>
                    <a:gd name="T6" fmla="*/ 1245 w 1245"/>
                    <a:gd name="T7" fmla="*/ 2141 h 2141"/>
                    <a:gd name="T8" fmla="*/ 1244 w 1245"/>
                    <a:gd name="T9" fmla="*/ 2108 h 2141"/>
                    <a:gd name="T10" fmla="*/ 1021 w 1245"/>
                    <a:gd name="T11" fmla="*/ 1502 h 2141"/>
                    <a:gd name="T12" fmla="*/ 1017 w 1245"/>
                    <a:gd name="T13" fmla="*/ 1499 h 2141"/>
                    <a:gd name="T14" fmla="*/ 463 w 1245"/>
                    <a:gd name="T15" fmla="*/ 1219 h 2141"/>
                    <a:gd name="T16" fmla="*/ 13 w 1245"/>
                    <a:gd name="T17" fmla="*/ 0 h 2141"/>
                    <a:gd name="T18" fmla="*/ 0 w 1245"/>
                    <a:gd name="T19" fmla="*/ 1 h 2141"/>
                    <a:gd name="T20" fmla="*/ 453 w 1245"/>
                    <a:gd name="T21" fmla="*/ 1225 h 2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5" h="2141">
                      <a:moveTo>
                        <a:pt x="453" y="1225"/>
                      </a:moveTo>
                      <a:cubicBezTo>
                        <a:pt x="453" y="1226"/>
                        <a:pt x="454" y="1228"/>
                        <a:pt x="455" y="1228"/>
                      </a:cubicBezTo>
                      <a:cubicBezTo>
                        <a:pt x="1011" y="1508"/>
                        <a:pt x="1011" y="1508"/>
                        <a:pt x="1011" y="1508"/>
                      </a:cubicBezTo>
                      <a:cubicBezTo>
                        <a:pt x="1245" y="2141"/>
                        <a:pt x="1245" y="2141"/>
                        <a:pt x="1245" y="2141"/>
                      </a:cubicBezTo>
                      <a:cubicBezTo>
                        <a:pt x="1244" y="2108"/>
                        <a:pt x="1244" y="2108"/>
                        <a:pt x="1244" y="2108"/>
                      </a:cubicBezTo>
                      <a:cubicBezTo>
                        <a:pt x="1021" y="1502"/>
                        <a:pt x="1021" y="1502"/>
                        <a:pt x="1021" y="1502"/>
                      </a:cubicBezTo>
                      <a:cubicBezTo>
                        <a:pt x="1020" y="1500"/>
                        <a:pt x="1019" y="1499"/>
                        <a:pt x="1017" y="1499"/>
                      </a:cubicBezTo>
                      <a:cubicBezTo>
                        <a:pt x="463" y="1219"/>
                        <a:pt x="463" y="1219"/>
                        <a:pt x="463" y="1219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453" y="1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898"/>
                <p:cNvSpPr>
                  <a:spLocks/>
                </p:cNvSpPr>
                <p:nvPr/>
              </p:nvSpPr>
              <p:spPr bwMode="auto">
                <a:xfrm>
                  <a:off x="-2463800" y="6653213"/>
                  <a:ext cx="184150" cy="781050"/>
                </a:xfrm>
                <a:custGeom>
                  <a:avLst/>
                  <a:gdLst>
                    <a:gd name="T0" fmla="*/ 2 w 49"/>
                    <a:gd name="T1" fmla="*/ 74 h 208"/>
                    <a:gd name="T2" fmla="*/ 1 w 49"/>
                    <a:gd name="T3" fmla="*/ 79 h 208"/>
                    <a:gd name="T4" fmla="*/ 49 w 49"/>
                    <a:gd name="T5" fmla="*/ 208 h 208"/>
                    <a:gd name="T6" fmla="*/ 49 w 49"/>
                    <a:gd name="T7" fmla="*/ 174 h 208"/>
                    <a:gd name="T8" fmla="*/ 13 w 49"/>
                    <a:gd name="T9" fmla="*/ 78 h 208"/>
                    <a:gd name="T10" fmla="*/ 48 w 49"/>
                    <a:gd name="T11" fmla="*/ 22 h 208"/>
                    <a:gd name="T12" fmla="*/ 48 w 49"/>
                    <a:gd name="T13" fmla="*/ 0 h 208"/>
                    <a:gd name="T14" fmla="*/ 2 w 49"/>
                    <a:gd name="T15" fmla="*/ 7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208">
                      <a:moveTo>
                        <a:pt x="2" y="74"/>
                      </a:moveTo>
                      <a:cubicBezTo>
                        <a:pt x="0" y="75"/>
                        <a:pt x="0" y="77"/>
                        <a:pt x="1" y="79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9" y="174"/>
                        <a:pt x="49" y="174"/>
                        <a:pt x="49" y="174"/>
                      </a:cubicBezTo>
                      <a:cubicBezTo>
                        <a:pt x="13" y="78"/>
                        <a:pt x="13" y="78"/>
                        <a:pt x="13" y="78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899"/>
                <p:cNvSpPr>
                  <a:spLocks/>
                </p:cNvSpPr>
                <p:nvPr/>
              </p:nvSpPr>
              <p:spPr bwMode="auto">
                <a:xfrm>
                  <a:off x="-2741613" y="3309938"/>
                  <a:ext cx="457200" cy="2582863"/>
                </a:xfrm>
                <a:custGeom>
                  <a:avLst/>
                  <a:gdLst>
                    <a:gd name="T0" fmla="*/ 1 w 122"/>
                    <a:gd name="T1" fmla="*/ 358 h 688"/>
                    <a:gd name="T2" fmla="*/ 1 w 122"/>
                    <a:gd name="T3" fmla="*/ 362 h 688"/>
                    <a:gd name="T4" fmla="*/ 122 w 122"/>
                    <a:gd name="T5" fmla="*/ 688 h 688"/>
                    <a:gd name="T6" fmla="*/ 121 w 122"/>
                    <a:gd name="T7" fmla="*/ 654 h 688"/>
                    <a:gd name="T8" fmla="*/ 12 w 122"/>
                    <a:gd name="T9" fmla="*/ 360 h 688"/>
                    <a:gd name="T10" fmla="*/ 120 w 122"/>
                    <a:gd name="T11" fmla="*/ 36 h 688"/>
                    <a:gd name="T12" fmla="*/ 120 w 122"/>
                    <a:gd name="T13" fmla="*/ 0 h 688"/>
                    <a:gd name="T14" fmla="*/ 1 w 122"/>
                    <a:gd name="T15" fmla="*/ 358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688">
                      <a:moveTo>
                        <a:pt x="1" y="358"/>
                      </a:moveTo>
                      <a:cubicBezTo>
                        <a:pt x="1" y="359"/>
                        <a:pt x="0" y="361"/>
                        <a:pt x="1" y="362"/>
                      </a:cubicBezTo>
                      <a:cubicBezTo>
                        <a:pt x="122" y="688"/>
                        <a:pt x="122" y="688"/>
                        <a:pt x="122" y="688"/>
                      </a:cubicBezTo>
                      <a:cubicBezTo>
                        <a:pt x="121" y="654"/>
                        <a:pt x="121" y="654"/>
                        <a:pt x="121" y="654"/>
                      </a:cubicBezTo>
                      <a:cubicBezTo>
                        <a:pt x="12" y="360"/>
                        <a:pt x="12" y="360"/>
                        <a:pt x="12" y="360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lnTo>
                        <a:pt x="1" y="3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900"/>
                <p:cNvSpPr>
                  <a:spLocks/>
                </p:cNvSpPr>
                <p:nvPr/>
              </p:nvSpPr>
              <p:spPr bwMode="auto">
                <a:xfrm>
                  <a:off x="-19780250" y="-1387475"/>
                  <a:ext cx="3021012" cy="2135188"/>
                </a:xfrm>
                <a:custGeom>
                  <a:avLst/>
                  <a:gdLst>
                    <a:gd name="T0" fmla="*/ 484 w 805"/>
                    <a:gd name="T1" fmla="*/ 99 h 569"/>
                    <a:gd name="T2" fmla="*/ 480 w 805"/>
                    <a:gd name="T3" fmla="*/ 106 h 569"/>
                    <a:gd name="T4" fmla="*/ 513 w 805"/>
                    <a:gd name="T5" fmla="*/ 200 h 569"/>
                    <a:gd name="T6" fmla="*/ 4 w 805"/>
                    <a:gd name="T7" fmla="*/ 388 h 569"/>
                    <a:gd name="T8" fmla="*/ 1 w 805"/>
                    <a:gd name="T9" fmla="*/ 395 h 569"/>
                    <a:gd name="T10" fmla="*/ 63 w 805"/>
                    <a:gd name="T11" fmla="*/ 565 h 569"/>
                    <a:gd name="T12" fmla="*/ 71 w 805"/>
                    <a:gd name="T13" fmla="*/ 568 h 569"/>
                    <a:gd name="T14" fmla="*/ 74 w 805"/>
                    <a:gd name="T15" fmla="*/ 561 h 569"/>
                    <a:gd name="T16" fmla="*/ 14 w 805"/>
                    <a:gd name="T17" fmla="*/ 397 h 569"/>
                    <a:gd name="T18" fmla="*/ 522 w 805"/>
                    <a:gd name="T19" fmla="*/ 208 h 569"/>
                    <a:gd name="T20" fmla="*/ 526 w 805"/>
                    <a:gd name="T21" fmla="*/ 201 h 569"/>
                    <a:gd name="T22" fmla="*/ 493 w 805"/>
                    <a:gd name="T23" fmla="*/ 108 h 569"/>
                    <a:gd name="T24" fmla="*/ 749 w 805"/>
                    <a:gd name="T25" fmla="*/ 13 h 569"/>
                    <a:gd name="T26" fmla="*/ 793 w 805"/>
                    <a:gd name="T27" fmla="*/ 134 h 569"/>
                    <a:gd name="T28" fmla="*/ 801 w 805"/>
                    <a:gd name="T29" fmla="*/ 137 h 569"/>
                    <a:gd name="T30" fmla="*/ 804 w 805"/>
                    <a:gd name="T31" fmla="*/ 129 h 569"/>
                    <a:gd name="T32" fmla="*/ 758 w 805"/>
                    <a:gd name="T33" fmla="*/ 4 h 569"/>
                    <a:gd name="T34" fmla="*/ 751 w 805"/>
                    <a:gd name="T35" fmla="*/ 1 h 569"/>
                    <a:gd name="T36" fmla="*/ 484 w 805"/>
                    <a:gd name="T37" fmla="*/ 99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5" h="569">
                      <a:moveTo>
                        <a:pt x="484" y="99"/>
                      </a:moveTo>
                      <a:cubicBezTo>
                        <a:pt x="481" y="100"/>
                        <a:pt x="479" y="103"/>
                        <a:pt x="480" y="106"/>
                      </a:cubicBezTo>
                      <a:cubicBezTo>
                        <a:pt x="513" y="200"/>
                        <a:pt x="513" y="200"/>
                        <a:pt x="513" y="200"/>
                      </a:cubicBezTo>
                      <a:cubicBezTo>
                        <a:pt x="4" y="388"/>
                        <a:pt x="4" y="388"/>
                        <a:pt x="4" y="388"/>
                      </a:cubicBezTo>
                      <a:cubicBezTo>
                        <a:pt x="1" y="389"/>
                        <a:pt x="0" y="392"/>
                        <a:pt x="1" y="395"/>
                      </a:cubicBezTo>
                      <a:cubicBezTo>
                        <a:pt x="63" y="565"/>
                        <a:pt x="63" y="565"/>
                        <a:pt x="63" y="565"/>
                      </a:cubicBezTo>
                      <a:cubicBezTo>
                        <a:pt x="65" y="568"/>
                        <a:pt x="68" y="569"/>
                        <a:pt x="71" y="568"/>
                      </a:cubicBezTo>
                      <a:cubicBezTo>
                        <a:pt x="74" y="567"/>
                        <a:pt x="76" y="564"/>
                        <a:pt x="74" y="561"/>
                      </a:cubicBezTo>
                      <a:cubicBezTo>
                        <a:pt x="14" y="397"/>
                        <a:pt x="14" y="397"/>
                        <a:pt x="14" y="397"/>
                      </a:cubicBezTo>
                      <a:cubicBezTo>
                        <a:pt x="522" y="208"/>
                        <a:pt x="522" y="208"/>
                        <a:pt x="522" y="208"/>
                      </a:cubicBezTo>
                      <a:cubicBezTo>
                        <a:pt x="525" y="208"/>
                        <a:pt x="527" y="204"/>
                        <a:pt x="526" y="201"/>
                      </a:cubicBezTo>
                      <a:cubicBezTo>
                        <a:pt x="493" y="108"/>
                        <a:pt x="493" y="108"/>
                        <a:pt x="493" y="108"/>
                      </a:cubicBezTo>
                      <a:cubicBezTo>
                        <a:pt x="749" y="13"/>
                        <a:pt x="749" y="13"/>
                        <a:pt x="749" y="13"/>
                      </a:cubicBezTo>
                      <a:cubicBezTo>
                        <a:pt x="793" y="134"/>
                        <a:pt x="793" y="134"/>
                        <a:pt x="793" y="134"/>
                      </a:cubicBezTo>
                      <a:cubicBezTo>
                        <a:pt x="795" y="136"/>
                        <a:pt x="798" y="138"/>
                        <a:pt x="801" y="137"/>
                      </a:cubicBezTo>
                      <a:cubicBezTo>
                        <a:pt x="804" y="136"/>
                        <a:pt x="805" y="132"/>
                        <a:pt x="804" y="129"/>
                      </a:cubicBezTo>
                      <a:cubicBezTo>
                        <a:pt x="758" y="4"/>
                        <a:pt x="758" y="4"/>
                        <a:pt x="758" y="4"/>
                      </a:cubicBezTo>
                      <a:cubicBezTo>
                        <a:pt x="757" y="1"/>
                        <a:pt x="753" y="0"/>
                        <a:pt x="751" y="1"/>
                      </a:cubicBezTo>
                      <a:lnTo>
                        <a:pt x="484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901"/>
                <p:cNvSpPr>
                  <a:spLocks/>
                </p:cNvSpPr>
                <p:nvPr/>
              </p:nvSpPr>
              <p:spPr bwMode="auto">
                <a:xfrm>
                  <a:off x="-6715125" y="-6392862"/>
                  <a:ext cx="2671762" cy="4829175"/>
                </a:xfrm>
                <a:custGeom>
                  <a:avLst/>
                  <a:gdLst>
                    <a:gd name="T0" fmla="*/ 444 w 712"/>
                    <a:gd name="T1" fmla="*/ 1203 h 1287"/>
                    <a:gd name="T2" fmla="*/ 447 w 712"/>
                    <a:gd name="T3" fmla="*/ 1206 h 1287"/>
                    <a:gd name="T4" fmla="*/ 598 w 712"/>
                    <a:gd name="T5" fmla="*/ 1286 h 1287"/>
                    <a:gd name="T6" fmla="*/ 603 w 712"/>
                    <a:gd name="T7" fmla="*/ 1286 h 1287"/>
                    <a:gd name="T8" fmla="*/ 708 w 712"/>
                    <a:gd name="T9" fmla="*/ 1248 h 1287"/>
                    <a:gd name="T10" fmla="*/ 711 w 712"/>
                    <a:gd name="T11" fmla="*/ 1240 h 1287"/>
                    <a:gd name="T12" fmla="*/ 704 w 712"/>
                    <a:gd name="T13" fmla="*/ 1237 h 1287"/>
                    <a:gd name="T14" fmla="*/ 602 w 712"/>
                    <a:gd name="T15" fmla="*/ 1274 h 1287"/>
                    <a:gd name="T16" fmla="*/ 455 w 712"/>
                    <a:gd name="T17" fmla="*/ 1197 h 1287"/>
                    <a:gd name="T18" fmla="*/ 12 w 712"/>
                    <a:gd name="T19" fmla="*/ 0 h 1287"/>
                    <a:gd name="T20" fmla="*/ 0 w 712"/>
                    <a:gd name="T21" fmla="*/ 0 h 1287"/>
                    <a:gd name="T22" fmla="*/ 444 w 712"/>
                    <a:gd name="T23" fmla="*/ 1203 h 1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2" h="1287">
                      <a:moveTo>
                        <a:pt x="444" y="1203"/>
                      </a:moveTo>
                      <a:cubicBezTo>
                        <a:pt x="445" y="1204"/>
                        <a:pt x="446" y="1206"/>
                        <a:pt x="447" y="1206"/>
                      </a:cubicBezTo>
                      <a:cubicBezTo>
                        <a:pt x="598" y="1286"/>
                        <a:pt x="598" y="1286"/>
                        <a:pt x="598" y="1286"/>
                      </a:cubicBezTo>
                      <a:cubicBezTo>
                        <a:pt x="600" y="1287"/>
                        <a:pt x="602" y="1287"/>
                        <a:pt x="603" y="1286"/>
                      </a:cubicBezTo>
                      <a:cubicBezTo>
                        <a:pt x="708" y="1248"/>
                        <a:pt x="708" y="1248"/>
                        <a:pt x="708" y="1248"/>
                      </a:cubicBezTo>
                      <a:cubicBezTo>
                        <a:pt x="711" y="1246"/>
                        <a:pt x="712" y="1243"/>
                        <a:pt x="711" y="1240"/>
                      </a:cubicBezTo>
                      <a:cubicBezTo>
                        <a:pt x="710" y="1237"/>
                        <a:pt x="707" y="1236"/>
                        <a:pt x="704" y="1237"/>
                      </a:cubicBezTo>
                      <a:cubicBezTo>
                        <a:pt x="602" y="1274"/>
                        <a:pt x="602" y="1274"/>
                        <a:pt x="602" y="1274"/>
                      </a:cubicBezTo>
                      <a:cubicBezTo>
                        <a:pt x="455" y="1197"/>
                        <a:pt x="455" y="1197"/>
                        <a:pt x="455" y="1197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444" y="1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902"/>
                <p:cNvSpPr>
                  <a:spLocks/>
                </p:cNvSpPr>
                <p:nvPr/>
              </p:nvSpPr>
              <p:spPr bwMode="auto">
                <a:xfrm>
                  <a:off x="-5391150" y="-133350"/>
                  <a:ext cx="1793875" cy="4325938"/>
                </a:xfrm>
                <a:custGeom>
                  <a:avLst/>
                  <a:gdLst>
                    <a:gd name="T0" fmla="*/ 221 w 478"/>
                    <a:gd name="T1" fmla="*/ 72 h 1153"/>
                    <a:gd name="T2" fmla="*/ 217 w 478"/>
                    <a:gd name="T3" fmla="*/ 79 h 1153"/>
                    <a:gd name="T4" fmla="*/ 288 w 478"/>
                    <a:gd name="T5" fmla="*/ 272 h 1153"/>
                    <a:gd name="T6" fmla="*/ 17 w 478"/>
                    <a:gd name="T7" fmla="*/ 379 h 1153"/>
                    <a:gd name="T8" fmla="*/ 14 w 478"/>
                    <a:gd name="T9" fmla="*/ 384 h 1153"/>
                    <a:gd name="T10" fmla="*/ 0 w 478"/>
                    <a:gd name="T11" fmla="*/ 490 h 1153"/>
                    <a:gd name="T12" fmla="*/ 0 w 478"/>
                    <a:gd name="T13" fmla="*/ 493 h 1153"/>
                    <a:gd name="T14" fmla="*/ 172 w 478"/>
                    <a:gd name="T15" fmla="*/ 958 h 1153"/>
                    <a:gd name="T16" fmla="*/ 173 w 478"/>
                    <a:gd name="T17" fmla="*/ 960 h 1153"/>
                    <a:gd name="T18" fmla="*/ 348 w 478"/>
                    <a:gd name="T19" fmla="*/ 1151 h 1153"/>
                    <a:gd name="T20" fmla="*/ 354 w 478"/>
                    <a:gd name="T21" fmla="*/ 1152 h 1153"/>
                    <a:gd name="T22" fmla="*/ 356 w 478"/>
                    <a:gd name="T23" fmla="*/ 1151 h 1153"/>
                    <a:gd name="T24" fmla="*/ 356 w 478"/>
                    <a:gd name="T25" fmla="*/ 1143 h 1153"/>
                    <a:gd name="T26" fmla="*/ 182 w 478"/>
                    <a:gd name="T27" fmla="*/ 953 h 1153"/>
                    <a:gd name="T28" fmla="*/ 12 w 478"/>
                    <a:gd name="T29" fmla="*/ 491 h 1153"/>
                    <a:gd name="T30" fmla="*/ 25 w 478"/>
                    <a:gd name="T31" fmla="*/ 388 h 1153"/>
                    <a:gd name="T32" fmla="*/ 298 w 478"/>
                    <a:gd name="T33" fmla="*/ 280 h 1153"/>
                    <a:gd name="T34" fmla="*/ 301 w 478"/>
                    <a:gd name="T35" fmla="*/ 273 h 1153"/>
                    <a:gd name="T36" fmla="*/ 230 w 478"/>
                    <a:gd name="T37" fmla="*/ 81 h 1153"/>
                    <a:gd name="T38" fmla="*/ 410 w 478"/>
                    <a:gd name="T39" fmla="*/ 14 h 1153"/>
                    <a:gd name="T40" fmla="*/ 466 w 478"/>
                    <a:gd name="T41" fmla="*/ 161 h 1153"/>
                    <a:gd name="T42" fmla="*/ 474 w 478"/>
                    <a:gd name="T43" fmla="*/ 164 h 1153"/>
                    <a:gd name="T44" fmla="*/ 474 w 478"/>
                    <a:gd name="T45" fmla="*/ 164 h 1153"/>
                    <a:gd name="T46" fmla="*/ 477 w 478"/>
                    <a:gd name="T47" fmla="*/ 157 h 1153"/>
                    <a:gd name="T48" fmla="*/ 419 w 478"/>
                    <a:gd name="T49" fmla="*/ 5 h 1153"/>
                    <a:gd name="T50" fmla="*/ 411 w 478"/>
                    <a:gd name="T51" fmla="*/ 1 h 1153"/>
                    <a:gd name="T52" fmla="*/ 221 w 478"/>
                    <a:gd name="T53" fmla="*/ 72 h 1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8" h="1153">
                      <a:moveTo>
                        <a:pt x="221" y="72"/>
                      </a:moveTo>
                      <a:cubicBezTo>
                        <a:pt x="218" y="73"/>
                        <a:pt x="216" y="76"/>
                        <a:pt x="217" y="79"/>
                      </a:cubicBezTo>
                      <a:cubicBezTo>
                        <a:pt x="288" y="272"/>
                        <a:pt x="288" y="272"/>
                        <a:pt x="288" y="272"/>
                      </a:cubicBezTo>
                      <a:cubicBezTo>
                        <a:pt x="17" y="379"/>
                        <a:pt x="17" y="379"/>
                        <a:pt x="17" y="379"/>
                      </a:cubicBezTo>
                      <a:cubicBezTo>
                        <a:pt x="16" y="380"/>
                        <a:pt x="14" y="382"/>
                        <a:pt x="14" y="384"/>
                      </a:cubicBezTo>
                      <a:cubicBezTo>
                        <a:pt x="0" y="490"/>
                        <a:pt x="0" y="490"/>
                        <a:pt x="0" y="490"/>
                      </a:cubicBezTo>
                      <a:cubicBezTo>
                        <a:pt x="0" y="491"/>
                        <a:pt x="0" y="492"/>
                        <a:pt x="0" y="493"/>
                      </a:cubicBezTo>
                      <a:cubicBezTo>
                        <a:pt x="172" y="958"/>
                        <a:pt x="172" y="958"/>
                        <a:pt x="172" y="958"/>
                      </a:cubicBezTo>
                      <a:cubicBezTo>
                        <a:pt x="172" y="959"/>
                        <a:pt x="173" y="959"/>
                        <a:pt x="173" y="960"/>
                      </a:cubicBezTo>
                      <a:cubicBezTo>
                        <a:pt x="348" y="1151"/>
                        <a:pt x="348" y="1151"/>
                        <a:pt x="348" y="1151"/>
                      </a:cubicBezTo>
                      <a:cubicBezTo>
                        <a:pt x="349" y="1153"/>
                        <a:pt x="352" y="1153"/>
                        <a:pt x="354" y="1152"/>
                      </a:cubicBezTo>
                      <a:cubicBezTo>
                        <a:pt x="355" y="1152"/>
                        <a:pt x="356" y="1152"/>
                        <a:pt x="356" y="1151"/>
                      </a:cubicBezTo>
                      <a:cubicBezTo>
                        <a:pt x="358" y="1149"/>
                        <a:pt x="359" y="1145"/>
                        <a:pt x="356" y="1143"/>
                      </a:cubicBezTo>
                      <a:cubicBezTo>
                        <a:pt x="182" y="953"/>
                        <a:pt x="182" y="953"/>
                        <a:pt x="182" y="953"/>
                      </a:cubicBezTo>
                      <a:cubicBezTo>
                        <a:pt x="12" y="491"/>
                        <a:pt x="12" y="491"/>
                        <a:pt x="12" y="491"/>
                      </a:cubicBezTo>
                      <a:cubicBezTo>
                        <a:pt x="25" y="388"/>
                        <a:pt x="25" y="388"/>
                        <a:pt x="25" y="388"/>
                      </a:cubicBezTo>
                      <a:cubicBezTo>
                        <a:pt x="298" y="280"/>
                        <a:pt x="298" y="280"/>
                        <a:pt x="298" y="280"/>
                      </a:cubicBezTo>
                      <a:cubicBezTo>
                        <a:pt x="301" y="279"/>
                        <a:pt x="303" y="276"/>
                        <a:pt x="301" y="273"/>
                      </a:cubicBezTo>
                      <a:cubicBezTo>
                        <a:pt x="230" y="81"/>
                        <a:pt x="230" y="81"/>
                        <a:pt x="230" y="81"/>
                      </a:cubicBezTo>
                      <a:cubicBezTo>
                        <a:pt x="410" y="14"/>
                        <a:pt x="410" y="14"/>
                        <a:pt x="410" y="14"/>
                      </a:cubicBezTo>
                      <a:cubicBezTo>
                        <a:pt x="466" y="161"/>
                        <a:pt x="466" y="161"/>
                        <a:pt x="466" y="161"/>
                      </a:cubicBezTo>
                      <a:cubicBezTo>
                        <a:pt x="468" y="164"/>
                        <a:pt x="471" y="165"/>
                        <a:pt x="474" y="164"/>
                      </a:cubicBezTo>
                      <a:cubicBezTo>
                        <a:pt x="474" y="164"/>
                        <a:pt x="474" y="164"/>
                        <a:pt x="474" y="164"/>
                      </a:cubicBezTo>
                      <a:cubicBezTo>
                        <a:pt x="477" y="163"/>
                        <a:pt x="478" y="160"/>
                        <a:pt x="477" y="157"/>
                      </a:cubicBezTo>
                      <a:cubicBezTo>
                        <a:pt x="419" y="5"/>
                        <a:pt x="419" y="5"/>
                        <a:pt x="419" y="5"/>
                      </a:cubicBezTo>
                      <a:cubicBezTo>
                        <a:pt x="417" y="2"/>
                        <a:pt x="414" y="0"/>
                        <a:pt x="411" y="1"/>
                      </a:cubicBezTo>
                      <a:lnTo>
                        <a:pt x="221" y="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903"/>
                <p:cNvSpPr>
                  <a:spLocks/>
                </p:cNvSpPr>
                <p:nvPr/>
              </p:nvSpPr>
              <p:spPr bwMode="auto">
                <a:xfrm>
                  <a:off x="-20823238" y="-3308350"/>
                  <a:ext cx="288925" cy="146050"/>
                </a:xfrm>
                <a:custGeom>
                  <a:avLst/>
                  <a:gdLst>
                    <a:gd name="T0" fmla="*/ 73 w 77"/>
                    <a:gd name="T1" fmla="*/ 12 h 39"/>
                    <a:gd name="T2" fmla="*/ 77 w 77"/>
                    <a:gd name="T3" fmla="*/ 5 h 39"/>
                    <a:gd name="T4" fmla="*/ 69 w 77"/>
                    <a:gd name="T5" fmla="*/ 1 h 39"/>
                    <a:gd name="T6" fmla="*/ 0 w 77"/>
                    <a:gd name="T7" fmla="*/ 27 h 39"/>
                    <a:gd name="T8" fmla="*/ 0 w 77"/>
                    <a:gd name="T9" fmla="*/ 39 h 39"/>
                    <a:gd name="T10" fmla="*/ 73 w 77"/>
                    <a:gd name="T1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39">
                      <a:moveTo>
                        <a:pt x="73" y="12"/>
                      </a:moveTo>
                      <a:cubicBezTo>
                        <a:pt x="76" y="11"/>
                        <a:pt x="77" y="8"/>
                        <a:pt x="77" y="5"/>
                      </a:cubicBezTo>
                      <a:cubicBezTo>
                        <a:pt x="75" y="1"/>
                        <a:pt x="72" y="0"/>
                        <a:pt x="69" y="1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39"/>
                        <a:pt x="0" y="39"/>
                        <a:pt x="0" y="39"/>
                      </a:cubicBezTo>
                      <a:lnTo>
                        <a:pt x="73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904"/>
                <p:cNvSpPr>
                  <a:spLocks/>
                </p:cNvSpPr>
                <p:nvPr/>
              </p:nvSpPr>
              <p:spPr bwMode="auto">
                <a:xfrm>
                  <a:off x="-20815300" y="-2411412"/>
                  <a:ext cx="4543425" cy="2314575"/>
                </a:xfrm>
                <a:custGeom>
                  <a:avLst/>
                  <a:gdLst>
                    <a:gd name="T0" fmla="*/ 167 w 1211"/>
                    <a:gd name="T1" fmla="*/ 344 h 617"/>
                    <a:gd name="T2" fmla="*/ 168 w 1211"/>
                    <a:gd name="T3" fmla="*/ 339 h 617"/>
                    <a:gd name="T4" fmla="*/ 82 w 1211"/>
                    <a:gd name="T5" fmla="*/ 102 h 617"/>
                    <a:gd name="T6" fmla="*/ 322 w 1211"/>
                    <a:gd name="T7" fmla="*/ 14 h 617"/>
                    <a:gd name="T8" fmla="*/ 504 w 1211"/>
                    <a:gd name="T9" fmla="*/ 508 h 617"/>
                    <a:gd name="T10" fmla="*/ 507 w 1211"/>
                    <a:gd name="T11" fmla="*/ 511 h 617"/>
                    <a:gd name="T12" fmla="*/ 512 w 1211"/>
                    <a:gd name="T13" fmla="*/ 511 h 617"/>
                    <a:gd name="T14" fmla="*/ 698 w 1211"/>
                    <a:gd name="T15" fmla="*/ 442 h 617"/>
                    <a:gd name="T16" fmla="*/ 702 w 1211"/>
                    <a:gd name="T17" fmla="*/ 435 h 617"/>
                    <a:gd name="T18" fmla="*/ 648 w 1211"/>
                    <a:gd name="T19" fmla="*/ 290 h 617"/>
                    <a:gd name="T20" fmla="*/ 987 w 1211"/>
                    <a:gd name="T21" fmla="*/ 166 h 617"/>
                    <a:gd name="T22" fmla="*/ 1114 w 1211"/>
                    <a:gd name="T23" fmla="*/ 215 h 617"/>
                    <a:gd name="T24" fmla="*/ 1198 w 1211"/>
                    <a:gd name="T25" fmla="*/ 442 h 617"/>
                    <a:gd name="T26" fmla="*/ 1047 w 1211"/>
                    <a:gd name="T27" fmla="*/ 540 h 617"/>
                    <a:gd name="T28" fmla="*/ 872 w 1211"/>
                    <a:gd name="T29" fmla="*/ 605 h 617"/>
                    <a:gd name="T30" fmla="*/ 868 w 1211"/>
                    <a:gd name="T31" fmla="*/ 612 h 617"/>
                    <a:gd name="T32" fmla="*/ 876 w 1211"/>
                    <a:gd name="T33" fmla="*/ 616 h 617"/>
                    <a:gd name="T34" fmla="*/ 1052 w 1211"/>
                    <a:gd name="T35" fmla="*/ 551 h 617"/>
                    <a:gd name="T36" fmla="*/ 1053 w 1211"/>
                    <a:gd name="T37" fmla="*/ 550 h 617"/>
                    <a:gd name="T38" fmla="*/ 1208 w 1211"/>
                    <a:gd name="T39" fmla="*/ 449 h 617"/>
                    <a:gd name="T40" fmla="*/ 1210 w 1211"/>
                    <a:gd name="T41" fmla="*/ 442 h 617"/>
                    <a:gd name="T42" fmla="*/ 1124 w 1211"/>
                    <a:gd name="T43" fmla="*/ 209 h 617"/>
                    <a:gd name="T44" fmla="*/ 1121 w 1211"/>
                    <a:gd name="T45" fmla="*/ 205 h 617"/>
                    <a:gd name="T46" fmla="*/ 989 w 1211"/>
                    <a:gd name="T47" fmla="*/ 155 h 617"/>
                    <a:gd name="T48" fmla="*/ 985 w 1211"/>
                    <a:gd name="T49" fmla="*/ 155 h 617"/>
                    <a:gd name="T50" fmla="*/ 639 w 1211"/>
                    <a:gd name="T51" fmla="*/ 281 h 617"/>
                    <a:gd name="T52" fmla="*/ 636 w 1211"/>
                    <a:gd name="T53" fmla="*/ 284 h 617"/>
                    <a:gd name="T54" fmla="*/ 636 w 1211"/>
                    <a:gd name="T55" fmla="*/ 289 h 617"/>
                    <a:gd name="T56" fmla="*/ 689 w 1211"/>
                    <a:gd name="T57" fmla="*/ 433 h 617"/>
                    <a:gd name="T58" fmla="*/ 513 w 1211"/>
                    <a:gd name="T59" fmla="*/ 498 h 617"/>
                    <a:gd name="T60" fmla="*/ 331 w 1211"/>
                    <a:gd name="T61" fmla="*/ 4 h 617"/>
                    <a:gd name="T62" fmla="*/ 328 w 1211"/>
                    <a:gd name="T63" fmla="*/ 1 h 617"/>
                    <a:gd name="T64" fmla="*/ 323 w 1211"/>
                    <a:gd name="T65" fmla="*/ 1 h 617"/>
                    <a:gd name="T66" fmla="*/ 73 w 1211"/>
                    <a:gd name="T67" fmla="*/ 93 h 617"/>
                    <a:gd name="T68" fmla="*/ 69 w 1211"/>
                    <a:gd name="T69" fmla="*/ 101 h 617"/>
                    <a:gd name="T70" fmla="*/ 155 w 1211"/>
                    <a:gd name="T71" fmla="*/ 338 h 617"/>
                    <a:gd name="T72" fmla="*/ 0 w 1211"/>
                    <a:gd name="T73" fmla="*/ 391 h 617"/>
                    <a:gd name="T74" fmla="*/ 0 w 1211"/>
                    <a:gd name="T75" fmla="*/ 404 h 617"/>
                    <a:gd name="T76" fmla="*/ 164 w 1211"/>
                    <a:gd name="T77" fmla="*/ 347 h 617"/>
                    <a:gd name="T78" fmla="*/ 167 w 1211"/>
                    <a:gd name="T79" fmla="*/ 344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11" h="617">
                      <a:moveTo>
                        <a:pt x="167" y="344"/>
                      </a:moveTo>
                      <a:cubicBezTo>
                        <a:pt x="168" y="342"/>
                        <a:pt x="168" y="341"/>
                        <a:pt x="168" y="339"/>
                      </a:cubicBezTo>
                      <a:cubicBezTo>
                        <a:pt x="82" y="102"/>
                        <a:pt x="82" y="102"/>
                        <a:pt x="82" y="102"/>
                      </a:cubicBezTo>
                      <a:cubicBezTo>
                        <a:pt x="322" y="14"/>
                        <a:pt x="322" y="14"/>
                        <a:pt x="322" y="14"/>
                      </a:cubicBezTo>
                      <a:cubicBezTo>
                        <a:pt x="504" y="508"/>
                        <a:pt x="504" y="508"/>
                        <a:pt x="504" y="508"/>
                      </a:cubicBezTo>
                      <a:cubicBezTo>
                        <a:pt x="505" y="509"/>
                        <a:pt x="506" y="511"/>
                        <a:pt x="507" y="511"/>
                      </a:cubicBezTo>
                      <a:cubicBezTo>
                        <a:pt x="509" y="512"/>
                        <a:pt x="510" y="512"/>
                        <a:pt x="512" y="511"/>
                      </a:cubicBezTo>
                      <a:cubicBezTo>
                        <a:pt x="698" y="442"/>
                        <a:pt x="698" y="442"/>
                        <a:pt x="698" y="442"/>
                      </a:cubicBezTo>
                      <a:cubicBezTo>
                        <a:pt x="701" y="441"/>
                        <a:pt x="703" y="438"/>
                        <a:pt x="702" y="435"/>
                      </a:cubicBezTo>
                      <a:cubicBezTo>
                        <a:pt x="648" y="290"/>
                        <a:pt x="648" y="290"/>
                        <a:pt x="648" y="290"/>
                      </a:cubicBezTo>
                      <a:cubicBezTo>
                        <a:pt x="987" y="166"/>
                        <a:pt x="987" y="166"/>
                        <a:pt x="987" y="166"/>
                      </a:cubicBezTo>
                      <a:cubicBezTo>
                        <a:pt x="1114" y="215"/>
                        <a:pt x="1114" y="215"/>
                        <a:pt x="1114" y="215"/>
                      </a:cubicBezTo>
                      <a:cubicBezTo>
                        <a:pt x="1198" y="442"/>
                        <a:pt x="1198" y="442"/>
                        <a:pt x="1198" y="442"/>
                      </a:cubicBezTo>
                      <a:cubicBezTo>
                        <a:pt x="1047" y="540"/>
                        <a:pt x="1047" y="540"/>
                        <a:pt x="1047" y="540"/>
                      </a:cubicBezTo>
                      <a:cubicBezTo>
                        <a:pt x="872" y="605"/>
                        <a:pt x="872" y="605"/>
                        <a:pt x="872" y="605"/>
                      </a:cubicBezTo>
                      <a:cubicBezTo>
                        <a:pt x="869" y="606"/>
                        <a:pt x="867" y="609"/>
                        <a:pt x="868" y="612"/>
                      </a:cubicBezTo>
                      <a:cubicBezTo>
                        <a:pt x="869" y="615"/>
                        <a:pt x="873" y="617"/>
                        <a:pt x="876" y="616"/>
                      </a:cubicBezTo>
                      <a:cubicBezTo>
                        <a:pt x="1052" y="551"/>
                        <a:pt x="1052" y="551"/>
                        <a:pt x="1052" y="551"/>
                      </a:cubicBezTo>
                      <a:cubicBezTo>
                        <a:pt x="1052" y="550"/>
                        <a:pt x="1053" y="550"/>
                        <a:pt x="1053" y="550"/>
                      </a:cubicBezTo>
                      <a:cubicBezTo>
                        <a:pt x="1208" y="449"/>
                        <a:pt x="1208" y="449"/>
                        <a:pt x="1208" y="449"/>
                      </a:cubicBezTo>
                      <a:cubicBezTo>
                        <a:pt x="1210" y="448"/>
                        <a:pt x="1211" y="445"/>
                        <a:pt x="1210" y="442"/>
                      </a:cubicBezTo>
                      <a:cubicBezTo>
                        <a:pt x="1124" y="209"/>
                        <a:pt x="1124" y="209"/>
                        <a:pt x="1124" y="209"/>
                      </a:cubicBezTo>
                      <a:cubicBezTo>
                        <a:pt x="1123" y="207"/>
                        <a:pt x="1122" y="206"/>
                        <a:pt x="1121" y="205"/>
                      </a:cubicBezTo>
                      <a:cubicBezTo>
                        <a:pt x="989" y="155"/>
                        <a:pt x="989" y="155"/>
                        <a:pt x="989" y="155"/>
                      </a:cubicBezTo>
                      <a:cubicBezTo>
                        <a:pt x="988" y="154"/>
                        <a:pt x="986" y="154"/>
                        <a:pt x="985" y="155"/>
                      </a:cubicBezTo>
                      <a:cubicBezTo>
                        <a:pt x="639" y="281"/>
                        <a:pt x="639" y="281"/>
                        <a:pt x="639" y="281"/>
                      </a:cubicBezTo>
                      <a:cubicBezTo>
                        <a:pt x="637" y="282"/>
                        <a:pt x="636" y="283"/>
                        <a:pt x="636" y="284"/>
                      </a:cubicBezTo>
                      <a:cubicBezTo>
                        <a:pt x="635" y="286"/>
                        <a:pt x="635" y="287"/>
                        <a:pt x="636" y="289"/>
                      </a:cubicBezTo>
                      <a:cubicBezTo>
                        <a:pt x="689" y="433"/>
                        <a:pt x="689" y="433"/>
                        <a:pt x="689" y="433"/>
                      </a:cubicBezTo>
                      <a:cubicBezTo>
                        <a:pt x="513" y="498"/>
                        <a:pt x="513" y="498"/>
                        <a:pt x="513" y="498"/>
                      </a:cubicBezTo>
                      <a:cubicBezTo>
                        <a:pt x="331" y="4"/>
                        <a:pt x="331" y="4"/>
                        <a:pt x="331" y="4"/>
                      </a:cubicBezTo>
                      <a:cubicBezTo>
                        <a:pt x="330" y="2"/>
                        <a:pt x="329" y="2"/>
                        <a:pt x="328" y="1"/>
                      </a:cubicBezTo>
                      <a:cubicBezTo>
                        <a:pt x="327" y="0"/>
                        <a:pt x="325" y="0"/>
                        <a:pt x="323" y="1"/>
                      </a:cubicBezTo>
                      <a:cubicBezTo>
                        <a:pt x="73" y="93"/>
                        <a:pt x="73" y="93"/>
                        <a:pt x="73" y="93"/>
                      </a:cubicBezTo>
                      <a:cubicBezTo>
                        <a:pt x="70" y="94"/>
                        <a:pt x="68" y="98"/>
                        <a:pt x="69" y="101"/>
                      </a:cubicBezTo>
                      <a:cubicBezTo>
                        <a:pt x="155" y="338"/>
                        <a:pt x="155" y="338"/>
                        <a:pt x="155" y="338"/>
                      </a:cubicBezTo>
                      <a:cubicBezTo>
                        <a:pt x="0" y="391"/>
                        <a:pt x="0" y="391"/>
                        <a:pt x="0" y="391"/>
                      </a:cubicBezTo>
                      <a:cubicBezTo>
                        <a:pt x="0" y="404"/>
                        <a:pt x="0" y="404"/>
                        <a:pt x="0" y="404"/>
                      </a:cubicBezTo>
                      <a:cubicBezTo>
                        <a:pt x="164" y="347"/>
                        <a:pt x="164" y="347"/>
                        <a:pt x="164" y="347"/>
                      </a:cubicBezTo>
                      <a:cubicBezTo>
                        <a:pt x="165" y="347"/>
                        <a:pt x="167" y="345"/>
                        <a:pt x="167" y="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905"/>
                <p:cNvSpPr>
                  <a:spLocks/>
                </p:cNvSpPr>
                <p:nvPr/>
              </p:nvSpPr>
              <p:spPr bwMode="auto">
                <a:xfrm>
                  <a:off x="-15971838" y="-4051300"/>
                  <a:ext cx="3027362" cy="4694238"/>
                </a:xfrm>
                <a:custGeom>
                  <a:avLst/>
                  <a:gdLst>
                    <a:gd name="T0" fmla="*/ 4 w 807"/>
                    <a:gd name="T1" fmla="*/ 227 h 1251"/>
                    <a:gd name="T2" fmla="*/ 1 w 807"/>
                    <a:gd name="T3" fmla="*/ 234 h 1251"/>
                    <a:gd name="T4" fmla="*/ 266 w 807"/>
                    <a:gd name="T5" fmla="*/ 951 h 1251"/>
                    <a:gd name="T6" fmla="*/ 116 w 807"/>
                    <a:gd name="T7" fmla="*/ 1242 h 1251"/>
                    <a:gd name="T8" fmla="*/ 119 w 807"/>
                    <a:gd name="T9" fmla="*/ 1250 h 1251"/>
                    <a:gd name="T10" fmla="*/ 123 w 807"/>
                    <a:gd name="T11" fmla="*/ 1250 h 1251"/>
                    <a:gd name="T12" fmla="*/ 126 w 807"/>
                    <a:gd name="T13" fmla="*/ 1247 h 1251"/>
                    <a:gd name="T14" fmla="*/ 277 w 807"/>
                    <a:gd name="T15" fmla="*/ 953 h 1251"/>
                    <a:gd name="T16" fmla="*/ 278 w 807"/>
                    <a:gd name="T17" fmla="*/ 949 h 1251"/>
                    <a:gd name="T18" fmla="*/ 14 w 807"/>
                    <a:gd name="T19" fmla="*/ 235 h 1251"/>
                    <a:gd name="T20" fmla="*/ 615 w 807"/>
                    <a:gd name="T21" fmla="*/ 13 h 1251"/>
                    <a:gd name="T22" fmla="*/ 793 w 807"/>
                    <a:gd name="T23" fmla="*/ 496 h 1251"/>
                    <a:gd name="T24" fmla="*/ 701 w 807"/>
                    <a:gd name="T25" fmla="*/ 530 h 1251"/>
                    <a:gd name="T26" fmla="*/ 698 w 807"/>
                    <a:gd name="T27" fmla="*/ 537 h 1251"/>
                    <a:gd name="T28" fmla="*/ 705 w 807"/>
                    <a:gd name="T29" fmla="*/ 541 h 1251"/>
                    <a:gd name="T30" fmla="*/ 803 w 807"/>
                    <a:gd name="T31" fmla="*/ 504 h 1251"/>
                    <a:gd name="T32" fmla="*/ 806 w 807"/>
                    <a:gd name="T33" fmla="*/ 497 h 1251"/>
                    <a:gd name="T34" fmla="*/ 624 w 807"/>
                    <a:gd name="T35" fmla="*/ 4 h 1251"/>
                    <a:gd name="T36" fmla="*/ 616 w 807"/>
                    <a:gd name="T37" fmla="*/ 1 h 1251"/>
                    <a:gd name="T38" fmla="*/ 4 w 807"/>
                    <a:gd name="T39" fmla="*/ 227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07" h="1251">
                      <a:moveTo>
                        <a:pt x="4" y="227"/>
                      </a:moveTo>
                      <a:cubicBezTo>
                        <a:pt x="2" y="228"/>
                        <a:pt x="0" y="231"/>
                        <a:pt x="1" y="234"/>
                      </a:cubicBezTo>
                      <a:cubicBezTo>
                        <a:pt x="266" y="951"/>
                        <a:pt x="266" y="951"/>
                        <a:pt x="266" y="951"/>
                      </a:cubicBezTo>
                      <a:cubicBezTo>
                        <a:pt x="116" y="1242"/>
                        <a:pt x="116" y="1242"/>
                        <a:pt x="116" y="1242"/>
                      </a:cubicBezTo>
                      <a:cubicBezTo>
                        <a:pt x="115" y="1245"/>
                        <a:pt x="116" y="1248"/>
                        <a:pt x="119" y="1250"/>
                      </a:cubicBezTo>
                      <a:cubicBezTo>
                        <a:pt x="120" y="1251"/>
                        <a:pt x="122" y="1251"/>
                        <a:pt x="123" y="1250"/>
                      </a:cubicBezTo>
                      <a:cubicBezTo>
                        <a:pt x="125" y="1250"/>
                        <a:pt x="126" y="1249"/>
                        <a:pt x="126" y="1247"/>
                      </a:cubicBezTo>
                      <a:cubicBezTo>
                        <a:pt x="277" y="953"/>
                        <a:pt x="277" y="953"/>
                        <a:pt x="277" y="953"/>
                      </a:cubicBezTo>
                      <a:cubicBezTo>
                        <a:pt x="278" y="952"/>
                        <a:pt x="278" y="950"/>
                        <a:pt x="278" y="949"/>
                      </a:cubicBezTo>
                      <a:cubicBezTo>
                        <a:pt x="14" y="235"/>
                        <a:pt x="14" y="235"/>
                        <a:pt x="14" y="235"/>
                      </a:cubicBezTo>
                      <a:cubicBezTo>
                        <a:pt x="615" y="13"/>
                        <a:pt x="615" y="13"/>
                        <a:pt x="615" y="13"/>
                      </a:cubicBezTo>
                      <a:cubicBezTo>
                        <a:pt x="793" y="496"/>
                        <a:pt x="793" y="496"/>
                        <a:pt x="793" y="496"/>
                      </a:cubicBezTo>
                      <a:cubicBezTo>
                        <a:pt x="701" y="530"/>
                        <a:pt x="701" y="530"/>
                        <a:pt x="701" y="530"/>
                      </a:cubicBezTo>
                      <a:cubicBezTo>
                        <a:pt x="698" y="531"/>
                        <a:pt x="696" y="534"/>
                        <a:pt x="698" y="537"/>
                      </a:cubicBezTo>
                      <a:cubicBezTo>
                        <a:pt x="699" y="540"/>
                        <a:pt x="702" y="542"/>
                        <a:pt x="705" y="541"/>
                      </a:cubicBezTo>
                      <a:cubicBezTo>
                        <a:pt x="803" y="504"/>
                        <a:pt x="803" y="504"/>
                        <a:pt x="803" y="504"/>
                      </a:cubicBezTo>
                      <a:cubicBezTo>
                        <a:pt x="805" y="503"/>
                        <a:pt x="807" y="500"/>
                        <a:pt x="806" y="497"/>
                      </a:cubicBezTo>
                      <a:cubicBezTo>
                        <a:pt x="624" y="4"/>
                        <a:pt x="624" y="4"/>
                        <a:pt x="624" y="4"/>
                      </a:cubicBezTo>
                      <a:cubicBezTo>
                        <a:pt x="623" y="1"/>
                        <a:pt x="619" y="0"/>
                        <a:pt x="616" y="1"/>
                      </a:cubicBezTo>
                      <a:lnTo>
                        <a:pt x="4" y="2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906"/>
                <p:cNvSpPr>
                  <a:spLocks/>
                </p:cNvSpPr>
                <p:nvPr/>
              </p:nvSpPr>
              <p:spPr bwMode="auto">
                <a:xfrm>
                  <a:off x="-20781963" y="11055350"/>
                  <a:ext cx="1522412" cy="569913"/>
                </a:xfrm>
                <a:custGeom>
                  <a:avLst/>
                  <a:gdLst>
                    <a:gd name="T0" fmla="*/ 401 w 406"/>
                    <a:gd name="T1" fmla="*/ 12 h 152"/>
                    <a:gd name="T2" fmla="*/ 401 w 406"/>
                    <a:gd name="T3" fmla="*/ 12 h 152"/>
                    <a:gd name="T4" fmla="*/ 405 w 406"/>
                    <a:gd name="T5" fmla="*/ 4 h 152"/>
                    <a:gd name="T6" fmla="*/ 397 w 406"/>
                    <a:gd name="T7" fmla="*/ 1 h 152"/>
                    <a:gd name="T8" fmla="*/ 0 w 406"/>
                    <a:gd name="T9" fmla="*/ 140 h 152"/>
                    <a:gd name="T10" fmla="*/ 0 w 406"/>
                    <a:gd name="T11" fmla="*/ 152 h 152"/>
                    <a:gd name="T12" fmla="*/ 401 w 406"/>
                    <a:gd name="T13" fmla="*/ 1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6" h="152">
                      <a:moveTo>
                        <a:pt x="401" y="12"/>
                      </a:moveTo>
                      <a:cubicBezTo>
                        <a:pt x="401" y="12"/>
                        <a:pt x="401" y="12"/>
                        <a:pt x="401" y="12"/>
                      </a:cubicBezTo>
                      <a:cubicBezTo>
                        <a:pt x="404" y="11"/>
                        <a:pt x="406" y="8"/>
                        <a:pt x="405" y="4"/>
                      </a:cubicBezTo>
                      <a:cubicBezTo>
                        <a:pt x="404" y="1"/>
                        <a:pt x="400" y="0"/>
                        <a:pt x="397" y="1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lnTo>
                        <a:pt x="401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907"/>
                <p:cNvSpPr>
                  <a:spLocks/>
                </p:cNvSpPr>
                <p:nvPr/>
              </p:nvSpPr>
              <p:spPr bwMode="auto">
                <a:xfrm>
                  <a:off x="-14147800" y="522288"/>
                  <a:ext cx="1420812" cy="6435725"/>
                </a:xfrm>
                <a:custGeom>
                  <a:avLst/>
                  <a:gdLst>
                    <a:gd name="T0" fmla="*/ 112 w 379"/>
                    <a:gd name="T1" fmla="*/ 25 h 1715"/>
                    <a:gd name="T2" fmla="*/ 108 w 379"/>
                    <a:gd name="T3" fmla="*/ 30 h 1715"/>
                    <a:gd name="T4" fmla="*/ 115 w 379"/>
                    <a:gd name="T5" fmla="*/ 326 h 1715"/>
                    <a:gd name="T6" fmla="*/ 116 w 379"/>
                    <a:gd name="T7" fmla="*/ 328 h 1715"/>
                    <a:gd name="T8" fmla="*/ 288 w 379"/>
                    <a:gd name="T9" fmla="*/ 795 h 1715"/>
                    <a:gd name="T10" fmla="*/ 191 w 379"/>
                    <a:gd name="T11" fmla="*/ 896 h 1715"/>
                    <a:gd name="T12" fmla="*/ 5 w 379"/>
                    <a:gd name="T13" fmla="*/ 965 h 1715"/>
                    <a:gd name="T14" fmla="*/ 1 w 379"/>
                    <a:gd name="T15" fmla="*/ 972 h 1715"/>
                    <a:gd name="T16" fmla="*/ 274 w 379"/>
                    <a:gd name="T17" fmla="*/ 1712 h 1715"/>
                    <a:gd name="T18" fmla="*/ 277 w 379"/>
                    <a:gd name="T19" fmla="*/ 1715 h 1715"/>
                    <a:gd name="T20" fmla="*/ 282 w 379"/>
                    <a:gd name="T21" fmla="*/ 1715 h 1715"/>
                    <a:gd name="T22" fmla="*/ 282 w 379"/>
                    <a:gd name="T23" fmla="*/ 1715 h 1715"/>
                    <a:gd name="T24" fmla="*/ 375 w 379"/>
                    <a:gd name="T25" fmla="*/ 1675 h 1715"/>
                    <a:gd name="T26" fmla="*/ 378 w 379"/>
                    <a:gd name="T27" fmla="*/ 1667 h 1715"/>
                    <a:gd name="T28" fmla="*/ 370 w 379"/>
                    <a:gd name="T29" fmla="*/ 1664 h 1715"/>
                    <a:gd name="T30" fmla="*/ 283 w 379"/>
                    <a:gd name="T31" fmla="*/ 1702 h 1715"/>
                    <a:gd name="T32" fmla="*/ 14 w 379"/>
                    <a:gd name="T33" fmla="*/ 974 h 1715"/>
                    <a:gd name="T34" fmla="*/ 196 w 379"/>
                    <a:gd name="T35" fmla="*/ 907 h 1715"/>
                    <a:gd name="T36" fmla="*/ 198 w 379"/>
                    <a:gd name="T37" fmla="*/ 905 h 1715"/>
                    <a:gd name="T38" fmla="*/ 300 w 379"/>
                    <a:gd name="T39" fmla="*/ 801 h 1715"/>
                    <a:gd name="T40" fmla="*/ 301 w 379"/>
                    <a:gd name="T41" fmla="*/ 795 h 1715"/>
                    <a:gd name="T42" fmla="*/ 127 w 379"/>
                    <a:gd name="T43" fmla="*/ 325 h 1715"/>
                    <a:gd name="T44" fmla="*/ 120 w 379"/>
                    <a:gd name="T45" fmla="*/ 34 h 1715"/>
                    <a:gd name="T46" fmla="*/ 168 w 379"/>
                    <a:gd name="T47" fmla="*/ 12 h 1715"/>
                    <a:gd name="T48" fmla="*/ 171 w 379"/>
                    <a:gd name="T49" fmla="*/ 5 h 1715"/>
                    <a:gd name="T50" fmla="*/ 163 w 379"/>
                    <a:gd name="T51" fmla="*/ 2 h 1715"/>
                    <a:gd name="T52" fmla="*/ 112 w 379"/>
                    <a:gd name="T53" fmla="*/ 25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9" h="1715">
                      <a:moveTo>
                        <a:pt x="112" y="25"/>
                      </a:moveTo>
                      <a:cubicBezTo>
                        <a:pt x="110" y="25"/>
                        <a:pt x="109" y="28"/>
                        <a:pt x="108" y="30"/>
                      </a:cubicBezTo>
                      <a:cubicBezTo>
                        <a:pt x="115" y="326"/>
                        <a:pt x="115" y="326"/>
                        <a:pt x="115" y="326"/>
                      </a:cubicBezTo>
                      <a:cubicBezTo>
                        <a:pt x="115" y="327"/>
                        <a:pt x="116" y="328"/>
                        <a:pt x="116" y="328"/>
                      </a:cubicBezTo>
                      <a:cubicBezTo>
                        <a:pt x="288" y="795"/>
                        <a:pt x="288" y="795"/>
                        <a:pt x="288" y="795"/>
                      </a:cubicBezTo>
                      <a:cubicBezTo>
                        <a:pt x="191" y="896"/>
                        <a:pt x="191" y="896"/>
                        <a:pt x="191" y="896"/>
                      </a:cubicBezTo>
                      <a:cubicBezTo>
                        <a:pt x="5" y="965"/>
                        <a:pt x="5" y="965"/>
                        <a:pt x="5" y="965"/>
                      </a:cubicBezTo>
                      <a:cubicBezTo>
                        <a:pt x="2" y="966"/>
                        <a:pt x="0" y="969"/>
                        <a:pt x="1" y="972"/>
                      </a:cubicBezTo>
                      <a:cubicBezTo>
                        <a:pt x="274" y="1712"/>
                        <a:pt x="274" y="1712"/>
                        <a:pt x="274" y="1712"/>
                      </a:cubicBezTo>
                      <a:cubicBezTo>
                        <a:pt x="275" y="1713"/>
                        <a:pt x="276" y="1714"/>
                        <a:pt x="277" y="1715"/>
                      </a:cubicBezTo>
                      <a:cubicBezTo>
                        <a:pt x="279" y="1715"/>
                        <a:pt x="280" y="1715"/>
                        <a:pt x="282" y="1715"/>
                      </a:cubicBezTo>
                      <a:cubicBezTo>
                        <a:pt x="282" y="1715"/>
                        <a:pt x="282" y="1715"/>
                        <a:pt x="282" y="1715"/>
                      </a:cubicBezTo>
                      <a:cubicBezTo>
                        <a:pt x="375" y="1675"/>
                        <a:pt x="375" y="1675"/>
                        <a:pt x="375" y="1675"/>
                      </a:cubicBezTo>
                      <a:cubicBezTo>
                        <a:pt x="377" y="1674"/>
                        <a:pt x="379" y="1670"/>
                        <a:pt x="378" y="1667"/>
                      </a:cubicBezTo>
                      <a:cubicBezTo>
                        <a:pt x="376" y="1665"/>
                        <a:pt x="372" y="1663"/>
                        <a:pt x="370" y="1664"/>
                      </a:cubicBezTo>
                      <a:cubicBezTo>
                        <a:pt x="283" y="1702"/>
                        <a:pt x="283" y="1702"/>
                        <a:pt x="283" y="1702"/>
                      </a:cubicBezTo>
                      <a:cubicBezTo>
                        <a:pt x="14" y="974"/>
                        <a:pt x="14" y="974"/>
                        <a:pt x="14" y="974"/>
                      </a:cubicBezTo>
                      <a:cubicBezTo>
                        <a:pt x="196" y="907"/>
                        <a:pt x="196" y="907"/>
                        <a:pt x="196" y="907"/>
                      </a:cubicBezTo>
                      <a:cubicBezTo>
                        <a:pt x="196" y="906"/>
                        <a:pt x="197" y="906"/>
                        <a:pt x="198" y="905"/>
                      </a:cubicBezTo>
                      <a:cubicBezTo>
                        <a:pt x="300" y="801"/>
                        <a:pt x="300" y="801"/>
                        <a:pt x="300" y="801"/>
                      </a:cubicBezTo>
                      <a:cubicBezTo>
                        <a:pt x="301" y="799"/>
                        <a:pt x="302" y="797"/>
                        <a:pt x="301" y="795"/>
                      </a:cubicBezTo>
                      <a:cubicBezTo>
                        <a:pt x="127" y="325"/>
                        <a:pt x="127" y="325"/>
                        <a:pt x="127" y="325"/>
                      </a:cubicBezTo>
                      <a:cubicBezTo>
                        <a:pt x="120" y="34"/>
                        <a:pt x="120" y="34"/>
                        <a:pt x="120" y="34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1" y="11"/>
                        <a:pt x="172" y="7"/>
                        <a:pt x="171" y="5"/>
                      </a:cubicBezTo>
                      <a:cubicBezTo>
                        <a:pt x="170" y="1"/>
                        <a:pt x="166" y="0"/>
                        <a:pt x="163" y="2"/>
                      </a:cubicBezTo>
                      <a:lnTo>
                        <a:pt x="112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908"/>
                <p:cNvSpPr>
                  <a:spLocks/>
                </p:cNvSpPr>
                <p:nvPr/>
              </p:nvSpPr>
              <p:spPr bwMode="auto">
                <a:xfrm>
                  <a:off x="-19300825" y="354013"/>
                  <a:ext cx="3527425" cy="3954463"/>
                </a:xfrm>
                <a:custGeom>
                  <a:avLst/>
                  <a:gdLst>
                    <a:gd name="T0" fmla="*/ 130 w 940"/>
                    <a:gd name="T1" fmla="*/ 5 h 1054"/>
                    <a:gd name="T2" fmla="*/ 0 w 940"/>
                    <a:gd name="T3" fmla="*/ 302 h 1054"/>
                    <a:gd name="T4" fmla="*/ 0 w 940"/>
                    <a:gd name="T5" fmla="*/ 307 h 1054"/>
                    <a:gd name="T6" fmla="*/ 38 w 940"/>
                    <a:gd name="T7" fmla="*/ 408 h 1054"/>
                    <a:gd name="T8" fmla="*/ 45 w 940"/>
                    <a:gd name="T9" fmla="*/ 411 h 1054"/>
                    <a:gd name="T10" fmla="*/ 118 w 940"/>
                    <a:gd name="T11" fmla="*/ 386 h 1054"/>
                    <a:gd name="T12" fmla="*/ 214 w 940"/>
                    <a:gd name="T13" fmla="*/ 646 h 1054"/>
                    <a:gd name="T14" fmla="*/ 217 w 940"/>
                    <a:gd name="T15" fmla="*/ 649 h 1054"/>
                    <a:gd name="T16" fmla="*/ 891 w 940"/>
                    <a:gd name="T17" fmla="*/ 950 h 1054"/>
                    <a:gd name="T18" fmla="*/ 928 w 940"/>
                    <a:gd name="T19" fmla="*/ 1050 h 1054"/>
                    <a:gd name="T20" fmla="*/ 936 w 940"/>
                    <a:gd name="T21" fmla="*/ 1053 h 1054"/>
                    <a:gd name="T22" fmla="*/ 939 w 940"/>
                    <a:gd name="T23" fmla="*/ 1046 h 1054"/>
                    <a:gd name="T24" fmla="*/ 902 w 940"/>
                    <a:gd name="T25" fmla="*/ 944 h 1054"/>
                    <a:gd name="T26" fmla="*/ 899 w 940"/>
                    <a:gd name="T27" fmla="*/ 941 h 1054"/>
                    <a:gd name="T28" fmla="*/ 224 w 940"/>
                    <a:gd name="T29" fmla="*/ 639 h 1054"/>
                    <a:gd name="T30" fmla="*/ 127 w 940"/>
                    <a:gd name="T31" fmla="*/ 376 h 1054"/>
                    <a:gd name="T32" fmla="*/ 120 w 940"/>
                    <a:gd name="T33" fmla="*/ 373 h 1054"/>
                    <a:gd name="T34" fmla="*/ 47 w 940"/>
                    <a:gd name="T35" fmla="*/ 398 h 1054"/>
                    <a:gd name="T36" fmla="*/ 12 w 940"/>
                    <a:gd name="T37" fmla="*/ 305 h 1054"/>
                    <a:gd name="T38" fmla="*/ 140 w 940"/>
                    <a:gd name="T39" fmla="*/ 9 h 1054"/>
                    <a:gd name="T40" fmla="*/ 137 w 940"/>
                    <a:gd name="T41" fmla="*/ 2 h 1054"/>
                    <a:gd name="T42" fmla="*/ 130 w 940"/>
                    <a:gd name="T43" fmla="*/ 5 h 10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40" h="1054">
                      <a:moveTo>
                        <a:pt x="130" y="5"/>
                      </a:moveTo>
                      <a:cubicBezTo>
                        <a:pt x="0" y="302"/>
                        <a:pt x="0" y="302"/>
                        <a:pt x="0" y="302"/>
                      </a:cubicBezTo>
                      <a:cubicBezTo>
                        <a:pt x="0" y="303"/>
                        <a:pt x="0" y="305"/>
                        <a:pt x="0" y="307"/>
                      </a:cubicBezTo>
                      <a:cubicBezTo>
                        <a:pt x="38" y="408"/>
                        <a:pt x="38" y="408"/>
                        <a:pt x="38" y="408"/>
                      </a:cubicBezTo>
                      <a:cubicBezTo>
                        <a:pt x="39" y="411"/>
                        <a:pt x="42" y="412"/>
                        <a:pt x="45" y="411"/>
                      </a:cubicBezTo>
                      <a:cubicBezTo>
                        <a:pt x="118" y="386"/>
                        <a:pt x="118" y="386"/>
                        <a:pt x="118" y="386"/>
                      </a:cubicBezTo>
                      <a:cubicBezTo>
                        <a:pt x="214" y="646"/>
                        <a:pt x="214" y="646"/>
                        <a:pt x="214" y="646"/>
                      </a:cubicBezTo>
                      <a:cubicBezTo>
                        <a:pt x="215" y="647"/>
                        <a:pt x="216" y="648"/>
                        <a:pt x="217" y="649"/>
                      </a:cubicBezTo>
                      <a:cubicBezTo>
                        <a:pt x="891" y="950"/>
                        <a:pt x="891" y="950"/>
                        <a:pt x="891" y="950"/>
                      </a:cubicBezTo>
                      <a:cubicBezTo>
                        <a:pt x="928" y="1050"/>
                        <a:pt x="928" y="1050"/>
                        <a:pt x="928" y="1050"/>
                      </a:cubicBezTo>
                      <a:cubicBezTo>
                        <a:pt x="929" y="1053"/>
                        <a:pt x="933" y="1054"/>
                        <a:pt x="936" y="1053"/>
                      </a:cubicBezTo>
                      <a:cubicBezTo>
                        <a:pt x="939" y="1052"/>
                        <a:pt x="940" y="1049"/>
                        <a:pt x="939" y="1046"/>
                      </a:cubicBezTo>
                      <a:cubicBezTo>
                        <a:pt x="902" y="944"/>
                        <a:pt x="902" y="944"/>
                        <a:pt x="902" y="944"/>
                      </a:cubicBezTo>
                      <a:cubicBezTo>
                        <a:pt x="901" y="942"/>
                        <a:pt x="900" y="941"/>
                        <a:pt x="899" y="941"/>
                      </a:cubicBezTo>
                      <a:cubicBezTo>
                        <a:pt x="224" y="639"/>
                        <a:pt x="224" y="639"/>
                        <a:pt x="224" y="639"/>
                      </a:cubicBezTo>
                      <a:cubicBezTo>
                        <a:pt x="127" y="376"/>
                        <a:pt x="127" y="376"/>
                        <a:pt x="127" y="376"/>
                      </a:cubicBezTo>
                      <a:cubicBezTo>
                        <a:pt x="126" y="373"/>
                        <a:pt x="123" y="372"/>
                        <a:pt x="120" y="373"/>
                      </a:cubicBezTo>
                      <a:cubicBezTo>
                        <a:pt x="47" y="398"/>
                        <a:pt x="47" y="398"/>
                        <a:pt x="47" y="398"/>
                      </a:cubicBezTo>
                      <a:cubicBezTo>
                        <a:pt x="12" y="305"/>
                        <a:pt x="12" y="305"/>
                        <a:pt x="12" y="305"/>
                      </a:cubicBezTo>
                      <a:cubicBezTo>
                        <a:pt x="140" y="9"/>
                        <a:pt x="140" y="9"/>
                        <a:pt x="140" y="9"/>
                      </a:cubicBezTo>
                      <a:cubicBezTo>
                        <a:pt x="142" y="6"/>
                        <a:pt x="140" y="3"/>
                        <a:pt x="137" y="2"/>
                      </a:cubicBezTo>
                      <a:cubicBezTo>
                        <a:pt x="134" y="0"/>
                        <a:pt x="131" y="2"/>
                        <a:pt x="1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909"/>
                <p:cNvSpPr>
                  <a:spLocks/>
                </p:cNvSpPr>
                <p:nvPr/>
              </p:nvSpPr>
              <p:spPr bwMode="auto">
                <a:xfrm>
                  <a:off x="-18976975" y="11784013"/>
                  <a:ext cx="1150937" cy="371475"/>
                </a:xfrm>
                <a:custGeom>
                  <a:avLst/>
                  <a:gdLst>
                    <a:gd name="T0" fmla="*/ 265 w 307"/>
                    <a:gd name="T1" fmla="*/ 1 h 99"/>
                    <a:gd name="T2" fmla="*/ 0 w 307"/>
                    <a:gd name="T3" fmla="*/ 98 h 99"/>
                    <a:gd name="T4" fmla="*/ 34 w 307"/>
                    <a:gd name="T5" fmla="*/ 99 h 99"/>
                    <a:gd name="T6" fmla="*/ 263 w 307"/>
                    <a:gd name="T7" fmla="*/ 14 h 99"/>
                    <a:gd name="T8" fmla="*/ 294 w 307"/>
                    <a:gd name="T9" fmla="*/ 98 h 99"/>
                    <a:gd name="T10" fmla="*/ 307 w 307"/>
                    <a:gd name="T11" fmla="*/ 98 h 99"/>
                    <a:gd name="T12" fmla="*/ 272 w 307"/>
                    <a:gd name="T13" fmla="*/ 4 h 99"/>
                    <a:gd name="T14" fmla="*/ 265 w 307"/>
                    <a:gd name="T15" fmla="*/ 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7" h="99">
                      <a:moveTo>
                        <a:pt x="265" y="1"/>
                      </a:move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263" y="14"/>
                        <a:pt x="263" y="14"/>
                        <a:pt x="263" y="14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307" y="98"/>
                        <a:pt x="307" y="98"/>
                        <a:pt x="307" y="98"/>
                      </a:cubicBezTo>
                      <a:cubicBezTo>
                        <a:pt x="272" y="4"/>
                        <a:pt x="272" y="4"/>
                        <a:pt x="272" y="4"/>
                      </a:cubicBezTo>
                      <a:cubicBezTo>
                        <a:pt x="271" y="1"/>
                        <a:pt x="268" y="0"/>
                        <a:pt x="2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910"/>
                <p:cNvSpPr>
                  <a:spLocks/>
                </p:cNvSpPr>
                <p:nvPr/>
              </p:nvSpPr>
              <p:spPr bwMode="auto">
                <a:xfrm>
                  <a:off x="-20781963" y="10545763"/>
                  <a:ext cx="2003425" cy="1609725"/>
                </a:xfrm>
                <a:custGeom>
                  <a:avLst/>
                  <a:gdLst>
                    <a:gd name="T0" fmla="*/ 208 w 534"/>
                    <a:gd name="T1" fmla="*/ 374 h 429"/>
                    <a:gd name="T2" fmla="*/ 530 w 534"/>
                    <a:gd name="T3" fmla="*/ 256 h 429"/>
                    <a:gd name="T4" fmla="*/ 533 w 534"/>
                    <a:gd name="T5" fmla="*/ 248 h 429"/>
                    <a:gd name="T6" fmla="*/ 443 w 534"/>
                    <a:gd name="T7" fmla="*/ 4 h 429"/>
                    <a:gd name="T8" fmla="*/ 435 w 534"/>
                    <a:gd name="T9" fmla="*/ 1 h 429"/>
                    <a:gd name="T10" fmla="*/ 0 w 534"/>
                    <a:gd name="T11" fmla="*/ 154 h 429"/>
                    <a:gd name="T12" fmla="*/ 0 w 534"/>
                    <a:gd name="T13" fmla="*/ 167 h 429"/>
                    <a:gd name="T14" fmla="*/ 434 w 534"/>
                    <a:gd name="T15" fmla="*/ 13 h 429"/>
                    <a:gd name="T16" fmla="*/ 520 w 534"/>
                    <a:gd name="T17" fmla="*/ 247 h 429"/>
                    <a:gd name="T18" fmla="*/ 198 w 534"/>
                    <a:gd name="T19" fmla="*/ 365 h 429"/>
                    <a:gd name="T20" fmla="*/ 195 w 534"/>
                    <a:gd name="T21" fmla="*/ 373 h 429"/>
                    <a:gd name="T22" fmla="*/ 215 w 534"/>
                    <a:gd name="T23" fmla="*/ 429 h 429"/>
                    <a:gd name="T24" fmla="*/ 228 w 534"/>
                    <a:gd name="T25" fmla="*/ 429 h 429"/>
                    <a:gd name="T26" fmla="*/ 208 w 534"/>
                    <a:gd name="T27" fmla="*/ 37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4" h="429">
                      <a:moveTo>
                        <a:pt x="208" y="374"/>
                      </a:moveTo>
                      <a:cubicBezTo>
                        <a:pt x="530" y="256"/>
                        <a:pt x="530" y="256"/>
                        <a:pt x="530" y="256"/>
                      </a:cubicBezTo>
                      <a:cubicBezTo>
                        <a:pt x="532" y="254"/>
                        <a:pt x="534" y="251"/>
                        <a:pt x="533" y="248"/>
                      </a:cubicBezTo>
                      <a:cubicBezTo>
                        <a:pt x="443" y="4"/>
                        <a:pt x="443" y="4"/>
                        <a:pt x="443" y="4"/>
                      </a:cubicBezTo>
                      <a:cubicBezTo>
                        <a:pt x="441" y="1"/>
                        <a:pt x="438" y="0"/>
                        <a:pt x="435" y="1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434" y="13"/>
                        <a:pt x="434" y="13"/>
                        <a:pt x="434" y="13"/>
                      </a:cubicBezTo>
                      <a:cubicBezTo>
                        <a:pt x="520" y="247"/>
                        <a:pt x="520" y="247"/>
                        <a:pt x="520" y="247"/>
                      </a:cubicBezTo>
                      <a:cubicBezTo>
                        <a:pt x="198" y="365"/>
                        <a:pt x="198" y="365"/>
                        <a:pt x="198" y="365"/>
                      </a:cubicBezTo>
                      <a:cubicBezTo>
                        <a:pt x="195" y="367"/>
                        <a:pt x="194" y="370"/>
                        <a:pt x="195" y="373"/>
                      </a:cubicBezTo>
                      <a:cubicBezTo>
                        <a:pt x="215" y="429"/>
                        <a:pt x="215" y="429"/>
                        <a:pt x="215" y="429"/>
                      </a:cubicBezTo>
                      <a:cubicBezTo>
                        <a:pt x="228" y="429"/>
                        <a:pt x="228" y="429"/>
                        <a:pt x="228" y="429"/>
                      </a:cubicBezTo>
                      <a:lnTo>
                        <a:pt x="208" y="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911"/>
                <p:cNvSpPr>
                  <a:spLocks/>
                </p:cNvSpPr>
                <p:nvPr/>
              </p:nvSpPr>
              <p:spPr bwMode="auto">
                <a:xfrm>
                  <a:off x="-17911763" y="-6362700"/>
                  <a:ext cx="2974975" cy="3087688"/>
                </a:xfrm>
                <a:custGeom>
                  <a:avLst/>
                  <a:gdLst>
                    <a:gd name="T0" fmla="*/ 176 w 793"/>
                    <a:gd name="T1" fmla="*/ 478 h 823"/>
                    <a:gd name="T2" fmla="*/ 180 w 793"/>
                    <a:gd name="T3" fmla="*/ 482 h 823"/>
                    <a:gd name="T4" fmla="*/ 322 w 793"/>
                    <a:gd name="T5" fmla="*/ 531 h 823"/>
                    <a:gd name="T6" fmla="*/ 432 w 793"/>
                    <a:gd name="T7" fmla="*/ 818 h 823"/>
                    <a:gd name="T8" fmla="*/ 439 w 793"/>
                    <a:gd name="T9" fmla="*/ 821 h 823"/>
                    <a:gd name="T10" fmla="*/ 788 w 793"/>
                    <a:gd name="T11" fmla="*/ 692 h 823"/>
                    <a:gd name="T12" fmla="*/ 791 w 793"/>
                    <a:gd name="T13" fmla="*/ 685 h 823"/>
                    <a:gd name="T14" fmla="*/ 763 w 793"/>
                    <a:gd name="T15" fmla="*/ 607 h 823"/>
                    <a:gd name="T16" fmla="*/ 755 w 793"/>
                    <a:gd name="T17" fmla="*/ 604 h 823"/>
                    <a:gd name="T18" fmla="*/ 752 w 793"/>
                    <a:gd name="T19" fmla="*/ 611 h 823"/>
                    <a:gd name="T20" fmla="*/ 779 w 793"/>
                    <a:gd name="T21" fmla="*/ 684 h 823"/>
                    <a:gd name="T22" fmla="*/ 441 w 793"/>
                    <a:gd name="T23" fmla="*/ 808 h 823"/>
                    <a:gd name="T24" fmla="*/ 332 w 793"/>
                    <a:gd name="T25" fmla="*/ 525 h 823"/>
                    <a:gd name="T26" fmla="*/ 328 w 793"/>
                    <a:gd name="T27" fmla="*/ 521 h 823"/>
                    <a:gd name="T28" fmla="*/ 186 w 793"/>
                    <a:gd name="T29" fmla="*/ 472 h 823"/>
                    <a:gd name="T30" fmla="*/ 12 w 793"/>
                    <a:gd name="T31" fmla="*/ 0 h 823"/>
                    <a:gd name="T32" fmla="*/ 0 w 793"/>
                    <a:gd name="T33" fmla="*/ 0 h 823"/>
                    <a:gd name="T34" fmla="*/ 176 w 793"/>
                    <a:gd name="T35" fmla="*/ 478 h 8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3" h="823">
                      <a:moveTo>
                        <a:pt x="176" y="478"/>
                      </a:moveTo>
                      <a:cubicBezTo>
                        <a:pt x="177" y="480"/>
                        <a:pt x="179" y="481"/>
                        <a:pt x="180" y="482"/>
                      </a:cubicBezTo>
                      <a:cubicBezTo>
                        <a:pt x="322" y="531"/>
                        <a:pt x="322" y="531"/>
                        <a:pt x="322" y="531"/>
                      </a:cubicBezTo>
                      <a:cubicBezTo>
                        <a:pt x="432" y="818"/>
                        <a:pt x="432" y="818"/>
                        <a:pt x="432" y="818"/>
                      </a:cubicBezTo>
                      <a:cubicBezTo>
                        <a:pt x="433" y="821"/>
                        <a:pt x="437" y="823"/>
                        <a:pt x="439" y="821"/>
                      </a:cubicBezTo>
                      <a:cubicBezTo>
                        <a:pt x="788" y="692"/>
                        <a:pt x="788" y="692"/>
                        <a:pt x="788" y="692"/>
                      </a:cubicBezTo>
                      <a:cubicBezTo>
                        <a:pt x="791" y="691"/>
                        <a:pt x="793" y="688"/>
                        <a:pt x="791" y="685"/>
                      </a:cubicBezTo>
                      <a:cubicBezTo>
                        <a:pt x="763" y="607"/>
                        <a:pt x="763" y="607"/>
                        <a:pt x="763" y="607"/>
                      </a:cubicBezTo>
                      <a:cubicBezTo>
                        <a:pt x="762" y="604"/>
                        <a:pt x="758" y="602"/>
                        <a:pt x="755" y="604"/>
                      </a:cubicBezTo>
                      <a:cubicBezTo>
                        <a:pt x="752" y="605"/>
                        <a:pt x="750" y="608"/>
                        <a:pt x="752" y="611"/>
                      </a:cubicBezTo>
                      <a:cubicBezTo>
                        <a:pt x="779" y="684"/>
                        <a:pt x="779" y="684"/>
                        <a:pt x="779" y="684"/>
                      </a:cubicBezTo>
                      <a:cubicBezTo>
                        <a:pt x="441" y="808"/>
                        <a:pt x="441" y="808"/>
                        <a:pt x="441" y="808"/>
                      </a:cubicBezTo>
                      <a:cubicBezTo>
                        <a:pt x="332" y="525"/>
                        <a:pt x="332" y="525"/>
                        <a:pt x="332" y="525"/>
                      </a:cubicBezTo>
                      <a:cubicBezTo>
                        <a:pt x="331" y="523"/>
                        <a:pt x="330" y="522"/>
                        <a:pt x="328" y="521"/>
                      </a:cubicBezTo>
                      <a:cubicBezTo>
                        <a:pt x="186" y="472"/>
                        <a:pt x="186" y="472"/>
                        <a:pt x="186" y="472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76" y="4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912"/>
                <p:cNvSpPr>
                  <a:spLocks/>
                </p:cNvSpPr>
                <p:nvPr/>
              </p:nvSpPr>
              <p:spPr bwMode="auto">
                <a:xfrm>
                  <a:off x="-3000375" y="-6403975"/>
                  <a:ext cx="687387" cy="1860550"/>
                </a:xfrm>
                <a:custGeom>
                  <a:avLst/>
                  <a:gdLst>
                    <a:gd name="T0" fmla="*/ 433 w 433"/>
                    <a:gd name="T1" fmla="*/ 1172 h 1172"/>
                    <a:gd name="T2" fmla="*/ 433 w 433"/>
                    <a:gd name="T3" fmla="*/ 1094 h 1172"/>
                    <a:gd name="T4" fmla="*/ 28 w 433"/>
                    <a:gd name="T5" fmla="*/ 0 h 1172"/>
                    <a:gd name="T6" fmla="*/ 0 w 433"/>
                    <a:gd name="T7" fmla="*/ 2 h 1172"/>
                    <a:gd name="T8" fmla="*/ 433 w 433"/>
                    <a:gd name="T9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3" h="1172">
                      <a:moveTo>
                        <a:pt x="433" y="1172"/>
                      </a:moveTo>
                      <a:lnTo>
                        <a:pt x="433" y="1094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433" y="1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913"/>
                <p:cNvSpPr>
                  <a:spLocks/>
                </p:cNvSpPr>
                <p:nvPr/>
              </p:nvSpPr>
              <p:spPr bwMode="auto">
                <a:xfrm>
                  <a:off x="-6272213" y="-6324600"/>
                  <a:ext cx="1890712" cy="3016250"/>
                </a:xfrm>
                <a:custGeom>
                  <a:avLst/>
                  <a:gdLst>
                    <a:gd name="T0" fmla="*/ 5 w 504"/>
                    <a:gd name="T1" fmla="*/ 183 h 804"/>
                    <a:gd name="T2" fmla="*/ 1 w 504"/>
                    <a:gd name="T3" fmla="*/ 190 h 804"/>
                    <a:gd name="T4" fmla="*/ 104 w 504"/>
                    <a:gd name="T5" fmla="*/ 469 h 804"/>
                    <a:gd name="T6" fmla="*/ 107 w 504"/>
                    <a:gd name="T7" fmla="*/ 472 h 804"/>
                    <a:gd name="T8" fmla="*/ 112 w 504"/>
                    <a:gd name="T9" fmla="*/ 472 h 804"/>
                    <a:gd name="T10" fmla="*/ 320 w 504"/>
                    <a:gd name="T11" fmla="*/ 394 h 804"/>
                    <a:gd name="T12" fmla="*/ 470 w 504"/>
                    <a:gd name="T13" fmla="*/ 800 h 804"/>
                    <a:gd name="T14" fmla="*/ 477 w 504"/>
                    <a:gd name="T15" fmla="*/ 803 h 804"/>
                    <a:gd name="T16" fmla="*/ 477 w 504"/>
                    <a:gd name="T17" fmla="*/ 803 h 804"/>
                    <a:gd name="T18" fmla="*/ 481 w 504"/>
                    <a:gd name="T19" fmla="*/ 796 h 804"/>
                    <a:gd name="T20" fmla="*/ 329 w 504"/>
                    <a:gd name="T21" fmla="*/ 384 h 804"/>
                    <a:gd name="T22" fmla="*/ 326 w 504"/>
                    <a:gd name="T23" fmla="*/ 381 h 804"/>
                    <a:gd name="T24" fmla="*/ 321 w 504"/>
                    <a:gd name="T25" fmla="*/ 381 h 804"/>
                    <a:gd name="T26" fmla="*/ 113 w 504"/>
                    <a:gd name="T27" fmla="*/ 460 h 804"/>
                    <a:gd name="T28" fmla="*/ 14 w 504"/>
                    <a:gd name="T29" fmla="*/ 192 h 804"/>
                    <a:gd name="T30" fmla="*/ 500 w 504"/>
                    <a:gd name="T31" fmla="*/ 12 h 804"/>
                    <a:gd name="T32" fmla="*/ 503 w 504"/>
                    <a:gd name="T33" fmla="*/ 5 h 804"/>
                    <a:gd name="T34" fmla="*/ 496 w 504"/>
                    <a:gd name="T35" fmla="*/ 1 h 804"/>
                    <a:gd name="T36" fmla="*/ 5 w 504"/>
                    <a:gd name="T37" fmla="*/ 183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4" h="804">
                      <a:moveTo>
                        <a:pt x="5" y="183"/>
                      </a:moveTo>
                      <a:cubicBezTo>
                        <a:pt x="2" y="184"/>
                        <a:pt x="0" y="187"/>
                        <a:pt x="1" y="190"/>
                      </a:cubicBezTo>
                      <a:cubicBezTo>
                        <a:pt x="104" y="469"/>
                        <a:pt x="104" y="469"/>
                        <a:pt x="104" y="469"/>
                      </a:cubicBezTo>
                      <a:cubicBezTo>
                        <a:pt x="105" y="471"/>
                        <a:pt x="106" y="472"/>
                        <a:pt x="107" y="472"/>
                      </a:cubicBezTo>
                      <a:cubicBezTo>
                        <a:pt x="108" y="473"/>
                        <a:pt x="111" y="473"/>
                        <a:pt x="112" y="472"/>
                      </a:cubicBezTo>
                      <a:cubicBezTo>
                        <a:pt x="320" y="394"/>
                        <a:pt x="320" y="394"/>
                        <a:pt x="320" y="394"/>
                      </a:cubicBezTo>
                      <a:cubicBezTo>
                        <a:pt x="470" y="800"/>
                        <a:pt x="470" y="800"/>
                        <a:pt x="470" y="800"/>
                      </a:cubicBezTo>
                      <a:cubicBezTo>
                        <a:pt x="471" y="803"/>
                        <a:pt x="474" y="804"/>
                        <a:pt x="477" y="803"/>
                      </a:cubicBezTo>
                      <a:cubicBezTo>
                        <a:pt x="477" y="803"/>
                        <a:pt x="477" y="803"/>
                        <a:pt x="477" y="803"/>
                      </a:cubicBezTo>
                      <a:cubicBezTo>
                        <a:pt x="481" y="802"/>
                        <a:pt x="482" y="799"/>
                        <a:pt x="481" y="796"/>
                      </a:cubicBezTo>
                      <a:cubicBezTo>
                        <a:pt x="329" y="384"/>
                        <a:pt x="329" y="384"/>
                        <a:pt x="329" y="384"/>
                      </a:cubicBezTo>
                      <a:cubicBezTo>
                        <a:pt x="328" y="383"/>
                        <a:pt x="327" y="382"/>
                        <a:pt x="326" y="381"/>
                      </a:cubicBezTo>
                      <a:cubicBezTo>
                        <a:pt x="324" y="380"/>
                        <a:pt x="323" y="381"/>
                        <a:pt x="321" y="381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4" y="192"/>
                        <a:pt x="14" y="192"/>
                        <a:pt x="14" y="192"/>
                      </a:cubicBezTo>
                      <a:cubicBezTo>
                        <a:pt x="500" y="12"/>
                        <a:pt x="500" y="12"/>
                        <a:pt x="500" y="12"/>
                      </a:cubicBezTo>
                      <a:cubicBezTo>
                        <a:pt x="503" y="11"/>
                        <a:pt x="504" y="8"/>
                        <a:pt x="503" y="5"/>
                      </a:cubicBezTo>
                      <a:cubicBezTo>
                        <a:pt x="502" y="2"/>
                        <a:pt x="499" y="0"/>
                        <a:pt x="496" y="1"/>
                      </a:cubicBezTo>
                      <a:lnTo>
                        <a:pt x="5" y="1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914"/>
                <p:cNvSpPr>
                  <a:spLocks/>
                </p:cNvSpPr>
                <p:nvPr/>
              </p:nvSpPr>
              <p:spPr bwMode="auto">
                <a:xfrm>
                  <a:off x="-7089775" y="-344487"/>
                  <a:ext cx="2014537" cy="4645025"/>
                </a:xfrm>
                <a:custGeom>
                  <a:avLst/>
                  <a:gdLst>
                    <a:gd name="T0" fmla="*/ 1 w 537"/>
                    <a:gd name="T1" fmla="*/ 9 h 1238"/>
                    <a:gd name="T2" fmla="*/ 404 w 537"/>
                    <a:gd name="T3" fmla="*/ 1112 h 1238"/>
                    <a:gd name="T4" fmla="*/ 405 w 537"/>
                    <a:gd name="T5" fmla="*/ 1115 h 1238"/>
                    <a:gd name="T6" fmla="*/ 526 w 537"/>
                    <a:gd name="T7" fmla="*/ 1236 h 1238"/>
                    <a:gd name="T8" fmla="*/ 532 w 537"/>
                    <a:gd name="T9" fmla="*/ 1238 h 1238"/>
                    <a:gd name="T10" fmla="*/ 534 w 537"/>
                    <a:gd name="T11" fmla="*/ 1236 h 1238"/>
                    <a:gd name="T12" fmla="*/ 534 w 537"/>
                    <a:gd name="T13" fmla="*/ 1228 h 1238"/>
                    <a:gd name="T14" fmla="*/ 415 w 537"/>
                    <a:gd name="T15" fmla="*/ 1107 h 1238"/>
                    <a:gd name="T16" fmla="*/ 12 w 537"/>
                    <a:gd name="T17" fmla="*/ 5 h 1238"/>
                    <a:gd name="T18" fmla="*/ 5 w 537"/>
                    <a:gd name="T19" fmla="*/ 2 h 1238"/>
                    <a:gd name="T20" fmla="*/ 1 w 537"/>
                    <a:gd name="T21" fmla="*/ 9 h 1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7" h="1238">
                      <a:moveTo>
                        <a:pt x="1" y="9"/>
                      </a:moveTo>
                      <a:cubicBezTo>
                        <a:pt x="404" y="1112"/>
                        <a:pt x="404" y="1112"/>
                        <a:pt x="404" y="1112"/>
                      </a:cubicBezTo>
                      <a:cubicBezTo>
                        <a:pt x="405" y="1113"/>
                        <a:pt x="405" y="1114"/>
                        <a:pt x="405" y="1115"/>
                      </a:cubicBezTo>
                      <a:cubicBezTo>
                        <a:pt x="526" y="1236"/>
                        <a:pt x="526" y="1236"/>
                        <a:pt x="526" y="1236"/>
                      </a:cubicBezTo>
                      <a:cubicBezTo>
                        <a:pt x="528" y="1238"/>
                        <a:pt x="530" y="1238"/>
                        <a:pt x="532" y="1238"/>
                      </a:cubicBezTo>
                      <a:cubicBezTo>
                        <a:pt x="533" y="1237"/>
                        <a:pt x="534" y="1237"/>
                        <a:pt x="534" y="1236"/>
                      </a:cubicBezTo>
                      <a:cubicBezTo>
                        <a:pt x="537" y="1234"/>
                        <a:pt x="537" y="1230"/>
                        <a:pt x="534" y="1228"/>
                      </a:cubicBezTo>
                      <a:cubicBezTo>
                        <a:pt x="415" y="1107"/>
                        <a:pt x="415" y="1107"/>
                        <a:pt x="415" y="110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8" y="0"/>
                        <a:pt x="5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915"/>
                <p:cNvSpPr>
                  <a:spLocks/>
                </p:cNvSpPr>
                <p:nvPr/>
              </p:nvSpPr>
              <p:spPr bwMode="auto">
                <a:xfrm>
                  <a:off x="-5691188" y="-6396037"/>
                  <a:ext cx="660400" cy="371475"/>
                </a:xfrm>
                <a:custGeom>
                  <a:avLst/>
                  <a:gdLst>
                    <a:gd name="T0" fmla="*/ 35 w 176"/>
                    <a:gd name="T1" fmla="*/ 95 h 99"/>
                    <a:gd name="T2" fmla="*/ 43 w 176"/>
                    <a:gd name="T3" fmla="*/ 98 h 99"/>
                    <a:gd name="T4" fmla="*/ 172 w 176"/>
                    <a:gd name="T5" fmla="*/ 52 h 99"/>
                    <a:gd name="T6" fmla="*/ 172 w 176"/>
                    <a:gd name="T7" fmla="*/ 52 h 99"/>
                    <a:gd name="T8" fmla="*/ 175 w 176"/>
                    <a:gd name="T9" fmla="*/ 49 h 99"/>
                    <a:gd name="T10" fmla="*/ 175 w 176"/>
                    <a:gd name="T11" fmla="*/ 44 h 99"/>
                    <a:gd name="T12" fmla="*/ 158 w 176"/>
                    <a:gd name="T13" fmla="*/ 0 h 99"/>
                    <a:gd name="T14" fmla="*/ 145 w 176"/>
                    <a:gd name="T15" fmla="*/ 0 h 99"/>
                    <a:gd name="T16" fmla="*/ 162 w 176"/>
                    <a:gd name="T17" fmla="*/ 43 h 99"/>
                    <a:gd name="T18" fmla="*/ 44 w 176"/>
                    <a:gd name="T19" fmla="*/ 86 h 99"/>
                    <a:gd name="T20" fmla="*/ 13 w 176"/>
                    <a:gd name="T21" fmla="*/ 1 h 99"/>
                    <a:gd name="T22" fmla="*/ 0 w 176"/>
                    <a:gd name="T23" fmla="*/ 1 h 99"/>
                    <a:gd name="T24" fmla="*/ 35 w 176"/>
                    <a:gd name="T2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6" h="99">
                      <a:moveTo>
                        <a:pt x="35" y="95"/>
                      </a:moveTo>
                      <a:cubicBezTo>
                        <a:pt x="36" y="98"/>
                        <a:pt x="40" y="99"/>
                        <a:pt x="43" y="98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2" y="52"/>
                        <a:pt x="172" y="52"/>
                        <a:pt x="172" y="52"/>
                      </a:cubicBezTo>
                      <a:cubicBezTo>
                        <a:pt x="173" y="51"/>
                        <a:pt x="174" y="50"/>
                        <a:pt x="175" y="49"/>
                      </a:cubicBezTo>
                      <a:cubicBezTo>
                        <a:pt x="176" y="47"/>
                        <a:pt x="176" y="46"/>
                        <a:pt x="175" y="44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62" y="43"/>
                        <a:pt x="162" y="43"/>
                        <a:pt x="162" y="43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35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916"/>
                <p:cNvSpPr>
                  <a:spLocks/>
                </p:cNvSpPr>
                <p:nvPr/>
              </p:nvSpPr>
              <p:spPr bwMode="auto">
                <a:xfrm>
                  <a:off x="-4624388" y="-6396037"/>
                  <a:ext cx="1962150" cy="4075113"/>
                </a:xfrm>
                <a:custGeom>
                  <a:avLst/>
                  <a:gdLst>
                    <a:gd name="T0" fmla="*/ 249 w 523"/>
                    <a:gd name="T1" fmla="*/ 95 h 1086"/>
                    <a:gd name="T2" fmla="*/ 5 w 523"/>
                    <a:gd name="T3" fmla="*/ 186 h 1086"/>
                    <a:gd name="T4" fmla="*/ 1 w 523"/>
                    <a:gd name="T5" fmla="*/ 194 h 1086"/>
                    <a:gd name="T6" fmla="*/ 228 w 523"/>
                    <a:gd name="T7" fmla="*/ 806 h 1086"/>
                    <a:gd name="T8" fmla="*/ 231 w 523"/>
                    <a:gd name="T9" fmla="*/ 809 h 1086"/>
                    <a:gd name="T10" fmla="*/ 235 w 523"/>
                    <a:gd name="T11" fmla="*/ 809 h 1086"/>
                    <a:gd name="T12" fmla="*/ 388 w 523"/>
                    <a:gd name="T13" fmla="*/ 750 h 1086"/>
                    <a:gd name="T14" fmla="*/ 511 w 523"/>
                    <a:gd name="T15" fmla="*/ 1081 h 1086"/>
                    <a:gd name="T16" fmla="*/ 518 w 523"/>
                    <a:gd name="T17" fmla="*/ 1084 h 1086"/>
                    <a:gd name="T18" fmla="*/ 521 w 523"/>
                    <a:gd name="T19" fmla="*/ 1077 h 1086"/>
                    <a:gd name="T20" fmla="*/ 397 w 523"/>
                    <a:gd name="T21" fmla="*/ 740 h 1086"/>
                    <a:gd name="T22" fmla="*/ 394 w 523"/>
                    <a:gd name="T23" fmla="*/ 737 h 1086"/>
                    <a:gd name="T24" fmla="*/ 389 w 523"/>
                    <a:gd name="T25" fmla="*/ 737 h 1086"/>
                    <a:gd name="T26" fmla="*/ 237 w 523"/>
                    <a:gd name="T27" fmla="*/ 796 h 1086"/>
                    <a:gd name="T28" fmla="*/ 14 w 523"/>
                    <a:gd name="T29" fmla="*/ 195 h 1086"/>
                    <a:gd name="T30" fmla="*/ 263 w 523"/>
                    <a:gd name="T31" fmla="*/ 102 h 1086"/>
                    <a:gd name="T32" fmla="*/ 267 w 523"/>
                    <a:gd name="T33" fmla="*/ 97 h 1086"/>
                    <a:gd name="T34" fmla="*/ 265 w 523"/>
                    <a:gd name="T35" fmla="*/ 92 h 1086"/>
                    <a:gd name="T36" fmla="*/ 136 w 523"/>
                    <a:gd name="T37" fmla="*/ 0 h 1086"/>
                    <a:gd name="T38" fmla="*/ 117 w 523"/>
                    <a:gd name="T39" fmla="*/ 0 h 1086"/>
                    <a:gd name="T40" fmla="*/ 249 w 523"/>
                    <a:gd name="T41" fmla="*/ 95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3" h="1086">
                      <a:moveTo>
                        <a:pt x="249" y="95"/>
                      </a:moveTo>
                      <a:cubicBezTo>
                        <a:pt x="5" y="186"/>
                        <a:pt x="5" y="186"/>
                        <a:pt x="5" y="186"/>
                      </a:cubicBezTo>
                      <a:cubicBezTo>
                        <a:pt x="2" y="187"/>
                        <a:pt x="0" y="191"/>
                        <a:pt x="1" y="194"/>
                      </a:cubicBezTo>
                      <a:cubicBezTo>
                        <a:pt x="228" y="806"/>
                        <a:pt x="228" y="806"/>
                        <a:pt x="228" y="806"/>
                      </a:cubicBezTo>
                      <a:cubicBezTo>
                        <a:pt x="228" y="807"/>
                        <a:pt x="229" y="808"/>
                        <a:pt x="231" y="809"/>
                      </a:cubicBezTo>
                      <a:cubicBezTo>
                        <a:pt x="232" y="810"/>
                        <a:pt x="234" y="810"/>
                        <a:pt x="235" y="809"/>
                      </a:cubicBezTo>
                      <a:cubicBezTo>
                        <a:pt x="388" y="750"/>
                        <a:pt x="388" y="750"/>
                        <a:pt x="388" y="750"/>
                      </a:cubicBezTo>
                      <a:cubicBezTo>
                        <a:pt x="511" y="1081"/>
                        <a:pt x="511" y="1081"/>
                        <a:pt x="511" y="1081"/>
                      </a:cubicBezTo>
                      <a:cubicBezTo>
                        <a:pt x="511" y="1084"/>
                        <a:pt x="515" y="1086"/>
                        <a:pt x="518" y="1084"/>
                      </a:cubicBezTo>
                      <a:cubicBezTo>
                        <a:pt x="521" y="1083"/>
                        <a:pt x="523" y="1080"/>
                        <a:pt x="521" y="1077"/>
                      </a:cubicBezTo>
                      <a:cubicBezTo>
                        <a:pt x="397" y="740"/>
                        <a:pt x="397" y="740"/>
                        <a:pt x="397" y="740"/>
                      </a:cubicBezTo>
                      <a:cubicBezTo>
                        <a:pt x="396" y="739"/>
                        <a:pt x="395" y="738"/>
                        <a:pt x="394" y="737"/>
                      </a:cubicBezTo>
                      <a:cubicBezTo>
                        <a:pt x="393" y="736"/>
                        <a:pt x="391" y="736"/>
                        <a:pt x="389" y="737"/>
                      </a:cubicBezTo>
                      <a:cubicBezTo>
                        <a:pt x="237" y="796"/>
                        <a:pt x="237" y="796"/>
                        <a:pt x="237" y="796"/>
                      </a:cubicBezTo>
                      <a:cubicBezTo>
                        <a:pt x="14" y="195"/>
                        <a:pt x="14" y="195"/>
                        <a:pt x="14" y="195"/>
                      </a:cubicBezTo>
                      <a:cubicBezTo>
                        <a:pt x="263" y="102"/>
                        <a:pt x="263" y="102"/>
                        <a:pt x="263" y="102"/>
                      </a:cubicBezTo>
                      <a:cubicBezTo>
                        <a:pt x="265" y="101"/>
                        <a:pt x="267" y="99"/>
                        <a:pt x="267" y="97"/>
                      </a:cubicBezTo>
                      <a:cubicBezTo>
                        <a:pt x="267" y="95"/>
                        <a:pt x="267" y="93"/>
                        <a:pt x="265" y="92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lnTo>
                        <a:pt x="249" y="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917"/>
                <p:cNvSpPr>
                  <a:spLocks/>
                </p:cNvSpPr>
                <p:nvPr/>
              </p:nvSpPr>
              <p:spPr bwMode="auto">
                <a:xfrm>
                  <a:off x="-20820063" y="-3770312"/>
                  <a:ext cx="1125537" cy="1243013"/>
                </a:xfrm>
                <a:custGeom>
                  <a:avLst/>
                  <a:gdLst>
                    <a:gd name="T0" fmla="*/ 297 w 300"/>
                    <a:gd name="T1" fmla="*/ 122 h 331"/>
                    <a:gd name="T2" fmla="*/ 299 w 300"/>
                    <a:gd name="T3" fmla="*/ 115 h 331"/>
                    <a:gd name="T4" fmla="*/ 258 w 300"/>
                    <a:gd name="T5" fmla="*/ 5 h 331"/>
                    <a:gd name="T6" fmla="*/ 251 w 300"/>
                    <a:gd name="T7" fmla="*/ 1 h 331"/>
                    <a:gd name="T8" fmla="*/ 247 w 300"/>
                    <a:gd name="T9" fmla="*/ 8 h 331"/>
                    <a:gd name="T10" fmla="*/ 286 w 300"/>
                    <a:gd name="T11" fmla="*/ 114 h 331"/>
                    <a:gd name="T12" fmla="*/ 0 w 300"/>
                    <a:gd name="T13" fmla="*/ 316 h 331"/>
                    <a:gd name="T14" fmla="*/ 0 w 300"/>
                    <a:gd name="T15" fmla="*/ 331 h 331"/>
                    <a:gd name="T16" fmla="*/ 297 w 300"/>
                    <a:gd name="T17" fmla="*/ 122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331">
                      <a:moveTo>
                        <a:pt x="297" y="122"/>
                      </a:moveTo>
                      <a:cubicBezTo>
                        <a:pt x="299" y="120"/>
                        <a:pt x="300" y="117"/>
                        <a:pt x="299" y="115"/>
                      </a:cubicBezTo>
                      <a:cubicBezTo>
                        <a:pt x="258" y="5"/>
                        <a:pt x="258" y="5"/>
                        <a:pt x="258" y="5"/>
                      </a:cubicBezTo>
                      <a:cubicBezTo>
                        <a:pt x="257" y="1"/>
                        <a:pt x="254" y="0"/>
                        <a:pt x="251" y="1"/>
                      </a:cubicBezTo>
                      <a:cubicBezTo>
                        <a:pt x="248" y="2"/>
                        <a:pt x="246" y="5"/>
                        <a:pt x="247" y="8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0" y="316"/>
                        <a:pt x="0" y="316"/>
                        <a:pt x="0" y="316"/>
                      </a:cubicBezTo>
                      <a:cubicBezTo>
                        <a:pt x="0" y="331"/>
                        <a:pt x="0" y="331"/>
                        <a:pt x="0" y="331"/>
                      </a:cubicBezTo>
                      <a:lnTo>
                        <a:pt x="297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918"/>
                <p:cNvSpPr>
                  <a:spLocks/>
                </p:cNvSpPr>
                <p:nvPr/>
              </p:nvSpPr>
              <p:spPr bwMode="auto">
                <a:xfrm>
                  <a:off x="-20815300" y="-3379787"/>
                  <a:ext cx="3068637" cy="2405063"/>
                </a:xfrm>
                <a:custGeom>
                  <a:avLst/>
                  <a:gdLst>
                    <a:gd name="T0" fmla="*/ 119 w 818"/>
                    <a:gd name="T1" fmla="*/ 591 h 641"/>
                    <a:gd name="T2" fmla="*/ 17 w 818"/>
                    <a:gd name="T3" fmla="*/ 316 h 641"/>
                    <a:gd name="T4" fmla="*/ 304 w 818"/>
                    <a:gd name="T5" fmla="*/ 128 h 641"/>
                    <a:gd name="T6" fmla="*/ 611 w 818"/>
                    <a:gd name="T7" fmla="*/ 14 h 641"/>
                    <a:gd name="T8" fmla="*/ 700 w 818"/>
                    <a:gd name="T9" fmla="*/ 254 h 641"/>
                    <a:gd name="T10" fmla="*/ 708 w 818"/>
                    <a:gd name="T11" fmla="*/ 258 h 641"/>
                    <a:gd name="T12" fmla="*/ 814 w 818"/>
                    <a:gd name="T13" fmla="*/ 219 h 641"/>
                    <a:gd name="T14" fmla="*/ 817 w 818"/>
                    <a:gd name="T15" fmla="*/ 212 h 641"/>
                    <a:gd name="T16" fmla="*/ 809 w 818"/>
                    <a:gd name="T17" fmla="*/ 208 h 641"/>
                    <a:gd name="T18" fmla="*/ 709 w 818"/>
                    <a:gd name="T19" fmla="*/ 245 h 641"/>
                    <a:gd name="T20" fmla="*/ 620 w 818"/>
                    <a:gd name="T21" fmla="*/ 4 h 641"/>
                    <a:gd name="T22" fmla="*/ 613 w 818"/>
                    <a:gd name="T23" fmla="*/ 1 h 641"/>
                    <a:gd name="T24" fmla="*/ 299 w 818"/>
                    <a:gd name="T25" fmla="*/ 117 h 641"/>
                    <a:gd name="T26" fmla="*/ 298 w 818"/>
                    <a:gd name="T27" fmla="*/ 117 h 641"/>
                    <a:gd name="T28" fmla="*/ 7 w 818"/>
                    <a:gd name="T29" fmla="*/ 309 h 641"/>
                    <a:gd name="T30" fmla="*/ 5 w 818"/>
                    <a:gd name="T31" fmla="*/ 316 h 641"/>
                    <a:gd name="T32" fmla="*/ 106 w 818"/>
                    <a:gd name="T33" fmla="*/ 590 h 641"/>
                    <a:gd name="T34" fmla="*/ 0 w 818"/>
                    <a:gd name="T35" fmla="*/ 629 h 641"/>
                    <a:gd name="T36" fmla="*/ 0 w 818"/>
                    <a:gd name="T37" fmla="*/ 641 h 641"/>
                    <a:gd name="T38" fmla="*/ 115 w 818"/>
                    <a:gd name="T39" fmla="*/ 598 h 641"/>
                    <a:gd name="T40" fmla="*/ 119 w 818"/>
                    <a:gd name="T41" fmla="*/ 591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8" h="641">
                      <a:moveTo>
                        <a:pt x="119" y="591"/>
                      </a:moveTo>
                      <a:cubicBezTo>
                        <a:pt x="17" y="316"/>
                        <a:pt x="17" y="316"/>
                        <a:pt x="17" y="316"/>
                      </a:cubicBezTo>
                      <a:cubicBezTo>
                        <a:pt x="304" y="128"/>
                        <a:pt x="304" y="128"/>
                        <a:pt x="304" y="128"/>
                      </a:cubicBezTo>
                      <a:cubicBezTo>
                        <a:pt x="611" y="14"/>
                        <a:pt x="611" y="14"/>
                        <a:pt x="611" y="14"/>
                      </a:cubicBezTo>
                      <a:cubicBezTo>
                        <a:pt x="700" y="254"/>
                        <a:pt x="700" y="254"/>
                        <a:pt x="700" y="254"/>
                      </a:cubicBezTo>
                      <a:cubicBezTo>
                        <a:pt x="702" y="257"/>
                        <a:pt x="705" y="259"/>
                        <a:pt x="708" y="258"/>
                      </a:cubicBezTo>
                      <a:cubicBezTo>
                        <a:pt x="814" y="219"/>
                        <a:pt x="814" y="219"/>
                        <a:pt x="814" y="219"/>
                      </a:cubicBezTo>
                      <a:cubicBezTo>
                        <a:pt x="817" y="218"/>
                        <a:pt x="818" y="215"/>
                        <a:pt x="817" y="212"/>
                      </a:cubicBezTo>
                      <a:cubicBezTo>
                        <a:pt x="816" y="208"/>
                        <a:pt x="812" y="207"/>
                        <a:pt x="809" y="208"/>
                      </a:cubicBezTo>
                      <a:cubicBezTo>
                        <a:pt x="709" y="245"/>
                        <a:pt x="709" y="245"/>
                        <a:pt x="709" y="245"/>
                      </a:cubicBezTo>
                      <a:cubicBezTo>
                        <a:pt x="620" y="4"/>
                        <a:pt x="620" y="4"/>
                        <a:pt x="620" y="4"/>
                      </a:cubicBezTo>
                      <a:cubicBezTo>
                        <a:pt x="619" y="2"/>
                        <a:pt x="616" y="0"/>
                        <a:pt x="613" y="1"/>
                      </a:cubicBezTo>
                      <a:cubicBezTo>
                        <a:pt x="299" y="117"/>
                        <a:pt x="299" y="117"/>
                        <a:pt x="299" y="117"/>
                      </a:cubicBezTo>
                      <a:cubicBezTo>
                        <a:pt x="299" y="117"/>
                        <a:pt x="299" y="117"/>
                        <a:pt x="298" y="117"/>
                      </a:cubicBezTo>
                      <a:cubicBezTo>
                        <a:pt x="7" y="309"/>
                        <a:pt x="7" y="309"/>
                        <a:pt x="7" y="309"/>
                      </a:cubicBezTo>
                      <a:cubicBezTo>
                        <a:pt x="5" y="311"/>
                        <a:pt x="4" y="314"/>
                        <a:pt x="5" y="316"/>
                      </a:cubicBezTo>
                      <a:cubicBezTo>
                        <a:pt x="106" y="590"/>
                        <a:pt x="106" y="590"/>
                        <a:pt x="106" y="590"/>
                      </a:cubicBezTo>
                      <a:cubicBezTo>
                        <a:pt x="0" y="629"/>
                        <a:pt x="0" y="629"/>
                        <a:pt x="0" y="629"/>
                      </a:cubicBezTo>
                      <a:cubicBezTo>
                        <a:pt x="0" y="641"/>
                        <a:pt x="0" y="641"/>
                        <a:pt x="0" y="641"/>
                      </a:cubicBezTo>
                      <a:cubicBezTo>
                        <a:pt x="115" y="598"/>
                        <a:pt x="115" y="598"/>
                        <a:pt x="115" y="598"/>
                      </a:cubicBezTo>
                      <a:cubicBezTo>
                        <a:pt x="118" y="597"/>
                        <a:pt x="120" y="594"/>
                        <a:pt x="119" y="5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919"/>
                <p:cNvSpPr>
                  <a:spLocks/>
                </p:cNvSpPr>
                <p:nvPr/>
              </p:nvSpPr>
              <p:spPr bwMode="auto">
                <a:xfrm>
                  <a:off x="-20823238" y="-4997450"/>
                  <a:ext cx="1027112" cy="1350963"/>
                </a:xfrm>
                <a:custGeom>
                  <a:avLst/>
                  <a:gdLst>
                    <a:gd name="T0" fmla="*/ 273 w 274"/>
                    <a:gd name="T1" fmla="*/ 253 h 360"/>
                    <a:gd name="T2" fmla="*/ 181 w 274"/>
                    <a:gd name="T3" fmla="*/ 5 h 360"/>
                    <a:gd name="T4" fmla="*/ 173 w 274"/>
                    <a:gd name="T5" fmla="*/ 2 h 360"/>
                    <a:gd name="T6" fmla="*/ 170 w 274"/>
                    <a:gd name="T7" fmla="*/ 9 h 360"/>
                    <a:gd name="T8" fmla="*/ 260 w 274"/>
                    <a:gd name="T9" fmla="*/ 252 h 360"/>
                    <a:gd name="T10" fmla="*/ 0 w 274"/>
                    <a:gd name="T11" fmla="*/ 347 h 360"/>
                    <a:gd name="T12" fmla="*/ 0 w 274"/>
                    <a:gd name="T13" fmla="*/ 360 h 360"/>
                    <a:gd name="T14" fmla="*/ 269 w 274"/>
                    <a:gd name="T15" fmla="*/ 260 h 360"/>
                    <a:gd name="T16" fmla="*/ 273 w 274"/>
                    <a:gd name="T17" fmla="*/ 253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4" h="360">
                      <a:moveTo>
                        <a:pt x="273" y="253"/>
                      </a:moveTo>
                      <a:cubicBezTo>
                        <a:pt x="181" y="5"/>
                        <a:pt x="181" y="5"/>
                        <a:pt x="181" y="5"/>
                      </a:cubicBezTo>
                      <a:cubicBezTo>
                        <a:pt x="180" y="2"/>
                        <a:pt x="177" y="0"/>
                        <a:pt x="173" y="2"/>
                      </a:cubicBezTo>
                      <a:cubicBezTo>
                        <a:pt x="170" y="2"/>
                        <a:pt x="169" y="6"/>
                        <a:pt x="170" y="9"/>
                      </a:cubicBezTo>
                      <a:cubicBezTo>
                        <a:pt x="260" y="252"/>
                        <a:pt x="260" y="252"/>
                        <a:pt x="260" y="252"/>
                      </a:cubicBezTo>
                      <a:cubicBezTo>
                        <a:pt x="0" y="347"/>
                        <a:pt x="0" y="347"/>
                        <a:pt x="0" y="347"/>
                      </a:cubicBezTo>
                      <a:cubicBezTo>
                        <a:pt x="0" y="360"/>
                        <a:pt x="0" y="360"/>
                        <a:pt x="0" y="360"/>
                      </a:cubicBezTo>
                      <a:cubicBezTo>
                        <a:pt x="269" y="260"/>
                        <a:pt x="269" y="260"/>
                        <a:pt x="269" y="260"/>
                      </a:cubicBezTo>
                      <a:cubicBezTo>
                        <a:pt x="272" y="259"/>
                        <a:pt x="274" y="256"/>
                        <a:pt x="273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920"/>
                <p:cNvSpPr>
                  <a:spLocks/>
                </p:cNvSpPr>
                <p:nvPr/>
              </p:nvSpPr>
              <p:spPr bwMode="auto">
                <a:xfrm>
                  <a:off x="-12372975" y="-6376987"/>
                  <a:ext cx="363537" cy="374650"/>
                </a:xfrm>
                <a:custGeom>
                  <a:avLst/>
                  <a:gdLst>
                    <a:gd name="T0" fmla="*/ 29 w 97"/>
                    <a:gd name="T1" fmla="*/ 80 h 100"/>
                    <a:gd name="T2" fmla="*/ 33 w 97"/>
                    <a:gd name="T3" fmla="*/ 84 h 100"/>
                    <a:gd name="T4" fmla="*/ 89 w 97"/>
                    <a:gd name="T5" fmla="*/ 100 h 100"/>
                    <a:gd name="T6" fmla="*/ 93 w 97"/>
                    <a:gd name="T7" fmla="*/ 100 h 100"/>
                    <a:gd name="T8" fmla="*/ 96 w 97"/>
                    <a:gd name="T9" fmla="*/ 96 h 100"/>
                    <a:gd name="T10" fmla="*/ 92 w 97"/>
                    <a:gd name="T11" fmla="*/ 88 h 100"/>
                    <a:gd name="T12" fmla="*/ 39 w 97"/>
                    <a:gd name="T13" fmla="*/ 74 h 100"/>
                    <a:gd name="T14" fmla="*/ 12 w 97"/>
                    <a:gd name="T15" fmla="*/ 0 h 100"/>
                    <a:gd name="T16" fmla="*/ 0 w 97"/>
                    <a:gd name="T17" fmla="*/ 0 h 100"/>
                    <a:gd name="T18" fmla="*/ 29 w 97"/>
                    <a:gd name="T19" fmla="*/ 8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100">
                      <a:moveTo>
                        <a:pt x="29" y="80"/>
                      </a:moveTo>
                      <a:cubicBezTo>
                        <a:pt x="30" y="82"/>
                        <a:pt x="31" y="83"/>
                        <a:pt x="33" y="84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90" y="100"/>
                        <a:pt x="92" y="100"/>
                        <a:pt x="93" y="100"/>
                      </a:cubicBezTo>
                      <a:cubicBezTo>
                        <a:pt x="94" y="99"/>
                        <a:pt x="96" y="97"/>
                        <a:pt x="96" y="96"/>
                      </a:cubicBezTo>
                      <a:cubicBezTo>
                        <a:pt x="97" y="92"/>
                        <a:pt x="95" y="89"/>
                        <a:pt x="92" y="88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921"/>
                <p:cNvSpPr>
                  <a:spLocks/>
                </p:cNvSpPr>
                <p:nvPr/>
              </p:nvSpPr>
              <p:spPr bwMode="auto">
                <a:xfrm>
                  <a:off x="-2452688" y="-5397500"/>
                  <a:ext cx="139700" cy="434975"/>
                </a:xfrm>
                <a:custGeom>
                  <a:avLst/>
                  <a:gdLst>
                    <a:gd name="T0" fmla="*/ 2 w 37"/>
                    <a:gd name="T1" fmla="*/ 19 h 116"/>
                    <a:gd name="T2" fmla="*/ 37 w 37"/>
                    <a:gd name="T3" fmla="*/ 116 h 116"/>
                    <a:gd name="T4" fmla="*/ 37 w 37"/>
                    <a:gd name="T5" fmla="*/ 82 h 116"/>
                    <a:gd name="T6" fmla="*/ 14 w 37"/>
                    <a:gd name="T7" fmla="*/ 20 h 116"/>
                    <a:gd name="T8" fmla="*/ 37 w 37"/>
                    <a:gd name="T9" fmla="*/ 12 h 116"/>
                    <a:gd name="T10" fmla="*/ 37 w 37"/>
                    <a:gd name="T11" fmla="*/ 0 h 116"/>
                    <a:gd name="T12" fmla="*/ 4 w 37"/>
                    <a:gd name="T13" fmla="*/ 12 h 116"/>
                    <a:gd name="T14" fmla="*/ 2 w 37"/>
                    <a:gd name="T15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116">
                      <a:moveTo>
                        <a:pt x="2" y="19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3"/>
                        <a:pt x="0" y="16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922"/>
                <p:cNvSpPr>
                  <a:spLocks/>
                </p:cNvSpPr>
                <p:nvPr/>
              </p:nvSpPr>
              <p:spPr bwMode="auto">
                <a:xfrm>
                  <a:off x="-7413625" y="-2659062"/>
                  <a:ext cx="2305050" cy="2371725"/>
                </a:xfrm>
                <a:custGeom>
                  <a:avLst/>
                  <a:gdLst>
                    <a:gd name="T0" fmla="*/ 1 w 614"/>
                    <a:gd name="T1" fmla="*/ 5 h 632"/>
                    <a:gd name="T2" fmla="*/ 4 w 614"/>
                    <a:gd name="T3" fmla="*/ 12 h 632"/>
                    <a:gd name="T4" fmla="*/ 127 w 614"/>
                    <a:gd name="T5" fmla="*/ 50 h 632"/>
                    <a:gd name="T6" fmla="*/ 268 w 614"/>
                    <a:gd name="T7" fmla="*/ 431 h 632"/>
                    <a:gd name="T8" fmla="*/ 270 w 614"/>
                    <a:gd name="T9" fmla="*/ 434 h 632"/>
                    <a:gd name="T10" fmla="*/ 522 w 614"/>
                    <a:gd name="T11" fmla="*/ 631 h 632"/>
                    <a:gd name="T12" fmla="*/ 527 w 614"/>
                    <a:gd name="T13" fmla="*/ 632 h 632"/>
                    <a:gd name="T14" fmla="*/ 610 w 614"/>
                    <a:gd name="T15" fmla="*/ 601 h 632"/>
                    <a:gd name="T16" fmla="*/ 613 w 614"/>
                    <a:gd name="T17" fmla="*/ 594 h 632"/>
                    <a:gd name="T18" fmla="*/ 606 w 614"/>
                    <a:gd name="T19" fmla="*/ 591 h 632"/>
                    <a:gd name="T20" fmla="*/ 527 w 614"/>
                    <a:gd name="T21" fmla="*/ 620 h 632"/>
                    <a:gd name="T22" fmla="*/ 278 w 614"/>
                    <a:gd name="T23" fmla="*/ 426 h 632"/>
                    <a:gd name="T24" fmla="*/ 137 w 614"/>
                    <a:gd name="T25" fmla="*/ 43 h 632"/>
                    <a:gd name="T26" fmla="*/ 133 w 614"/>
                    <a:gd name="T27" fmla="*/ 39 h 632"/>
                    <a:gd name="T28" fmla="*/ 8 w 614"/>
                    <a:gd name="T29" fmla="*/ 1 h 632"/>
                    <a:gd name="T30" fmla="*/ 1 w 614"/>
                    <a:gd name="T31" fmla="*/ 5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14" h="632">
                      <a:moveTo>
                        <a:pt x="1" y="5"/>
                      </a:moveTo>
                      <a:cubicBezTo>
                        <a:pt x="0" y="7"/>
                        <a:pt x="2" y="11"/>
                        <a:pt x="4" y="12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268" y="431"/>
                        <a:pt x="268" y="431"/>
                        <a:pt x="268" y="431"/>
                      </a:cubicBezTo>
                      <a:cubicBezTo>
                        <a:pt x="268" y="433"/>
                        <a:pt x="269" y="433"/>
                        <a:pt x="270" y="434"/>
                      </a:cubicBezTo>
                      <a:cubicBezTo>
                        <a:pt x="522" y="631"/>
                        <a:pt x="522" y="631"/>
                        <a:pt x="522" y="631"/>
                      </a:cubicBezTo>
                      <a:cubicBezTo>
                        <a:pt x="524" y="632"/>
                        <a:pt x="526" y="632"/>
                        <a:pt x="527" y="632"/>
                      </a:cubicBezTo>
                      <a:cubicBezTo>
                        <a:pt x="610" y="601"/>
                        <a:pt x="610" y="601"/>
                        <a:pt x="610" y="601"/>
                      </a:cubicBezTo>
                      <a:cubicBezTo>
                        <a:pt x="613" y="601"/>
                        <a:pt x="614" y="597"/>
                        <a:pt x="613" y="594"/>
                      </a:cubicBezTo>
                      <a:cubicBezTo>
                        <a:pt x="612" y="591"/>
                        <a:pt x="609" y="589"/>
                        <a:pt x="606" y="591"/>
                      </a:cubicBezTo>
                      <a:cubicBezTo>
                        <a:pt x="527" y="620"/>
                        <a:pt x="527" y="620"/>
                        <a:pt x="527" y="620"/>
                      </a:cubicBezTo>
                      <a:cubicBezTo>
                        <a:pt x="278" y="426"/>
                        <a:pt x="278" y="426"/>
                        <a:pt x="278" y="426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6" y="41"/>
                        <a:pt x="134" y="40"/>
                        <a:pt x="133" y="3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0"/>
                        <a:pt x="2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923"/>
                <p:cNvSpPr>
                  <a:spLocks/>
                </p:cNvSpPr>
                <p:nvPr/>
              </p:nvSpPr>
              <p:spPr bwMode="auto">
                <a:xfrm>
                  <a:off x="-9255125" y="-5091112"/>
                  <a:ext cx="2168525" cy="2338388"/>
                </a:xfrm>
                <a:custGeom>
                  <a:avLst/>
                  <a:gdLst>
                    <a:gd name="T0" fmla="*/ 4 w 578"/>
                    <a:gd name="T1" fmla="*/ 48 h 623"/>
                    <a:gd name="T2" fmla="*/ 1 w 578"/>
                    <a:gd name="T3" fmla="*/ 56 h 623"/>
                    <a:gd name="T4" fmla="*/ 8 w 578"/>
                    <a:gd name="T5" fmla="*/ 59 h 623"/>
                    <a:gd name="T6" fmla="*/ 129 w 578"/>
                    <a:gd name="T7" fmla="*/ 14 h 623"/>
                    <a:gd name="T8" fmla="*/ 165 w 578"/>
                    <a:gd name="T9" fmla="*/ 111 h 623"/>
                    <a:gd name="T10" fmla="*/ 172 w 578"/>
                    <a:gd name="T11" fmla="*/ 114 h 623"/>
                    <a:gd name="T12" fmla="*/ 260 w 578"/>
                    <a:gd name="T13" fmla="*/ 82 h 623"/>
                    <a:gd name="T14" fmla="*/ 361 w 578"/>
                    <a:gd name="T15" fmla="*/ 356 h 623"/>
                    <a:gd name="T16" fmla="*/ 369 w 578"/>
                    <a:gd name="T17" fmla="*/ 360 h 623"/>
                    <a:gd name="T18" fmla="*/ 484 w 578"/>
                    <a:gd name="T19" fmla="*/ 317 h 623"/>
                    <a:gd name="T20" fmla="*/ 564 w 578"/>
                    <a:gd name="T21" fmla="*/ 534 h 623"/>
                    <a:gd name="T22" fmla="*/ 356 w 578"/>
                    <a:gd name="T23" fmla="*/ 611 h 623"/>
                    <a:gd name="T24" fmla="*/ 352 w 578"/>
                    <a:gd name="T25" fmla="*/ 618 h 623"/>
                    <a:gd name="T26" fmla="*/ 360 w 578"/>
                    <a:gd name="T27" fmla="*/ 621 h 623"/>
                    <a:gd name="T28" fmla="*/ 573 w 578"/>
                    <a:gd name="T29" fmla="*/ 543 h 623"/>
                    <a:gd name="T30" fmla="*/ 577 w 578"/>
                    <a:gd name="T31" fmla="*/ 535 h 623"/>
                    <a:gd name="T32" fmla="*/ 492 w 578"/>
                    <a:gd name="T33" fmla="*/ 308 h 623"/>
                    <a:gd name="T34" fmla="*/ 485 w 578"/>
                    <a:gd name="T35" fmla="*/ 304 h 623"/>
                    <a:gd name="T36" fmla="*/ 370 w 578"/>
                    <a:gd name="T37" fmla="*/ 347 h 623"/>
                    <a:gd name="T38" fmla="*/ 268 w 578"/>
                    <a:gd name="T39" fmla="*/ 73 h 623"/>
                    <a:gd name="T40" fmla="*/ 261 w 578"/>
                    <a:gd name="T41" fmla="*/ 69 h 623"/>
                    <a:gd name="T42" fmla="*/ 174 w 578"/>
                    <a:gd name="T43" fmla="*/ 101 h 623"/>
                    <a:gd name="T44" fmla="*/ 138 w 578"/>
                    <a:gd name="T45" fmla="*/ 5 h 623"/>
                    <a:gd name="T46" fmla="*/ 131 w 578"/>
                    <a:gd name="T47" fmla="*/ 2 h 623"/>
                    <a:gd name="T48" fmla="*/ 4 w 578"/>
                    <a:gd name="T49" fmla="*/ 48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8" h="623">
                      <a:moveTo>
                        <a:pt x="4" y="48"/>
                      </a:moveTo>
                      <a:cubicBezTo>
                        <a:pt x="1" y="49"/>
                        <a:pt x="0" y="53"/>
                        <a:pt x="1" y="56"/>
                      </a:cubicBezTo>
                      <a:cubicBezTo>
                        <a:pt x="2" y="59"/>
                        <a:pt x="5" y="60"/>
                        <a:pt x="8" y="59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65" y="111"/>
                        <a:pt x="165" y="111"/>
                        <a:pt x="165" y="111"/>
                      </a:cubicBezTo>
                      <a:cubicBezTo>
                        <a:pt x="166" y="114"/>
                        <a:pt x="169" y="115"/>
                        <a:pt x="172" y="114"/>
                      </a:cubicBezTo>
                      <a:cubicBezTo>
                        <a:pt x="260" y="82"/>
                        <a:pt x="260" y="82"/>
                        <a:pt x="260" y="82"/>
                      </a:cubicBezTo>
                      <a:cubicBezTo>
                        <a:pt x="361" y="356"/>
                        <a:pt x="361" y="356"/>
                        <a:pt x="361" y="356"/>
                      </a:cubicBezTo>
                      <a:cubicBezTo>
                        <a:pt x="362" y="359"/>
                        <a:pt x="366" y="361"/>
                        <a:pt x="369" y="360"/>
                      </a:cubicBezTo>
                      <a:cubicBezTo>
                        <a:pt x="484" y="317"/>
                        <a:pt x="484" y="317"/>
                        <a:pt x="484" y="317"/>
                      </a:cubicBezTo>
                      <a:cubicBezTo>
                        <a:pt x="564" y="534"/>
                        <a:pt x="564" y="534"/>
                        <a:pt x="564" y="534"/>
                      </a:cubicBezTo>
                      <a:cubicBezTo>
                        <a:pt x="356" y="611"/>
                        <a:pt x="356" y="611"/>
                        <a:pt x="356" y="611"/>
                      </a:cubicBezTo>
                      <a:cubicBezTo>
                        <a:pt x="353" y="612"/>
                        <a:pt x="351" y="615"/>
                        <a:pt x="352" y="618"/>
                      </a:cubicBezTo>
                      <a:cubicBezTo>
                        <a:pt x="354" y="621"/>
                        <a:pt x="357" y="623"/>
                        <a:pt x="360" y="621"/>
                      </a:cubicBezTo>
                      <a:cubicBezTo>
                        <a:pt x="573" y="543"/>
                        <a:pt x="573" y="543"/>
                        <a:pt x="573" y="543"/>
                      </a:cubicBezTo>
                      <a:cubicBezTo>
                        <a:pt x="576" y="542"/>
                        <a:pt x="578" y="539"/>
                        <a:pt x="577" y="535"/>
                      </a:cubicBezTo>
                      <a:cubicBezTo>
                        <a:pt x="492" y="308"/>
                        <a:pt x="492" y="308"/>
                        <a:pt x="492" y="308"/>
                      </a:cubicBezTo>
                      <a:cubicBezTo>
                        <a:pt x="491" y="305"/>
                        <a:pt x="488" y="303"/>
                        <a:pt x="485" y="304"/>
                      </a:cubicBezTo>
                      <a:cubicBezTo>
                        <a:pt x="370" y="347"/>
                        <a:pt x="370" y="347"/>
                        <a:pt x="370" y="347"/>
                      </a:cubicBezTo>
                      <a:cubicBezTo>
                        <a:pt x="268" y="73"/>
                        <a:pt x="268" y="73"/>
                        <a:pt x="268" y="73"/>
                      </a:cubicBezTo>
                      <a:cubicBezTo>
                        <a:pt x="267" y="69"/>
                        <a:pt x="264" y="68"/>
                        <a:pt x="261" y="69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38" y="5"/>
                        <a:pt x="138" y="5"/>
                        <a:pt x="138" y="5"/>
                      </a:cubicBezTo>
                      <a:cubicBezTo>
                        <a:pt x="137" y="2"/>
                        <a:pt x="134" y="0"/>
                        <a:pt x="131" y="2"/>
                      </a:cubicBezTo>
                      <a:lnTo>
                        <a:pt x="4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924"/>
                <p:cNvSpPr>
                  <a:spLocks/>
                </p:cNvSpPr>
                <p:nvPr/>
              </p:nvSpPr>
              <p:spPr bwMode="auto">
                <a:xfrm>
                  <a:off x="-9097963" y="1033463"/>
                  <a:ext cx="1155700" cy="1211263"/>
                </a:xfrm>
                <a:custGeom>
                  <a:avLst/>
                  <a:gdLst>
                    <a:gd name="T0" fmla="*/ 1 w 308"/>
                    <a:gd name="T1" fmla="*/ 85 h 323"/>
                    <a:gd name="T2" fmla="*/ 8 w 308"/>
                    <a:gd name="T3" fmla="*/ 88 h 323"/>
                    <a:gd name="T4" fmla="*/ 8 w 308"/>
                    <a:gd name="T5" fmla="*/ 88 h 323"/>
                    <a:gd name="T6" fmla="*/ 214 w 308"/>
                    <a:gd name="T7" fmla="*/ 12 h 323"/>
                    <a:gd name="T8" fmla="*/ 295 w 308"/>
                    <a:gd name="T9" fmla="*/ 44 h 323"/>
                    <a:gd name="T10" fmla="*/ 296 w 308"/>
                    <a:gd name="T11" fmla="*/ 173 h 323"/>
                    <a:gd name="T12" fmla="*/ 212 w 308"/>
                    <a:gd name="T13" fmla="*/ 314 h 323"/>
                    <a:gd name="T14" fmla="*/ 214 w 308"/>
                    <a:gd name="T15" fmla="*/ 322 h 323"/>
                    <a:gd name="T16" fmla="*/ 219 w 308"/>
                    <a:gd name="T17" fmla="*/ 322 h 323"/>
                    <a:gd name="T18" fmla="*/ 222 w 308"/>
                    <a:gd name="T19" fmla="*/ 320 h 323"/>
                    <a:gd name="T20" fmla="*/ 307 w 308"/>
                    <a:gd name="T21" fmla="*/ 177 h 323"/>
                    <a:gd name="T22" fmla="*/ 308 w 308"/>
                    <a:gd name="T23" fmla="*/ 174 h 323"/>
                    <a:gd name="T24" fmla="*/ 306 w 308"/>
                    <a:gd name="T25" fmla="*/ 40 h 323"/>
                    <a:gd name="T26" fmla="*/ 303 w 308"/>
                    <a:gd name="T27" fmla="*/ 35 h 323"/>
                    <a:gd name="T28" fmla="*/ 216 w 308"/>
                    <a:gd name="T29" fmla="*/ 1 h 323"/>
                    <a:gd name="T30" fmla="*/ 212 w 308"/>
                    <a:gd name="T31" fmla="*/ 1 h 323"/>
                    <a:gd name="T32" fmla="*/ 212 w 308"/>
                    <a:gd name="T33" fmla="*/ 1 h 323"/>
                    <a:gd name="T34" fmla="*/ 4 w 308"/>
                    <a:gd name="T35" fmla="*/ 78 h 323"/>
                    <a:gd name="T36" fmla="*/ 1 w 308"/>
                    <a:gd name="T37" fmla="*/ 8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323">
                      <a:moveTo>
                        <a:pt x="1" y="85"/>
                      </a:moveTo>
                      <a:cubicBezTo>
                        <a:pt x="2" y="88"/>
                        <a:pt x="5" y="89"/>
                        <a:pt x="8" y="88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214" y="12"/>
                        <a:pt x="214" y="12"/>
                        <a:pt x="214" y="12"/>
                      </a:cubicBezTo>
                      <a:cubicBezTo>
                        <a:pt x="295" y="44"/>
                        <a:pt x="295" y="44"/>
                        <a:pt x="295" y="44"/>
                      </a:cubicBezTo>
                      <a:cubicBezTo>
                        <a:pt x="296" y="173"/>
                        <a:pt x="296" y="173"/>
                        <a:pt x="296" y="173"/>
                      </a:cubicBezTo>
                      <a:cubicBezTo>
                        <a:pt x="212" y="314"/>
                        <a:pt x="212" y="314"/>
                        <a:pt x="212" y="314"/>
                      </a:cubicBezTo>
                      <a:cubicBezTo>
                        <a:pt x="210" y="317"/>
                        <a:pt x="211" y="320"/>
                        <a:pt x="214" y="322"/>
                      </a:cubicBezTo>
                      <a:cubicBezTo>
                        <a:pt x="215" y="323"/>
                        <a:pt x="217" y="323"/>
                        <a:pt x="219" y="322"/>
                      </a:cubicBezTo>
                      <a:cubicBezTo>
                        <a:pt x="220" y="322"/>
                        <a:pt x="221" y="321"/>
                        <a:pt x="222" y="320"/>
                      </a:cubicBezTo>
                      <a:cubicBezTo>
                        <a:pt x="307" y="177"/>
                        <a:pt x="307" y="177"/>
                        <a:pt x="307" y="177"/>
                      </a:cubicBezTo>
                      <a:cubicBezTo>
                        <a:pt x="308" y="176"/>
                        <a:pt x="308" y="175"/>
                        <a:pt x="308" y="174"/>
                      </a:cubicBezTo>
                      <a:cubicBezTo>
                        <a:pt x="306" y="40"/>
                        <a:pt x="306" y="40"/>
                        <a:pt x="306" y="40"/>
                      </a:cubicBezTo>
                      <a:cubicBezTo>
                        <a:pt x="307" y="37"/>
                        <a:pt x="305" y="35"/>
                        <a:pt x="303" y="35"/>
                      </a:cubicBezTo>
                      <a:cubicBezTo>
                        <a:pt x="216" y="1"/>
                        <a:pt x="216" y="1"/>
                        <a:pt x="216" y="1"/>
                      </a:cubicBezTo>
                      <a:cubicBezTo>
                        <a:pt x="214" y="0"/>
                        <a:pt x="213" y="0"/>
                        <a:pt x="212" y="1"/>
                      </a:cubicBezTo>
                      <a:cubicBezTo>
                        <a:pt x="212" y="1"/>
                        <a:pt x="212" y="1"/>
                        <a:pt x="212" y="1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1" y="78"/>
                        <a:pt x="0" y="82"/>
                        <a:pt x="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925"/>
                <p:cNvSpPr>
                  <a:spLocks/>
                </p:cNvSpPr>
                <p:nvPr/>
              </p:nvSpPr>
              <p:spPr bwMode="auto">
                <a:xfrm>
                  <a:off x="-7045325" y="4465638"/>
                  <a:ext cx="1951037" cy="5359400"/>
                </a:xfrm>
                <a:custGeom>
                  <a:avLst/>
                  <a:gdLst>
                    <a:gd name="T0" fmla="*/ 1 w 520"/>
                    <a:gd name="T1" fmla="*/ 4 h 1428"/>
                    <a:gd name="T2" fmla="*/ 4 w 520"/>
                    <a:gd name="T3" fmla="*/ 12 h 1428"/>
                    <a:gd name="T4" fmla="*/ 110 w 520"/>
                    <a:gd name="T5" fmla="*/ 62 h 1428"/>
                    <a:gd name="T6" fmla="*/ 266 w 520"/>
                    <a:gd name="T7" fmla="*/ 484 h 1428"/>
                    <a:gd name="T8" fmla="*/ 103 w 520"/>
                    <a:gd name="T9" fmla="*/ 546 h 1428"/>
                    <a:gd name="T10" fmla="*/ 100 w 520"/>
                    <a:gd name="T11" fmla="*/ 554 h 1428"/>
                    <a:gd name="T12" fmla="*/ 232 w 520"/>
                    <a:gd name="T13" fmla="*/ 909 h 1428"/>
                    <a:gd name="T14" fmla="*/ 279 w 520"/>
                    <a:gd name="T15" fmla="*/ 997 h 1428"/>
                    <a:gd name="T16" fmla="*/ 286 w 520"/>
                    <a:gd name="T17" fmla="*/ 999 h 1428"/>
                    <a:gd name="T18" fmla="*/ 286 w 520"/>
                    <a:gd name="T19" fmla="*/ 999 h 1428"/>
                    <a:gd name="T20" fmla="*/ 343 w 520"/>
                    <a:gd name="T21" fmla="*/ 978 h 1428"/>
                    <a:gd name="T22" fmla="*/ 508 w 520"/>
                    <a:gd name="T23" fmla="*/ 1424 h 1428"/>
                    <a:gd name="T24" fmla="*/ 516 w 520"/>
                    <a:gd name="T25" fmla="*/ 1427 h 1428"/>
                    <a:gd name="T26" fmla="*/ 519 w 520"/>
                    <a:gd name="T27" fmla="*/ 1420 h 1428"/>
                    <a:gd name="T28" fmla="*/ 352 w 520"/>
                    <a:gd name="T29" fmla="*/ 968 h 1428"/>
                    <a:gd name="T30" fmla="*/ 349 w 520"/>
                    <a:gd name="T31" fmla="*/ 965 h 1428"/>
                    <a:gd name="T32" fmla="*/ 345 w 520"/>
                    <a:gd name="T33" fmla="*/ 965 h 1428"/>
                    <a:gd name="T34" fmla="*/ 345 w 520"/>
                    <a:gd name="T35" fmla="*/ 965 h 1428"/>
                    <a:gd name="T36" fmla="*/ 286 w 520"/>
                    <a:gd name="T37" fmla="*/ 987 h 1428"/>
                    <a:gd name="T38" fmla="*/ 242 w 520"/>
                    <a:gd name="T39" fmla="*/ 905 h 1428"/>
                    <a:gd name="T40" fmla="*/ 113 w 520"/>
                    <a:gd name="T41" fmla="*/ 555 h 1428"/>
                    <a:gd name="T42" fmla="*/ 275 w 520"/>
                    <a:gd name="T43" fmla="*/ 493 h 1428"/>
                    <a:gd name="T44" fmla="*/ 278 w 520"/>
                    <a:gd name="T45" fmla="*/ 485 h 1428"/>
                    <a:gd name="T46" fmla="*/ 120 w 520"/>
                    <a:gd name="T47" fmla="*/ 56 h 1428"/>
                    <a:gd name="T48" fmla="*/ 117 w 520"/>
                    <a:gd name="T49" fmla="*/ 53 h 1428"/>
                    <a:gd name="T50" fmla="*/ 9 w 520"/>
                    <a:gd name="T51" fmla="*/ 2 h 1428"/>
                    <a:gd name="T52" fmla="*/ 1 w 520"/>
                    <a:gd name="T53" fmla="*/ 4 h 1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1428">
                      <a:moveTo>
                        <a:pt x="1" y="4"/>
                      </a:moveTo>
                      <a:cubicBezTo>
                        <a:pt x="0" y="7"/>
                        <a:pt x="1" y="11"/>
                        <a:pt x="4" y="1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266" y="484"/>
                        <a:pt x="266" y="484"/>
                        <a:pt x="266" y="484"/>
                      </a:cubicBezTo>
                      <a:cubicBezTo>
                        <a:pt x="103" y="546"/>
                        <a:pt x="103" y="546"/>
                        <a:pt x="103" y="546"/>
                      </a:cubicBezTo>
                      <a:cubicBezTo>
                        <a:pt x="100" y="548"/>
                        <a:pt x="99" y="551"/>
                        <a:pt x="100" y="554"/>
                      </a:cubicBezTo>
                      <a:cubicBezTo>
                        <a:pt x="232" y="909"/>
                        <a:pt x="232" y="909"/>
                        <a:pt x="232" y="909"/>
                      </a:cubicBezTo>
                      <a:cubicBezTo>
                        <a:pt x="279" y="997"/>
                        <a:pt x="279" y="997"/>
                        <a:pt x="279" y="997"/>
                      </a:cubicBezTo>
                      <a:cubicBezTo>
                        <a:pt x="280" y="999"/>
                        <a:pt x="283" y="1000"/>
                        <a:pt x="286" y="999"/>
                      </a:cubicBezTo>
                      <a:cubicBezTo>
                        <a:pt x="286" y="999"/>
                        <a:pt x="286" y="999"/>
                        <a:pt x="286" y="999"/>
                      </a:cubicBezTo>
                      <a:cubicBezTo>
                        <a:pt x="343" y="978"/>
                        <a:pt x="343" y="978"/>
                        <a:pt x="343" y="978"/>
                      </a:cubicBezTo>
                      <a:cubicBezTo>
                        <a:pt x="508" y="1424"/>
                        <a:pt x="508" y="1424"/>
                        <a:pt x="508" y="1424"/>
                      </a:cubicBezTo>
                      <a:cubicBezTo>
                        <a:pt x="509" y="1427"/>
                        <a:pt x="513" y="1428"/>
                        <a:pt x="516" y="1427"/>
                      </a:cubicBezTo>
                      <a:cubicBezTo>
                        <a:pt x="519" y="1426"/>
                        <a:pt x="520" y="1423"/>
                        <a:pt x="519" y="142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2" y="967"/>
                        <a:pt x="351" y="966"/>
                        <a:pt x="349" y="965"/>
                      </a:cubicBezTo>
                      <a:cubicBezTo>
                        <a:pt x="348" y="965"/>
                        <a:pt x="346" y="964"/>
                        <a:pt x="345" y="965"/>
                      </a:cubicBezTo>
                      <a:cubicBezTo>
                        <a:pt x="345" y="965"/>
                        <a:pt x="345" y="965"/>
                        <a:pt x="345" y="965"/>
                      </a:cubicBezTo>
                      <a:cubicBezTo>
                        <a:pt x="286" y="987"/>
                        <a:pt x="286" y="987"/>
                        <a:pt x="286" y="987"/>
                      </a:cubicBezTo>
                      <a:cubicBezTo>
                        <a:pt x="242" y="905"/>
                        <a:pt x="242" y="905"/>
                        <a:pt x="242" y="905"/>
                      </a:cubicBezTo>
                      <a:cubicBezTo>
                        <a:pt x="113" y="555"/>
                        <a:pt x="113" y="555"/>
                        <a:pt x="113" y="555"/>
                      </a:cubicBezTo>
                      <a:cubicBezTo>
                        <a:pt x="275" y="493"/>
                        <a:pt x="275" y="493"/>
                        <a:pt x="275" y="493"/>
                      </a:cubicBezTo>
                      <a:cubicBezTo>
                        <a:pt x="278" y="492"/>
                        <a:pt x="280" y="488"/>
                        <a:pt x="278" y="485"/>
                      </a:cubicBezTo>
                      <a:cubicBezTo>
                        <a:pt x="120" y="56"/>
                        <a:pt x="120" y="56"/>
                        <a:pt x="120" y="56"/>
                      </a:cubicBezTo>
                      <a:cubicBezTo>
                        <a:pt x="119" y="55"/>
                        <a:pt x="118" y="53"/>
                        <a:pt x="117" y="5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0"/>
                        <a:pt x="3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926"/>
                <p:cNvSpPr>
                  <a:spLocks/>
                </p:cNvSpPr>
                <p:nvPr/>
              </p:nvSpPr>
              <p:spPr bwMode="auto">
                <a:xfrm>
                  <a:off x="-19318288" y="3025775"/>
                  <a:ext cx="1714500" cy="1992313"/>
                </a:xfrm>
                <a:custGeom>
                  <a:avLst/>
                  <a:gdLst>
                    <a:gd name="T0" fmla="*/ 224 w 457"/>
                    <a:gd name="T1" fmla="*/ 4 h 531"/>
                    <a:gd name="T2" fmla="*/ 89 w 457"/>
                    <a:gd name="T3" fmla="*/ 489 h 531"/>
                    <a:gd name="T4" fmla="*/ 5 w 457"/>
                    <a:gd name="T5" fmla="*/ 519 h 531"/>
                    <a:gd name="T6" fmla="*/ 2 w 457"/>
                    <a:gd name="T7" fmla="*/ 527 h 531"/>
                    <a:gd name="T8" fmla="*/ 9 w 457"/>
                    <a:gd name="T9" fmla="*/ 531 h 531"/>
                    <a:gd name="T10" fmla="*/ 95 w 457"/>
                    <a:gd name="T11" fmla="*/ 499 h 531"/>
                    <a:gd name="T12" fmla="*/ 99 w 457"/>
                    <a:gd name="T13" fmla="*/ 495 h 531"/>
                    <a:gd name="T14" fmla="*/ 234 w 457"/>
                    <a:gd name="T15" fmla="*/ 14 h 531"/>
                    <a:gd name="T16" fmla="*/ 393 w 457"/>
                    <a:gd name="T17" fmla="*/ 90 h 531"/>
                    <a:gd name="T18" fmla="*/ 445 w 457"/>
                    <a:gd name="T19" fmla="*/ 231 h 531"/>
                    <a:gd name="T20" fmla="*/ 452 w 457"/>
                    <a:gd name="T21" fmla="*/ 235 h 531"/>
                    <a:gd name="T22" fmla="*/ 456 w 457"/>
                    <a:gd name="T23" fmla="*/ 227 h 531"/>
                    <a:gd name="T24" fmla="*/ 403 w 457"/>
                    <a:gd name="T25" fmla="*/ 84 h 531"/>
                    <a:gd name="T26" fmla="*/ 400 w 457"/>
                    <a:gd name="T27" fmla="*/ 81 h 531"/>
                    <a:gd name="T28" fmla="*/ 232 w 457"/>
                    <a:gd name="T29" fmla="*/ 1 h 531"/>
                    <a:gd name="T30" fmla="*/ 228 w 457"/>
                    <a:gd name="T31" fmla="*/ 1 h 531"/>
                    <a:gd name="T32" fmla="*/ 224 w 457"/>
                    <a:gd name="T33" fmla="*/ 4 h 5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7" h="531">
                      <a:moveTo>
                        <a:pt x="224" y="4"/>
                      </a:moveTo>
                      <a:cubicBezTo>
                        <a:pt x="89" y="489"/>
                        <a:pt x="89" y="489"/>
                        <a:pt x="89" y="489"/>
                      </a:cubicBezTo>
                      <a:cubicBezTo>
                        <a:pt x="5" y="519"/>
                        <a:pt x="5" y="519"/>
                        <a:pt x="5" y="519"/>
                      </a:cubicBezTo>
                      <a:cubicBezTo>
                        <a:pt x="2" y="521"/>
                        <a:pt x="0" y="524"/>
                        <a:pt x="2" y="527"/>
                      </a:cubicBezTo>
                      <a:cubicBezTo>
                        <a:pt x="2" y="530"/>
                        <a:pt x="6" y="531"/>
                        <a:pt x="9" y="531"/>
                      </a:cubicBezTo>
                      <a:cubicBezTo>
                        <a:pt x="95" y="499"/>
                        <a:pt x="95" y="499"/>
                        <a:pt x="95" y="499"/>
                      </a:cubicBezTo>
                      <a:cubicBezTo>
                        <a:pt x="97" y="498"/>
                        <a:pt x="98" y="497"/>
                        <a:pt x="99" y="495"/>
                      </a:cubicBezTo>
                      <a:cubicBezTo>
                        <a:pt x="234" y="14"/>
                        <a:pt x="234" y="14"/>
                        <a:pt x="234" y="14"/>
                      </a:cubicBezTo>
                      <a:cubicBezTo>
                        <a:pt x="393" y="90"/>
                        <a:pt x="393" y="90"/>
                        <a:pt x="393" y="90"/>
                      </a:cubicBezTo>
                      <a:cubicBezTo>
                        <a:pt x="445" y="231"/>
                        <a:pt x="445" y="231"/>
                        <a:pt x="445" y="231"/>
                      </a:cubicBezTo>
                      <a:cubicBezTo>
                        <a:pt x="446" y="235"/>
                        <a:pt x="450" y="236"/>
                        <a:pt x="452" y="235"/>
                      </a:cubicBezTo>
                      <a:cubicBezTo>
                        <a:pt x="455" y="234"/>
                        <a:pt x="457" y="230"/>
                        <a:pt x="456" y="227"/>
                      </a:cubicBezTo>
                      <a:cubicBezTo>
                        <a:pt x="403" y="84"/>
                        <a:pt x="403" y="84"/>
                        <a:pt x="403" y="84"/>
                      </a:cubicBezTo>
                      <a:cubicBezTo>
                        <a:pt x="402" y="82"/>
                        <a:pt x="401" y="81"/>
                        <a:pt x="400" y="81"/>
                      </a:cubicBezTo>
                      <a:cubicBezTo>
                        <a:pt x="232" y="1"/>
                        <a:pt x="232" y="1"/>
                        <a:pt x="232" y="1"/>
                      </a:cubicBezTo>
                      <a:cubicBezTo>
                        <a:pt x="231" y="0"/>
                        <a:pt x="229" y="0"/>
                        <a:pt x="228" y="1"/>
                      </a:cubicBezTo>
                      <a:cubicBezTo>
                        <a:pt x="226" y="1"/>
                        <a:pt x="225" y="3"/>
                        <a:pt x="2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927"/>
                <p:cNvSpPr>
                  <a:spLocks/>
                </p:cNvSpPr>
                <p:nvPr/>
              </p:nvSpPr>
              <p:spPr bwMode="auto">
                <a:xfrm>
                  <a:off x="-4395788" y="3198813"/>
                  <a:ext cx="723900" cy="2865438"/>
                </a:xfrm>
                <a:custGeom>
                  <a:avLst/>
                  <a:gdLst>
                    <a:gd name="T0" fmla="*/ 55 w 193"/>
                    <a:gd name="T1" fmla="*/ 9 h 764"/>
                    <a:gd name="T2" fmla="*/ 179 w 193"/>
                    <a:gd name="T3" fmla="*/ 345 h 764"/>
                    <a:gd name="T4" fmla="*/ 4 w 193"/>
                    <a:gd name="T5" fmla="*/ 410 h 764"/>
                    <a:gd name="T6" fmla="*/ 1 w 193"/>
                    <a:gd name="T7" fmla="*/ 417 h 764"/>
                    <a:gd name="T8" fmla="*/ 127 w 193"/>
                    <a:gd name="T9" fmla="*/ 759 h 764"/>
                    <a:gd name="T10" fmla="*/ 135 w 193"/>
                    <a:gd name="T11" fmla="*/ 763 h 764"/>
                    <a:gd name="T12" fmla="*/ 138 w 193"/>
                    <a:gd name="T13" fmla="*/ 755 h 764"/>
                    <a:gd name="T14" fmla="*/ 14 w 193"/>
                    <a:gd name="T15" fmla="*/ 419 h 764"/>
                    <a:gd name="T16" fmla="*/ 189 w 193"/>
                    <a:gd name="T17" fmla="*/ 354 h 764"/>
                    <a:gd name="T18" fmla="*/ 192 w 193"/>
                    <a:gd name="T19" fmla="*/ 346 h 764"/>
                    <a:gd name="T20" fmla="*/ 66 w 193"/>
                    <a:gd name="T21" fmla="*/ 5 h 764"/>
                    <a:gd name="T22" fmla="*/ 58 w 193"/>
                    <a:gd name="T23" fmla="*/ 1 h 764"/>
                    <a:gd name="T24" fmla="*/ 55 w 193"/>
                    <a:gd name="T25" fmla="*/ 9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3" h="764">
                      <a:moveTo>
                        <a:pt x="55" y="9"/>
                      </a:moveTo>
                      <a:cubicBezTo>
                        <a:pt x="179" y="345"/>
                        <a:pt x="179" y="345"/>
                        <a:pt x="179" y="345"/>
                      </a:cubicBezTo>
                      <a:cubicBezTo>
                        <a:pt x="4" y="410"/>
                        <a:pt x="4" y="410"/>
                        <a:pt x="4" y="410"/>
                      </a:cubicBezTo>
                      <a:cubicBezTo>
                        <a:pt x="1" y="411"/>
                        <a:pt x="0" y="414"/>
                        <a:pt x="1" y="417"/>
                      </a:cubicBezTo>
                      <a:cubicBezTo>
                        <a:pt x="127" y="759"/>
                        <a:pt x="127" y="759"/>
                        <a:pt x="127" y="759"/>
                      </a:cubicBezTo>
                      <a:cubicBezTo>
                        <a:pt x="128" y="763"/>
                        <a:pt x="132" y="764"/>
                        <a:pt x="135" y="763"/>
                      </a:cubicBezTo>
                      <a:cubicBezTo>
                        <a:pt x="138" y="762"/>
                        <a:pt x="139" y="758"/>
                        <a:pt x="138" y="755"/>
                      </a:cubicBezTo>
                      <a:cubicBezTo>
                        <a:pt x="14" y="419"/>
                        <a:pt x="14" y="419"/>
                        <a:pt x="14" y="419"/>
                      </a:cubicBezTo>
                      <a:cubicBezTo>
                        <a:pt x="189" y="354"/>
                        <a:pt x="189" y="354"/>
                        <a:pt x="189" y="354"/>
                      </a:cubicBezTo>
                      <a:cubicBezTo>
                        <a:pt x="192" y="353"/>
                        <a:pt x="193" y="349"/>
                        <a:pt x="192" y="346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1"/>
                        <a:pt x="61" y="0"/>
                        <a:pt x="58" y="1"/>
                      </a:cubicBezTo>
                      <a:cubicBezTo>
                        <a:pt x="55" y="2"/>
                        <a:pt x="54" y="5"/>
                        <a:pt x="5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928"/>
                <p:cNvSpPr>
                  <a:spLocks/>
                </p:cNvSpPr>
                <p:nvPr/>
              </p:nvSpPr>
              <p:spPr bwMode="auto">
                <a:xfrm>
                  <a:off x="-11326813" y="5741988"/>
                  <a:ext cx="930275" cy="4356100"/>
                </a:xfrm>
                <a:custGeom>
                  <a:avLst/>
                  <a:gdLst>
                    <a:gd name="T0" fmla="*/ 4 w 248"/>
                    <a:gd name="T1" fmla="*/ 67 h 1161"/>
                    <a:gd name="T2" fmla="*/ 0 w 248"/>
                    <a:gd name="T3" fmla="*/ 70 h 1161"/>
                    <a:gd name="T4" fmla="*/ 0 w 248"/>
                    <a:gd name="T5" fmla="*/ 74 h 1161"/>
                    <a:gd name="T6" fmla="*/ 159 w 248"/>
                    <a:gd name="T7" fmla="*/ 499 h 1161"/>
                    <a:gd name="T8" fmla="*/ 89 w 248"/>
                    <a:gd name="T9" fmla="*/ 757 h 1161"/>
                    <a:gd name="T10" fmla="*/ 89 w 248"/>
                    <a:gd name="T11" fmla="*/ 760 h 1161"/>
                    <a:gd name="T12" fmla="*/ 236 w 248"/>
                    <a:gd name="T13" fmla="*/ 1156 h 1161"/>
                    <a:gd name="T14" fmla="*/ 243 w 248"/>
                    <a:gd name="T15" fmla="*/ 1160 h 1161"/>
                    <a:gd name="T16" fmla="*/ 247 w 248"/>
                    <a:gd name="T17" fmla="*/ 1152 h 1161"/>
                    <a:gd name="T18" fmla="*/ 101 w 248"/>
                    <a:gd name="T19" fmla="*/ 758 h 1161"/>
                    <a:gd name="T20" fmla="*/ 170 w 248"/>
                    <a:gd name="T21" fmla="*/ 500 h 1161"/>
                    <a:gd name="T22" fmla="*/ 170 w 248"/>
                    <a:gd name="T23" fmla="*/ 497 h 1161"/>
                    <a:gd name="T24" fmla="*/ 13 w 248"/>
                    <a:gd name="T25" fmla="*/ 76 h 1161"/>
                    <a:gd name="T26" fmla="*/ 186 w 248"/>
                    <a:gd name="T27" fmla="*/ 13 h 1161"/>
                    <a:gd name="T28" fmla="*/ 189 w 248"/>
                    <a:gd name="T29" fmla="*/ 5 h 1161"/>
                    <a:gd name="T30" fmla="*/ 182 w 248"/>
                    <a:gd name="T31" fmla="*/ 1 h 1161"/>
                    <a:gd name="T32" fmla="*/ 4 w 248"/>
                    <a:gd name="T33" fmla="*/ 67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8" h="1161">
                      <a:moveTo>
                        <a:pt x="4" y="67"/>
                      </a:moveTo>
                      <a:cubicBezTo>
                        <a:pt x="2" y="68"/>
                        <a:pt x="1" y="69"/>
                        <a:pt x="0" y="70"/>
                      </a:cubicBezTo>
                      <a:cubicBezTo>
                        <a:pt x="0" y="72"/>
                        <a:pt x="0" y="73"/>
                        <a:pt x="0" y="74"/>
                      </a:cubicBezTo>
                      <a:cubicBezTo>
                        <a:pt x="159" y="499"/>
                        <a:pt x="159" y="499"/>
                        <a:pt x="159" y="499"/>
                      </a:cubicBezTo>
                      <a:cubicBezTo>
                        <a:pt x="89" y="757"/>
                        <a:pt x="89" y="757"/>
                        <a:pt x="89" y="757"/>
                      </a:cubicBezTo>
                      <a:cubicBezTo>
                        <a:pt x="89" y="758"/>
                        <a:pt x="89" y="759"/>
                        <a:pt x="89" y="760"/>
                      </a:cubicBezTo>
                      <a:cubicBezTo>
                        <a:pt x="236" y="1156"/>
                        <a:pt x="236" y="1156"/>
                        <a:pt x="236" y="1156"/>
                      </a:cubicBezTo>
                      <a:cubicBezTo>
                        <a:pt x="237" y="1160"/>
                        <a:pt x="240" y="1161"/>
                        <a:pt x="243" y="1160"/>
                      </a:cubicBezTo>
                      <a:cubicBezTo>
                        <a:pt x="246" y="1159"/>
                        <a:pt x="248" y="1155"/>
                        <a:pt x="247" y="1152"/>
                      </a:cubicBezTo>
                      <a:cubicBezTo>
                        <a:pt x="101" y="758"/>
                        <a:pt x="101" y="758"/>
                        <a:pt x="101" y="758"/>
                      </a:cubicBezTo>
                      <a:cubicBezTo>
                        <a:pt x="170" y="500"/>
                        <a:pt x="170" y="500"/>
                        <a:pt x="170" y="500"/>
                      </a:cubicBezTo>
                      <a:cubicBezTo>
                        <a:pt x="171" y="499"/>
                        <a:pt x="171" y="498"/>
                        <a:pt x="170" y="497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86" y="13"/>
                        <a:pt x="186" y="13"/>
                        <a:pt x="186" y="13"/>
                      </a:cubicBezTo>
                      <a:cubicBezTo>
                        <a:pt x="189" y="11"/>
                        <a:pt x="190" y="8"/>
                        <a:pt x="189" y="5"/>
                      </a:cubicBezTo>
                      <a:cubicBezTo>
                        <a:pt x="188" y="2"/>
                        <a:pt x="185" y="0"/>
                        <a:pt x="182" y="1"/>
                      </a:cubicBezTo>
                      <a:lnTo>
                        <a:pt x="4" y="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929"/>
                <p:cNvSpPr>
                  <a:spLocks/>
                </p:cNvSpPr>
                <p:nvPr/>
              </p:nvSpPr>
              <p:spPr bwMode="auto">
                <a:xfrm>
                  <a:off x="-17851438" y="-265112"/>
                  <a:ext cx="1439862" cy="1343025"/>
                </a:xfrm>
                <a:custGeom>
                  <a:avLst/>
                  <a:gdLst>
                    <a:gd name="T0" fmla="*/ 4 w 384"/>
                    <a:gd name="T1" fmla="*/ 138 h 358"/>
                    <a:gd name="T2" fmla="*/ 1 w 384"/>
                    <a:gd name="T3" fmla="*/ 145 h 358"/>
                    <a:gd name="T4" fmla="*/ 78 w 384"/>
                    <a:gd name="T5" fmla="*/ 353 h 358"/>
                    <a:gd name="T6" fmla="*/ 86 w 384"/>
                    <a:gd name="T7" fmla="*/ 357 h 358"/>
                    <a:gd name="T8" fmla="*/ 89 w 384"/>
                    <a:gd name="T9" fmla="*/ 349 h 358"/>
                    <a:gd name="T10" fmla="*/ 14 w 384"/>
                    <a:gd name="T11" fmla="*/ 147 h 358"/>
                    <a:gd name="T12" fmla="*/ 379 w 384"/>
                    <a:gd name="T13" fmla="*/ 12 h 358"/>
                    <a:gd name="T14" fmla="*/ 382 w 384"/>
                    <a:gd name="T15" fmla="*/ 4 h 358"/>
                    <a:gd name="T16" fmla="*/ 375 w 384"/>
                    <a:gd name="T17" fmla="*/ 1 h 358"/>
                    <a:gd name="T18" fmla="*/ 4 w 384"/>
                    <a:gd name="T19" fmla="*/ 13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4" h="358">
                      <a:moveTo>
                        <a:pt x="4" y="138"/>
                      </a:moveTo>
                      <a:cubicBezTo>
                        <a:pt x="1" y="139"/>
                        <a:pt x="0" y="142"/>
                        <a:pt x="1" y="145"/>
                      </a:cubicBezTo>
                      <a:cubicBezTo>
                        <a:pt x="78" y="353"/>
                        <a:pt x="78" y="353"/>
                        <a:pt x="78" y="353"/>
                      </a:cubicBezTo>
                      <a:cubicBezTo>
                        <a:pt x="79" y="356"/>
                        <a:pt x="82" y="358"/>
                        <a:pt x="86" y="357"/>
                      </a:cubicBezTo>
                      <a:cubicBezTo>
                        <a:pt x="89" y="355"/>
                        <a:pt x="90" y="352"/>
                        <a:pt x="89" y="349"/>
                      </a:cubicBezTo>
                      <a:cubicBezTo>
                        <a:pt x="14" y="147"/>
                        <a:pt x="14" y="147"/>
                        <a:pt x="14" y="147"/>
                      </a:cubicBezTo>
                      <a:cubicBezTo>
                        <a:pt x="379" y="12"/>
                        <a:pt x="379" y="12"/>
                        <a:pt x="379" y="12"/>
                      </a:cubicBezTo>
                      <a:cubicBezTo>
                        <a:pt x="382" y="11"/>
                        <a:pt x="384" y="7"/>
                        <a:pt x="382" y="4"/>
                      </a:cubicBezTo>
                      <a:cubicBezTo>
                        <a:pt x="382" y="1"/>
                        <a:pt x="378" y="0"/>
                        <a:pt x="375" y="1"/>
                      </a:cubicBezTo>
                      <a:lnTo>
                        <a:pt x="4" y="1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5" name="组合 1154"/>
              <p:cNvGrpSpPr/>
              <p:nvPr/>
            </p:nvGrpSpPr>
            <p:grpSpPr>
              <a:xfrm>
                <a:off x="5609543" y="20108"/>
                <a:ext cx="7237641" cy="7186673"/>
                <a:chOff x="-20556538" y="-5005388"/>
                <a:chExt cx="18484850" cy="18354676"/>
              </a:xfrm>
              <a:grpFill/>
            </p:grpSpPr>
            <p:sp>
              <p:nvSpPr>
                <p:cNvPr id="1156" name="Freeform 933"/>
                <p:cNvSpPr>
                  <a:spLocks/>
                </p:cNvSpPr>
                <p:nvPr/>
              </p:nvSpPr>
              <p:spPr bwMode="auto">
                <a:xfrm>
                  <a:off x="-19277013" y="-48180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934"/>
                <p:cNvSpPr>
                  <a:spLocks/>
                </p:cNvSpPr>
                <p:nvPr/>
              </p:nvSpPr>
              <p:spPr bwMode="auto">
                <a:xfrm>
                  <a:off x="-18511838" y="1158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935"/>
                <p:cNvSpPr>
                  <a:spLocks/>
                </p:cNvSpPr>
                <p:nvPr/>
              </p:nvSpPr>
              <p:spPr bwMode="auto">
                <a:xfrm>
                  <a:off x="-16673513" y="280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936"/>
                <p:cNvSpPr>
                  <a:spLocks/>
                </p:cNvSpPr>
                <p:nvPr/>
              </p:nvSpPr>
              <p:spPr bwMode="auto">
                <a:xfrm>
                  <a:off x="-17457738" y="10318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937"/>
                <p:cNvSpPr>
                  <a:spLocks/>
                </p:cNvSpPr>
                <p:nvPr/>
              </p:nvSpPr>
              <p:spPr bwMode="auto">
                <a:xfrm>
                  <a:off x="-16338551" y="908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938"/>
                <p:cNvSpPr>
                  <a:spLocks/>
                </p:cNvSpPr>
                <p:nvPr/>
              </p:nvSpPr>
              <p:spPr bwMode="auto">
                <a:xfrm>
                  <a:off x="-19404013" y="1916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939"/>
                <p:cNvSpPr>
                  <a:spLocks/>
                </p:cNvSpPr>
                <p:nvPr/>
              </p:nvSpPr>
              <p:spPr bwMode="auto">
                <a:xfrm>
                  <a:off x="-16864013" y="13684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940"/>
                <p:cNvSpPr>
                  <a:spLocks/>
                </p:cNvSpPr>
                <p:nvPr/>
              </p:nvSpPr>
              <p:spPr bwMode="auto">
                <a:xfrm>
                  <a:off x="-17441863" y="2228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941"/>
                <p:cNvSpPr>
                  <a:spLocks/>
                </p:cNvSpPr>
                <p:nvPr/>
              </p:nvSpPr>
              <p:spPr bwMode="auto">
                <a:xfrm>
                  <a:off x="-18402301" y="1095375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942"/>
                <p:cNvSpPr>
                  <a:spLocks/>
                </p:cNvSpPr>
                <p:nvPr/>
              </p:nvSpPr>
              <p:spPr bwMode="auto">
                <a:xfrm>
                  <a:off x="-18702338" y="23002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943"/>
                <p:cNvSpPr>
                  <a:spLocks/>
                </p:cNvSpPr>
                <p:nvPr/>
              </p:nvSpPr>
              <p:spPr bwMode="auto">
                <a:xfrm>
                  <a:off x="-18702338" y="15446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944"/>
                <p:cNvSpPr>
                  <a:spLocks/>
                </p:cNvSpPr>
                <p:nvPr/>
              </p:nvSpPr>
              <p:spPr bwMode="auto">
                <a:xfrm>
                  <a:off x="-18864263" y="3514725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945"/>
                <p:cNvSpPr>
                  <a:spLocks/>
                </p:cNvSpPr>
                <p:nvPr/>
              </p:nvSpPr>
              <p:spPr bwMode="auto">
                <a:xfrm>
                  <a:off x="-18245138" y="4689475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1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946"/>
                <p:cNvSpPr>
                  <a:spLocks/>
                </p:cNvSpPr>
                <p:nvPr/>
              </p:nvSpPr>
              <p:spPr bwMode="auto">
                <a:xfrm>
                  <a:off x="-18000663" y="55197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947"/>
                <p:cNvSpPr>
                  <a:spLocks/>
                </p:cNvSpPr>
                <p:nvPr/>
              </p:nvSpPr>
              <p:spPr bwMode="auto">
                <a:xfrm>
                  <a:off x="-18781713" y="-500221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948"/>
                <p:cNvSpPr>
                  <a:spLocks/>
                </p:cNvSpPr>
                <p:nvPr/>
              </p:nvSpPr>
              <p:spPr bwMode="auto">
                <a:xfrm>
                  <a:off x="-18173701" y="-21701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949"/>
                <p:cNvSpPr>
                  <a:spLocks/>
                </p:cNvSpPr>
                <p:nvPr/>
              </p:nvSpPr>
              <p:spPr bwMode="auto">
                <a:xfrm>
                  <a:off x="-17419638" y="-20050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950"/>
                <p:cNvSpPr>
                  <a:spLocks/>
                </p:cNvSpPr>
                <p:nvPr/>
              </p:nvSpPr>
              <p:spPr bwMode="auto">
                <a:xfrm>
                  <a:off x="-17238663" y="-42926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951"/>
                <p:cNvSpPr>
                  <a:spLocks/>
                </p:cNvSpPr>
                <p:nvPr/>
              </p:nvSpPr>
              <p:spPr bwMode="auto">
                <a:xfrm>
                  <a:off x="-14841538" y="-571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952"/>
                <p:cNvSpPr>
                  <a:spLocks/>
                </p:cNvSpPr>
                <p:nvPr/>
              </p:nvSpPr>
              <p:spPr bwMode="auto">
                <a:xfrm>
                  <a:off x="-15457488" y="17922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953"/>
                <p:cNvSpPr>
                  <a:spLocks/>
                </p:cNvSpPr>
                <p:nvPr/>
              </p:nvSpPr>
              <p:spPr bwMode="auto">
                <a:xfrm>
                  <a:off x="-14312901" y="323373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954"/>
                <p:cNvSpPr>
                  <a:spLocks/>
                </p:cNvSpPr>
                <p:nvPr/>
              </p:nvSpPr>
              <p:spPr bwMode="auto">
                <a:xfrm>
                  <a:off x="-13512801" y="5961063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5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5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955"/>
                <p:cNvSpPr>
                  <a:spLocks/>
                </p:cNvSpPr>
                <p:nvPr/>
              </p:nvSpPr>
              <p:spPr bwMode="auto">
                <a:xfrm>
                  <a:off x="-12796838" y="70119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956"/>
                <p:cNvSpPr>
                  <a:spLocks/>
                </p:cNvSpPr>
                <p:nvPr/>
              </p:nvSpPr>
              <p:spPr bwMode="auto">
                <a:xfrm>
                  <a:off x="-12661901" y="79390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957"/>
                <p:cNvSpPr>
                  <a:spLocks/>
                </p:cNvSpPr>
                <p:nvPr/>
              </p:nvSpPr>
              <p:spPr bwMode="auto">
                <a:xfrm>
                  <a:off x="-10548938" y="77739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958"/>
                <p:cNvSpPr>
                  <a:spLocks/>
                </p:cNvSpPr>
                <p:nvPr/>
              </p:nvSpPr>
              <p:spPr bwMode="auto">
                <a:xfrm>
                  <a:off x="-15033626" y="412273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959"/>
                <p:cNvSpPr>
                  <a:spLocks/>
                </p:cNvSpPr>
                <p:nvPr/>
              </p:nvSpPr>
              <p:spPr bwMode="auto">
                <a:xfrm>
                  <a:off x="-12169776" y="86598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960"/>
                <p:cNvSpPr>
                  <a:spLocks/>
                </p:cNvSpPr>
                <p:nvPr/>
              </p:nvSpPr>
              <p:spPr bwMode="auto">
                <a:xfrm>
                  <a:off x="-12544426" y="8797925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961"/>
                <p:cNvSpPr>
                  <a:spLocks/>
                </p:cNvSpPr>
                <p:nvPr/>
              </p:nvSpPr>
              <p:spPr bwMode="auto">
                <a:xfrm>
                  <a:off x="-13138151" y="100409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962"/>
                <p:cNvSpPr>
                  <a:spLocks/>
                </p:cNvSpPr>
                <p:nvPr/>
              </p:nvSpPr>
              <p:spPr bwMode="auto">
                <a:xfrm>
                  <a:off x="-12406313" y="1049496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963"/>
                <p:cNvSpPr>
                  <a:spLocks/>
                </p:cNvSpPr>
                <p:nvPr/>
              </p:nvSpPr>
              <p:spPr bwMode="auto">
                <a:xfrm>
                  <a:off x="-12496801" y="1122997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964"/>
                <p:cNvSpPr>
                  <a:spLocks/>
                </p:cNvSpPr>
                <p:nvPr/>
              </p:nvSpPr>
              <p:spPr bwMode="auto">
                <a:xfrm>
                  <a:off x="-16076613" y="-262731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4 w 71"/>
                    <a:gd name="T5" fmla="*/ 25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965"/>
                <p:cNvSpPr>
                  <a:spLocks/>
                </p:cNvSpPr>
                <p:nvPr/>
              </p:nvSpPr>
              <p:spPr bwMode="auto">
                <a:xfrm>
                  <a:off x="-14976476" y="-29241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966"/>
                <p:cNvSpPr>
                  <a:spLocks/>
                </p:cNvSpPr>
                <p:nvPr/>
              </p:nvSpPr>
              <p:spPr bwMode="auto">
                <a:xfrm>
                  <a:off x="-13284201" y="-8747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967"/>
                <p:cNvSpPr>
                  <a:spLocks/>
                </p:cNvSpPr>
                <p:nvPr/>
              </p:nvSpPr>
              <p:spPr bwMode="auto">
                <a:xfrm>
                  <a:off x="-14049376" y="-5937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968"/>
                <p:cNvSpPr>
                  <a:spLocks/>
                </p:cNvSpPr>
                <p:nvPr/>
              </p:nvSpPr>
              <p:spPr bwMode="auto">
                <a:xfrm>
                  <a:off x="-13069888" y="4127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969"/>
                <p:cNvSpPr>
                  <a:spLocks/>
                </p:cNvSpPr>
                <p:nvPr/>
              </p:nvSpPr>
              <p:spPr bwMode="auto">
                <a:xfrm>
                  <a:off x="-13539788" y="-2033588"/>
                  <a:ext cx="263525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1"/>
                        <a:pt x="0" y="30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970"/>
                <p:cNvSpPr>
                  <a:spLocks/>
                </p:cNvSpPr>
                <p:nvPr/>
              </p:nvSpPr>
              <p:spPr bwMode="auto">
                <a:xfrm>
                  <a:off x="-14924088" y="-140017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971"/>
                <p:cNvSpPr>
                  <a:spLocks/>
                </p:cNvSpPr>
                <p:nvPr/>
              </p:nvSpPr>
              <p:spPr bwMode="auto">
                <a:xfrm>
                  <a:off x="-12312651" y="1470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972"/>
                <p:cNvSpPr>
                  <a:spLocks/>
                </p:cNvSpPr>
                <p:nvPr/>
              </p:nvSpPr>
              <p:spPr bwMode="auto">
                <a:xfrm>
                  <a:off x="-13419138" y="1709738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973"/>
                <p:cNvSpPr>
                  <a:spLocks/>
                </p:cNvSpPr>
                <p:nvPr/>
              </p:nvSpPr>
              <p:spPr bwMode="auto">
                <a:xfrm>
                  <a:off x="-10928351" y="63214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974"/>
                <p:cNvSpPr>
                  <a:spLocks/>
                </p:cNvSpPr>
                <p:nvPr/>
              </p:nvSpPr>
              <p:spPr bwMode="auto">
                <a:xfrm>
                  <a:off x="-10545763" y="6918325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7"/>
                      </a:cubicBezTo>
                      <a:cubicBezTo>
                        <a:pt x="8" y="13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975"/>
                <p:cNvSpPr>
                  <a:spLocks/>
                </p:cNvSpPr>
                <p:nvPr/>
              </p:nvSpPr>
              <p:spPr bwMode="auto">
                <a:xfrm>
                  <a:off x="-9205913" y="128063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976"/>
                <p:cNvSpPr>
                  <a:spLocks/>
                </p:cNvSpPr>
                <p:nvPr/>
              </p:nvSpPr>
              <p:spPr bwMode="auto">
                <a:xfrm>
                  <a:off x="-10917238" y="11114088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1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977"/>
                <p:cNvSpPr>
                  <a:spLocks/>
                </p:cNvSpPr>
                <p:nvPr/>
              </p:nvSpPr>
              <p:spPr bwMode="auto">
                <a:xfrm>
                  <a:off x="-10331451" y="112268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978"/>
                <p:cNvSpPr>
                  <a:spLocks/>
                </p:cNvSpPr>
                <p:nvPr/>
              </p:nvSpPr>
              <p:spPr bwMode="auto">
                <a:xfrm>
                  <a:off x="-6853238" y="1109503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979"/>
                <p:cNvSpPr>
                  <a:spLocks/>
                </p:cNvSpPr>
                <p:nvPr/>
              </p:nvSpPr>
              <p:spPr bwMode="auto">
                <a:xfrm>
                  <a:off x="-7783513" y="119729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980"/>
                <p:cNvSpPr>
                  <a:spLocks/>
                </p:cNvSpPr>
                <p:nvPr/>
              </p:nvSpPr>
              <p:spPr bwMode="auto">
                <a:xfrm>
                  <a:off x="-7213601" y="9658350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981"/>
                <p:cNvSpPr>
                  <a:spLocks/>
                </p:cNvSpPr>
                <p:nvPr/>
              </p:nvSpPr>
              <p:spPr bwMode="auto">
                <a:xfrm>
                  <a:off x="-5505451" y="111331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982"/>
                <p:cNvSpPr>
                  <a:spLocks/>
                </p:cNvSpPr>
                <p:nvPr/>
              </p:nvSpPr>
              <p:spPr bwMode="auto">
                <a:xfrm>
                  <a:off x="-7880351" y="7388225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983"/>
                <p:cNvSpPr>
                  <a:spLocks/>
                </p:cNvSpPr>
                <p:nvPr/>
              </p:nvSpPr>
              <p:spPr bwMode="auto">
                <a:xfrm>
                  <a:off x="-7937501" y="681037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984"/>
                <p:cNvSpPr>
                  <a:spLocks/>
                </p:cNvSpPr>
                <p:nvPr/>
              </p:nvSpPr>
              <p:spPr bwMode="auto">
                <a:xfrm>
                  <a:off x="-8458201" y="10483850"/>
                  <a:ext cx="261938" cy="261938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1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985"/>
                <p:cNvSpPr>
                  <a:spLocks/>
                </p:cNvSpPr>
                <p:nvPr/>
              </p:nvSpPr>
              <p:spPr bwMode="auto">
                <a:xfrm>
                  <a:off x="-10587038" y="95345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986"/>
                <p:cNvSpPr>
                  <a:spLocks/>
                </p:cNvSpPr>
                <p:nvPr/>
              </p:nvSpPr>
              <p:spPr bwMode="auto">
                <a:xfrm>
                  <a:off x="-16095663" y="3113088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987"/>
                <p:cNvSpPr>
                  <a:spLocks/>
                </p:cNvSpPr>
                <p:nvPr/>
              </p:nvSpPr>
              <p:spPr bwMode="auto">
                <a:xfrm>
                  <a:off x="-16773526" y="-4911725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988"/>
                <p:cNvSpPr>
                  <a:spLocks/>
                </p:cNvSpPr>
                <p:nvPr/>
              </p:nvSpPr>
              <p:spPr bwMode="auto">
                <a:xfrm>
                  <a:off x="-16478251" y="-500538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989"/>
                <p:cNvSpPr>
                  <a:spLocks/>
                </p:cNvSpPr>
                <p:nvPr/>
              </p:nvSpPr>
              <p:spPr bwMode="auto">
                <a:xfrm>
                  <a:off x="-18275301" y="-44624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990"/>
                <p:cNvSpPr>
                  <a:spLocks/>
                </p:cNvSpPr>
                <p:nvPr/>
              </p:nvSpPr>
              <p:spPr bwMode="auto">
                <a:xfrm>
                  <a:off x="-18718213" y="-3898900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991"/>
                <p:cNvSpPr>
                  <a:spLocks/>
                </p:cNvSpPr>
                <p:nvPr/>
              </p:nvSpPr>
              <p:spPr bwMode="auto">
                <a:xfrm>
                  <a:off x="-5216526" y="-293528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992"/>
                <p:cNvSpPr>
                  <a:spLocks/>
                </p:cNvSpPr>
                <p:nvPr/>
              </p:nvSpPr>
              <p:spPr bwMode="auto">
                <a:xfrm>
                  <a:off x="-3933826" y="-5937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993"/>
                <p:cNvSpPr>
                  <a:spLocks/>
                </p:cNvSpPr>
                <p:nvPr/>
              </p:nvSpPr>
              <p:spPr bwMode="auto">
                <a:xfrm>
                  <a:off x="-4176713" y="-4240213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994"/>
                <p:cNvSpPr>
                  <a:spLocks/>
                </p:cNvSpPr>
                <p:nvPr/>
              </p:nvSpPr>
              <p:spPr bwMode="auto">
                <a:xfrm>
                  <a:off x="-4379913" y="-216217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995"/>
                <p:cNvSpPr>
                  <a:spLocks/>
                </p:cNvSpPr>
                <p:nvPr/>
              </p:nvSpPr>
              <p:spPr bwMode="auto">
                <a:xfrm>
                  <a:off x="-3516313" y="-2833688"/>
                  <a:ext cx="265113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5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996"/>
                <p:cNvSpPr>
                  <a:spLocks/>
                </p:cNvSpPr>
                <p:nvPr/>
              </p:nvSpPr>
              <p:spPr bwMode="auto">
                <a:xfrm>
                  <a:off x="-2593976" y="-1193800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997"/>
                <p:cNvSpPr>
                  <a:spLocks/>
                </p:cNvSpPr>
                <p:nvPr/>
              </p:nvSpPr>
              <p:spPr bwMode="auto">
                <a:xfrm>
                  <a:off x="-5675313" y="-4165600"/>
                  <a:ext cx="266700" cy="261938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998"/>
                <p:cNvSpPr>
                  <a:spLocks/>
                </p:cNvSpPr>
                <p:nvPr/>
              </p:nvSpPr>
              <p:spPr bwMode="auto">
                <a:xfrm>
                  <a:off x="-8339138" y="-1906588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5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9" y="9"/>
                        <a:pt x="40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999"/>
                <p:cNvSpPr>
                  <a:spLocks/>
                </p:cNvSpPr>
                <p:nvPr/>
              </p:nvSpPr>
              <p:spPr bwMode="auto">
                <a:xfrm>
                  <a:off x="-8328026" y="-46116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1000"/>
                <p:cNvSpPr>
                  <a:spLocks/>
                </p:cNvSpPr>
                <p:nvPr/>
              </p:nvSpPr>
              <p:spPr bwMode="auto">
                <a:xfrm>
                  <a:off x="-7832726" y="-34258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1001"/>
                <p:cNvSpPr>
                  <a:spLocks/>
                </p:cNvSpPr>
                <p:nvPr/>
              </p:nvSpPr>
              <p:spPr bwMode="auto">
                <a:xfrm>
                  <a:off x="-9142413" y="-37385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1002"/>
                <p:cNvSpPr>
                  <a:spLocks/>
                </p:cNvSpPr>
                <p:nvPr/>
              </p:nvSpPr>
              <p:spPr bwMode="auto">
                <a:xfrm>
                  <a:off x="-5975351" y="-17192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1003"/>
                <p:cNvSpPr>
                  <a:spLocks/>
                </p:cNvSpPr>
                <p:nvPr/>
              </p:nvSpPr>
              <p:spPr bwMode="auto">
                <a:xfrm>
                  <a:off x="-8116888" y="-4041775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1004"/>
                <p:cNvSpPr>
                  <a:spLocks/>
                </p:cNvSpPr>
                <p:nvPr/>
              </p:nvSpPr>
              <p:spPr bwMode="auto">
                <a:xfrm>
                  <a:off x="-7475538" y="-210185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1005"/>
                <p:cNvSpPr>
                  <a:spLocks/>
                </p:cNvSpPr>
                <p:nvPr/>
              </p:nvSpPr>
              <p:spPr bwMode="auto">
                <a:xfrm>
                  <a:off x="-7824788" y="-1620838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1006"/>
                <p:cNvSpPr>
                  <a:spLocks/>
                </p:cNvSpPr>
                <p:nvPr/>
              </p:nvSpPr>
              <p:spPr bwMode="auto">
                <a:xfrm>
                  <a:off x="-7296151" y="-1482725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1007"/>
                <p:cNvSpPr>
                  <a:spLocks/>
                </p:cNvSpPr>
                <p:nvPr/>
              </p:nvSpPr>
              <p:spPr bwMode="auto">
                <a:xfrm>
                  <a:off x="-6030913" y="6350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1008"/>
                <p:cNvSpPr>
                  <a:spLocks/>
                </p:cNvSpPr>
                <p:nvPr/>
              </p:nvSpPr>
              <p:spPr bwMode="auto">
                <a:xfrm>
                  <a:off x="-5040313" y="731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1009"/>
                <p:cNvSpPr>
                  <a:spLocks/>
                </p:cNvSpPr>
                <p:nvPr/>
              </p:nvSpPr>
              <p:spPr bwMode="auto">
                <a:xfrm>
                  <a:off x="-3416301" y="42545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1010"/>
                <p:cNvSpPr>
                  <a:spLocks/>
                </p:cNvSpPr>
                <p:nvPr/>
              </p:nvSpPr>
              <p:spPr bwMode="auto">
                <a:xfrm>
                  <a:off x="-4076701" y="4375150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1011"/>
                <p:cNvSpPr>
                  <a:spLocks/>
                </p:cNvSpPr>
                <p:nvPr/>
              </p:nvSpPr>
              <p:spPr bwMode="auto">
                <a:xfrm>
                  <a:off x="-3970338" y="5349875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5" y="64"/>
                      </a:cubicBezTo>
                      <a:cubicBezTo>
                        <a:pt x="61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7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1012"/>
                <p:cNvSpPr>
                  <a:spLocks/>
                </p:cNvSpPr>
                <p:nvPr/>
              </p:nvSpPr>
              <p:spPr bwMode="auto">
                <a:xfrm>
                  <a:off x="-4987926" y="5448300"/>
                  <a:ext cx="261938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1013"/>
                <p:cNvSpPr>
                  <a:spLocks/>
                </p:cNvSpPr>
                <p:nvPr/>
              </p:nvSpPr>
              <p:spPr bwMode="auto">
                <a:xfrm>
                  <a:off x="-3546476" y="6486525"/>
                  <a:ext cx="265113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1014"/>
                <p:cNvSpPr>
                  <a:spLocks/>
                </p:cNvSpPr>
                <p:nvPr/>
              </p:nvSpPr>
              <p:spPr bwMode="auto">
                <a:xfrm>
                  <a:off x="-3794126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1015"/>
                <p:cNvSpPr>
                  <a:spLocks/>
                </p:cNvSpPr>
                <p:nvPr/>
              </p:nvSpPr>
              <p:spPr bwMode="auto">
                <a:xfrm>
                  <a:off x="-3389313" y="2782888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1016"/>
                <p:cNvSpPr>
                  <a:spLocks/>
                </p:cNvSpPr>
                <p:nvPr/>
              </p:nvSpPr>
              <p:spPr bwMode="auto">
                <a:xfrm>
                  <a:off x="-3546476" y="1601788"/>
                  <a:ext cx="265113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1017"/>
                <p:cNvSpPr>
                  <a:spLocks/>
                </p:cNvSpPr>
                <p:nvPr/>
              </p:nvSpPr>
              <p:spPr bwMode="auto">
                <a:xfrm>
                  <a:off x="-4833938" y="188753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1018"/>
                <p:cNvSpPr>
                  <a:spLocks/>
                </p:cNvSpPr>
                <p:nvPr/>
              </p:nvSpPr>
              <p:spPr bwMode="auto">
                <a:xfrm>
                  <a:off x="-4668838" y="31099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8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1019"/>
                <p:cNvSpPr>
                  <a:spLocks/>
                </p:cNvSpPr>
                <p:nvPr/>
              </p:nvSpPr>
              <p:spPr bwMode="auto">
                <a:xfrm>
                  <a:off x="-8289926" y="1136650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020"/>
                <p:cNvSpPr>
                  <a:spLocks/>
                </p:cNvSpPr>
                <p:nvPr/>
              </p:nvSpPr>
              <p:spPr bwMode="auto">
                <a:xfrm>
                  <a:off x="-11896726" y="-485616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1021"/>
                <p:cNvSpPr>
                  <a:spLocks/>
                </p:cNvSpPr>
                <p:nvPr/>
              </p:nvSpPr>
              <p:spPr bwMode="auto">
                <a:xfrm>
                  <a:off x="-10121901" y="-382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1022"/>
                <p:cNvSpPr>
                  <a:spLocks/>
                </p:cNvSpPr>
                <p:nvPr/>
              </p:nvSpPr>
              <p:spPr bwMode="auto">
                <a:xfrm>
                  <a:off x="-14766926" y="-45704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3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1023"/>
                <p:cNvSpPr>
                  <a:spLocks/>
                </p:cNvSpPr>
                <p:nvPr/>
              </p:nvSpPr>
              <p:spPr bwMode="auto">
                <a:xfrm>
                  <a:off x="-13782676" y="-4033838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1024"/>
                <p:cNvSpPr>
                  <a:spLocks/>
                </p:cNvSpPr>
                <p:nvPr/>
              </p:nvSpPr>
              <p:spPr bwMode="auto">
                <a:xfrm>
                  <a:off x="-12541251" y="-3295650"/>
                  <a:ext cx="266700" cy="263525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3" y="62"/>
                        <a:pt x="30" y="70"/>
                        <a:pt x="46" y="64"/>
                      </a:cubicBezTo>
                      <a:cubicBezTo>
                        <a:pt x="63" y="59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1025"/>
                <p:cNvSpPr>
                  <a:spLocks/>
                </p:cNvSpPr>
                <p:nvPr/>
              </p:nvSpPr>
              <p:spPr bwMode="auto">
                <a:xfrm>
                  <a:off x="-11858626" y="-2995613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9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1026"/>
                <p:cNvSpPr>
                  <a:spLocks/>
                </p:cNvSpPr>
                <p:nvPr/>
              </p:nvSpPr>
              <p:spPr bwMode="auto">
                <a:xfrm>
                  <a:off x="-11941176" y="-9572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1027"/>
                <p:cNvSpPr>
                  <a:spLocks/>
                </p:cNvSpPr>
                <p:nvPr/>
              </p:nvSpPr>
              <p:spPr bwMode="auto">
                <a:xfrm>
                  <a:off x="-10871201" y="217488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1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1028"/>
                <p:cNvSpPr>
                  <a:spLocks/>
                </p:cNvSpPr>
                <p:nvPr/>
              </p:nvSpPr>
              <p:spPr bwMode="auto">
                <a:xfrm>
                  <a:off x="-10934701" y="1219200"/>
                  <a:ext cx="261938" cy="266700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5 h 71"/>
                    <a:gd name="T4" fmla="*/ 64 w 70"/>
                    <a:gd name="T5" fmla="*/ 24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1029"/>
                <p:cNvSpPr>
                  <a:spLocks/>
                </p:cNvSpPr>
                <p:nvPr/>
              </p:nvSpPr>
              <p:spPr bwMode="auto">
                <a:xfrm>
                  <a:off x="-7967663" y="1998663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1030"/>
                <p:cNvSpPr>
                  <a:spLocks/>
                </p:cNvSpPr>
                <p:nvPr/>
              </p:nvSpPr>
              <p:spPr bwMode="auto">
                <a:xfrm>
                  <a:off x="-7580313" y="38830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1031"/>
                <p:cNvSpPr>
                  <a:spLocks/>
                </p:cNvSpPr>
                <p:nvPr/>
              </p:nvSpPr>
              <p:spPr bwMode="auto">
                <a:xfrm>
                  <a:off x="-8016876" y="5473700"/>
                  <a:ext cx="263525" cy="263525"/>
                </a:xfrm>
                <a:custGeom>
                  <a:avLst/>
                  <a:gdLst>
                    <a:gd name="T0" fmla="*/ 6 w 70"/>
                    <a:gd name="T1" fmla="*/ 45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5 h 70"/>
                    <a:gd name="T8" fmla="*/ 6 w 70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7"/>
                        <a:pt x="70" y="40"/>
                        <a:pt x="65" y="24"/>
                      </a:cubicBezTo>
                      <a:cubicBezTo>
                        <a:pt x="59" y="8"/>
                        <a:pt x="40" y="0"/>
                        <a:pt x="24" y="5"/>
                      </a:cubicBezTo>
                      <a:cubicBezTo>
                        <a:pt x="8" y="11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1032"/>
                <p:cNvSpPr>
                  <a:spLocks/>
                </p:cNvSpPr>
                <p:nvPr/>
              </p:nvSpPr>
              <p:spPr bwMode="auto">
                <a:xfrm>
                  <a:off x="-9096376" y="2006600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1033"/>
                <p:cNvSpPr>
                  <a:spLocks/>
                </p:cNvSpPr>
                <p:nvPr/>
              </p:nvSpPr>
              <p:spPr bwMode="auto">
                <a:xfrm>
                  <a:off x="-9002713" y="2501900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1034"/>
                <p:cNvSpPr>
                  <a:spLocks/>
                </p:cNvSpPr>
                <p:nvPr/>
              </p:nvSpPr>
              <p:spPr bwMode="auto">
                <a:xfrm>
                  <a:off x="-8185151" y="3376613"/>
                  <a:ext cx="266700" cy="266700"/>
                </a:xfrm>
                <a:custGeom>
                  <a:avLst/>
                  <a:gdLst>
                    <a:gd name="T0" fmla="*/ 7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7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6"/>
                      </a:moveTo>
                      <a:cubicBezTo>
                        <a:pt x="13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1035"/>
                <p:cNvSpPr>
                  <a:spLocks/>
                </p:cNvSpPr>
                <p:nvPr/>
              </p:nvSpPr>
              <p:spPr bwMode="auto">
                <a:xfrm>
                  <a:off x="-8188326" y="257333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1036"/>
                <p:cNvSpPr>
                  <a:spLocks/>
                </p:cNvSpPr>
                <p:nvPr/>
              </p:nvSpPr>
              <p:spPr bwMode="auto">
                <a:xfrm>
                  <a:off x="-9415463" y="24717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1037"/>
                <p:cNvSpPr>
                  <a:spLocks/>
                </p:cNvSpPr>
                <p:nvPr/>
              </p:nvSpPr>
              <p:spPr bwMode="auto">
                <a:xfrm>
                  <a:off x="-7194551" y="23368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1038"/>
                <p:cNvSpPr>
                  <a:spLocks/>
                </p:cNvSpPr>
                <p:nvPr/>
              </p:nvSpPr>
              <p:spPr bwMode="auto">
                <a:xfrm>
                  <a:off x="-6448426" y="817563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1039"/>
                <p:cNvSpPr>
                  <a:spLocks/>
                </p:cNvSpPr>
                <p:nvPr/>
              </p:nvSpPr>
              <p:spPr bwMode="auto">
                <a:xfrm>
                  <a:off x="-7288213" y="146050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1040"/>
                <p:cNvSpPr>
                  <a:spLocks/>
                </p:cNvSpPr>
                <p:nvPr/>
              </p:nvSpPr>
              <p:spPr bwMode="auto">
                <a:xfrm>
                  <a:off x="-6977063" y="82073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1041"/>
                <p:cNvSpPr>
                  <a:spLocks/>
                </p:cNvSpPr>
                <p:nvPr/>
              </p:nvSpPr>
              <p:spPr bwMode="auto">
                <a:xfrm>
                  <a:off x="-6132513" y="238601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1042"/>
                <p:cNvSpPr>
                  <a:spLocks/>
                </p:cNvSpPr>
                <p:nvPr/>
              </p:nvSpPr>
              <p:spPr bwMode="auto">
                <a:xfrm>
                  <a:off x="-6699251" y="509428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1043"/>
                <p:cNvSpPr>
                  <a:spLocks/>
                </p:cNvSpPr>
                <p:nvPr/>
              </p:nvSpPr>
              <p:spPr bwMode="auto">
                <a:xfrm>
                  <a:off x="-6308726" y="6989763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4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1" y="41"/>
                        <a:pt x="65" y="24"/>
                      </a:cubicBezTo>
                      <a:cubicBezTo>
                        <a:pt x="58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1044"/>
                <p:cNvSpPr>
                  <a:spLocks/>
                </p:cNvSpPr>
                <p:nvPr/>
              </p:nvSpPr>
              <p:spPr bwMode="auto">
                <a:xfrm>
                  <a:off x="-6124576" y="5630863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1045"/>
                <p:cNvSpPr>
                  <a:spLocks/>
                </p:cNvSpPr>
                <p:nvPr/>
              </p:nvSpPr>
              <p:spPr bwMode="auto">
                <a:xfrm>
                  <a:off x="-6943726" y="5635625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4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1046"/>
                <p:cNvSpPr>
                  <a:spLocks/>
                </p:cNvSpPr>
                <p:nvPr/>
              </p:nvSpPr>
              <p:spPr bwMode="auto">
                <a:xfrm>
                  <a:off x="-5329238" y="6626225"/>
                  <a:ext cx="266700" cy="266700"/>
                </a:xfrm>
                <a:custGeom>
                  <a:avLst/>
                  <a:gdLst>
                    <a:gd name="T0" fmla="*/ 7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7 h 71"/>
                    <a:gd name="T8" fmla="*/ 7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7" y="47"/>
                      </a:moveTo>
                      <a:cubicBezTo>
                        <a:pt x="12" y="63"/>
                        <a:pt x="31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3"/>
                        <a:pt x="0" y="30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1047"/>
                <p:cNvSpPr>
                  <a:spLocks/>
                </p:cNvSpPr>
                <p:nvPr/>
              </p:nvSpPr>
              <p:spPr bwMode="auto">
                <a:xfrm>
                  <a:off x="-4189413" y="8535988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9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1048"/>
                <p:cNvSpPr>
                  <a:spLocks/>
                </p:cNvSpPr>
                <p:nvPr/>
              </p:nvSpPr>
              <p:spPr bwMode="auto">
                <a:xfrm>
                  <a:off x="-3551238" y="8216900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1049"/>
                <p:cNvSpPr>
                  <a:spLocks/>
                </p:cNvSpPr>
                <p:nvPr/>
              </p:nvSpPr>
              <p:spPr bwMode="auto">
                <a:xfrm>
                  <a:off x="-2338388" y="959008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1050"/>
                <p:cNvSpPr>
                  <a:spLocks/>
                </p:cNvSpPr>
                <p:nvPr/>
              </p:nvSpPr>
              <p:spPr bwMode="auto">
                <a:xfrm>
                  <a:off x="-2720976" y="101123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1" y="0"/>
                        <a:pt x="24" y="7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1051"/>
                <p:cNvSpPr>
                  <a:spLocks/>
                </p:cNvSpPr>
                <p:nvPr/>
              </p:nvSpPr>
              <p:spPr bwMode="auto">
                <a:xfrm>
                  <a:off x="-3122613" y="725646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1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Freeform 1052"/>
                <p:cNvSpPr>
                  <a:spLocks/>
                </p:cNvSpPr>
                <p:nvPr/>
              </p:nvSpPr>
              <p:spPr bwMode="auto">
                <a:xfrm>
                  <a:off x="-4819651" y="7173913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3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1053"/>
                <p:cNvSpPr>
                  <a:spLocks/>
                </p:cNvSpPr>
                <p:nvPr/>
              </p:nvSpPr>
              <p:spPr bwMode="auto">
                <a:xfrm>
                  <a:off x="-6061076" y="8148638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8" y="13"/>
                        <a:pt x="0" y="31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1054"/>
                <p:cNvSpPr>
                  <a:spLocks/>
                </p:cNvSpPr>
                <p:nvPr/>
              </p:nvSpPr>
              <p:spPr bwMode="auto">
                <a:xfrm>
                  <a:off x="-5026026" y="1095216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1055"/>
                <p:cNvSpPr>
                  <a:spLocks/>
                </p:cNvSpPr>
                <p:nvPr/>
              </p:nvSpPr>
              <p:spPr bwMode="auto">
                <a:xfrm>
                  <a:off x="-11002963" y="2017713"/>
                  <a:ext cx="261938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2" y="62"/>
                        <a:pt x="30" y="70"/>
                        <a:pt x="45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1056"/>
                <p:cNvSpPr>
                  <a:spLocks/>
                </p:cNvSpPr>
                <p:nvPr/>
              </p:nvSpPr>
              <p:spPr bwMode="auto">
                <a:xfrm>
                  <a:off x="-11872913" y="4059238"/>
                  <a:ext cx="265113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1057"/>
                <p:cNvSpPr>
                  <a:spLocks/>
                </p:cNvSpPr>
                <p:nvPr/>
              </p:nvSpPr>
              <p:spPr bwMode="auto">
                <a:xfrm>
                  <a:off x="-11347451" y="4516438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5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5" y="24"/>
                      </a:cubicBezTo>
                      <a:cubicBezTo>
                        <a:pt x="59" y="8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1058"/>
                <p:cNvSpPr>
                  <a:spLocks/>
                </p:cNvSpPr>
                <p:nvPr/>
              </p:nvSpPr>
              <p:spPr bwMode="auto">
                <a:xfrm>
                  <a:off x="-9082088" y="4487863"/>
                  <a:ext cx="263525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29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1059"/>
                <p:cNvSpPr>
                  <a:spLocks/>
                </p:cNvSpPr>
                <p:nvPr/>
              </p:nvSpPr>
              <p:spPr bwMode="auto">
                <a:xfrm>
                  <a:off x="-9145588" y="5218113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5 w 70"/>
                    <a:gd name="T5" fmla="*/ 25 h 71"/>
                    <a:gd name="T6" fmla="*/ 25 w 70"/>
                    <a:gd name="T7" fmla="*/ 7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5" y="25"/>
                      </a:cubicBezTo>
                      <a:cubicBezTo>
                        <a:pt x="59" y="9"/>
                        <a:pt x="41" y="0"/>
                        <a:pt x="25" y="7"/>
                      </a:cubicBezTo>
                      <a:cubicBezTo>
                        <a:pt x="9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1060"/>
                <p:cNvSpPr>
                  <a:spLocks/>
                </p:cNvSpPr>
                <p:nvPr/>
              </p:nvSpPr>
              <p:spPr bwMode="auto">
                <a:xfrm>
                  <a:off x="-8680451" y="64801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4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1" y="40"/>
                        <a:pt x="64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1061"/>
                <p:cNvSpPr>
                  <a:spLocks/>
                </p:cNvSpPr>
                <p:nvPr/>
              </p:nvSpPr>
              <p:spPr bwMode="auto">
                <a:xfrm>
                  <a:off x="-19727863" y="-668338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8" y="8"/>
                        <a:pt x="41" y="0"/>
                        <a:pt x="25" y="5"/>
                      </a:cubicBezTo>
                      <a:cubicBezTo>
                        <a:pt x="9" y="12"/>
                        <a:pt x="0" y="29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1062"/>
                <p:cNvSpPr>
                  <a:spLocks/>
                </p:cNvSpPr>
                <p:nvPr/>
              </p:nvSpPr>
              <p:spPr bwMode="auto">
                <a:xfrm>
                  <a:off x="-20364451" y="-3013075"/>
                  <a:ext cx="265113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1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1063"/>
                <p:cNvSpPr>
                  <a:spLocks/>
                </p:cNvSpPr>
                <p:nvPr/>
              </p:nvSpPr>
              <p:spPr bwMode="auto">
                <a:xfrm>
                  <a:off x="-19786601" y="-260826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1064"/>
                <p:cNvSpPr>
                  <a:spLocks/>
                </p:cNvSpPr>
                <p:nvPr/>
              </p:nvSpPr>
              <p:spPr bwMode="auto">
                <a:xfrm>
                  <a:off x="-20454938" y="-21431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5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1065"/>
                <p:cNvSpPr>
                  <a:spLocks/>
                </p:cNvSpPr>
                <p:nvPr/>
              </p:nvSpPr>
              <p:spPr bwMode="auto">
                <a:xfrm>
                  <a:off x="-17651413" y="-14335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1066"/>
                <p:cNvSpPr>
                  <a:spLocks/>
                </p:cNvSpPr>
                <p:nvPr/>
              </p:nvSpPr>
              <p:spPr bwMode="auto">
                <a:xfrm>
                  <a:off x="-20075526" y="-3832225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1067"/>
                <p:cNvSpPr>
                  <a:spLocks/>
                </p:cNvSpPr>
                <p:nvPr/>
              </p:nvSpPr>
              <p:spPr bwMode="auto">
                <a:xfrm>
                  <a:off x="-20556538" y="7429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7 w 71"/>
                    <a:gd name="T3" fmla="*/ 65 h 70"/>
                    <a:gd name="T4" fmla="*/ 65 w 71"/>
                    <a:gd name="T5" fmla="*/ 25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1068"/>
                <p:cNvSpPr>
                  <a:spLocks/>
                </p:cNvSpPr>
                <p:nvPr/>
              </p:nvSpPr>
              <p:spPr bwMode="auto">
                <a:xfrm>
                  <a:off x="-20481926" y="23479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4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1069"/>
                <p:cNvSpPr>
                  <a:spLocks/>
                </p:cNvSpPr>
                <p:nvPr/>
              </p:nvSpPr>
              <p:spPr bwMode="auto">
                <a:xfrm>
                  <a:off x="-19450051" y="4887913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9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1070"/>
                <p:cNvSpPr>
                  <a:spLocks/>
                </p:cNvSpPr>
                <p:nvPr/>
              </p:nvSpPr>
              <p:spPr bwMode="auto">
                <a:xfrm>
                  <a:off x="-20102513" y="3913188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1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1071"/>
                <p:cNvSpPr>
                  <a:spLocks/>
                </p:cNvSpPr>
                <p:nvPr/>
              </p:nvSpPr>
              <p:spPr bwMode="auto">
                <a:xfrm>
                  <a:off x="-15694026" y="6929438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1072"/>
                <p:cNvSpPr>
                  <a:spLocks/>
                </p:cNvSpPr>
                <p:nvPr/>
              </p:nvSpPr>
              <p:spPr bwMode="auto">
                <a:xfrm>
                  <a:off x="-14751051" y="6419850"/>
                  <a:ext cx="266700" cy="261938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1073"/>
                <p:cNvSpPr>
                  <a:spLocks/>
                </p:cNvSpPr>
                <p:nvPr/>
              </p:nvSpPr>
              <p:spPr bwMode="auto">
                <a:xfrm>
                  <a:off x="-14635163" y="8024813"/>
                  <a:ext cx="261938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1074"/>
                <p:cNvSpPr>
                  <a:spLocks/>
                </p:cNvSpPr>
                <p:nvPr/>
              </p:nvSpPr>
              <p:spPr bwMode="auto">
                <a:xfrm>
                  <a:off x="-15078076" y="8596313"/>
                  <a:ext cx="263525" cy="266700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29" y="71"/>
                        <a:pt x="46" y="65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1075"/>
                <p:cNvSpPr>
                  <a:spLocks/>
                </p:cNvSpPr>
                <p:nvPr/>
              </p:nvSpPr>
              <p:spPr bwMode="auto">
                <a:xfrm>
                  <a:off x="-15328901" y="89376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1076"/>
                <p:cNvSpPr>
                  <a:spLocks/>
                </p:cNvSpPr>
                <p:nvPr/>
              </p:nvSpPr>
              <p:spPr bwMode="auto">
                <a:xfrm>
                  <a:off x="-17025938" y="9661525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1077"/>
                <p:cNvSpPr>
                  <a:spLocks/>
                </p:cNvSpPr>
                <p:nvPr/>
              </p:nvSpPr>
              <p:spPr bwMode="auto">
                <a:xfrm>
                  <a:off x="-16189326" y="11928475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1078"/>
                <p:cNvSpPr>
                  <a:spLocks/>
                </p:cNvSpPr>
                <p:nvPr/>
              </p:nvSpPr>
              <p:spPr bwMode="auto">
                <a:xfrm>
                  <a:off x="-15028863" y="9752013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1079"/>
                <p:cNvSpPr>
                  <a:spLocks/>
                </p:cNvSpPr>
                <p:nvPr/>
              </p:nvSpPr>
              <p:spPr bwMode="auto">
                <a:xfrm>
                  <a:off x="-14478001" y="11574463"/>
                  <a:ext cx="263525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1" y="63"/>
                        <a:pt x="29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1080"/>
                <p:cNvSpPr>
                  <a:spLocks/>
                </p:cNvSpPr>
                <p:nvPr/>
              </p:nvSpPr>
              <p:spPr bwMode="auto">
                <a:xfrm>
                  <a:off x="-15006638" y="11391900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4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0"/>
                        <a:pt x="65" y="24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1081"/>
                <p:cNvSpPr>
                  <a:spLocks/>
                </p:cNvSpPr>
                <p:nvPr/>
              </p:nvSpPr>
              <p:spPr bwMode="auto">
                <a:xfrm>
                  <a:off x="-14514513" y="12952413"/>
                  <a:ext cx="265113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1"/>
                        <a:pt x="0" y="29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1082"/>
                <p:cNvSpPr>
                  <a:spLocks/>
                </p:cNvSpPr>
                <p:nvPr/>
              </p:nvSpPr>
              <p:spPr bwMode="auto">
                <a:xfrm>
                  <a:off x="-16244888" y="6469063"/>
                  <a:ext cx="266700" cy="261938"/>
                </a:xfrm>
                <a:custGeom>
                  <a:avLst/>
                  <a:gdLst>
                    <a:gd name="T0" fmla="*/ 7 w 71"/>
                    <a:gd name="T1" fmla="*/ 46 h 70"/>
                    <a:gd name="T2" fmla="*/ 47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7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7" y="46"/>
                      </a:moveTo>
                      <a:cubicBezTo>
                        <a:pt x="12" y="62"/>
                        <a:pt x="30" y="70"/>
                        <a:pt x="47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1083"/>
                <p:cNvSpPr>
                  <a:spLocks/>
                </p:cNvSpPr>
                <p:nvPr/>
              </p:nvSpPr>
              <p:spPr bwMode="auto">
                <a:xfrm>
                  <a:off x="-16065501" y="5943600"/>
                  <a:ext cx="263525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1084"/>
                <p:cNvSpPr>
                  <a:spLocks/>
                </p:cNvSpPr>
                <p:nvPr/>
              </p:nvSpPr>
              <p:spPr bwMode="auto">
                <a:xfrm>
                  <a:off x="-17705388" y="8074025"/>
                  <a:ext cx="263525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1085"/>
                <p:cNvSpPr>
                  <a:spLocks/>
                </p:cNvSpPr>
                <p:nvPr/>
              </p:nvSpPr>
              <p:spPr bwMode="auto">
                <a:xfrm>
                  <a:off x="-17835563" y="8745538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1086"/>
                <p:cNvSpPr>
                  <a:spLocks/>
                </p:cNvSpPr>
                <p:nvPr/>
              </p:nvSpPr>
              <p:spPr bwMode="auto">
                <a:xfrm>
                  <a:off x="-20069176" y="11545888"/>
                  <a:ext cx="266700" cy="265113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1087"/>
                <p:cNvSpPr>
                  <a:spLocks/>
                </p:cNvSpPr>
                <p:nvPr/>
              </p:nvSpPr>
              <p:spPr bwMode="auto">
                <a:xfrm>
                  <a:off x="-20358101" y="9534525"/>
                  <a:ext cx="263525" cy="265113"/>
                </a:xfrm>
                <a:custGeom>
                  <a:avLst/>
                  <a:gdLst>
                    <a:gd name="T0" fmla="*/ 6 w 70"/>
                    <a:gd name="T1" fmla="*/ 46 h 71"/>
                    <a:gd name="T2" fmla="*/ 46 w 70"/>
                    <a:gd name="T3" fmla="*/ 64 h 71"/>
                    <a:gd name="T4" fmla="*/ 64 w 70"/>
                    <a:gd name="T5" fmla="*/ 24 h 71"/>
                    <a:gd name="T6" fmla="*/ 24 w 70"/>
                    <a:gd name="T7" fmla="*/ 6 h 71"/>
                    <a:gd name="T8" fmla="*/ 6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1088"/>
                <p:cNvSpPr>
                  <a:spLocks/>
                </p:cNvSpPr>
                <p:nvPr/>
              </p:nvSpPr>
              <p:spPr bwMode="auto">
                <a:xfrm>
                  <a:off x="-19194463" y="122316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1089"/>
                <p:cNvSpPr>
                  <a:spLocks/>
                </p:cNvSpPr>
                <p:nvPr/>
              </p:nvSpPr>
              <p:spPr bwMode="auto">
                <a:xfrm>
                  <a:off x="-18526126" y="10340975"/>
                  <a:ext cx="266700" cy="266700"/>
                </a:xfrm>
                <a:custGeom>
                  <a:avLst/>
                  <a:gdLst>
                    <a:gd name="T0" fmla="*/ 6 w 71"/>
                    <a:gd name="T1" fmla="*/ 47 h 71"/>
                    <a:gd name="T2" fmla="*/ 46 w 71"/>
                    <a:gd name="T3" fmla="*/ 65 h 71"/>
                    <a:gd name="T4" fmla="*/ 64 w 71"/>
                    <a:gd name="T5" fmla="*/ 25 h 71"/>
                    <a:gd name="T6" fmla="*/ 24 w 71"/>
                    <a:gd name="T7" fmla="*/ 7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9"/>
                        <a:pt x="71" y="41"/>
                        <a:pt x="64" y="25"/>
                      </a:cubicBezTo>
                      <a:cubicBezTo>
                        <a:pt x="58" y="9"/>
                        <a:pt x="40" y="0"/>
                        <a:pt x="24" y="7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1090"/>
                <p:cNvSpPr>
                  <a:spLocks/>
                </p:cNvSpPr>
                <p:nvPr/>
              </p:nvSpPr>
              <p:spPr bwMode="auto">
                <a:xfrm>
                  <a:off x="-18695988" y="9729788"/>
                  <a:ext cx="266700" cy="265113"/>
                </a:xfrm>
                <a:custGeom>
                  <a:avLst/>
                  <a:gdLst>
                    <a:gd name="T0" fmla="*/ 6 w 71"/>
                    <a:gd name="T1" fmla="*/ 47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9" y="12"/>
                        <a:pt x="0" y="31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1091"/>
                <p:cNvSpPr>
                  <a:spLocks/>
                </p:cNvSpPr>
                <p:nvPr/>
              </p:nvSpPr>
              <p:spPr bwMode="auto">
                <a:xfrm>
                  <a:off x="-18935701" y="13084175"/>
                  <a:ext cx="263525" cy="265113"/>
                </a:xfrm>
                <a:custGeom>
                  <a:avLst/>
                  <a:gdLst>
                    <a:gd name="T0" fmla="*/ 5 w 70"/>
                    <a:gd name="T1" fmla="*/ 46 h 71"/>
                    <a:gd name="T2" fmla="*/ 46 w 70"/>
                    <a:gd name="T3" fmla="*/ 64 h 71"/>
                    <a:gd name="T4" fmla="*/ 64 w 70"/>
                    <a:gd name="T5" fmla="*/ 25 h 71"/>
                    <a:gd name="T6" fmla="*/ 24 w 70"/>
                    <a:gd name="T7" fmla="*/ 6 h 71"/>
                    <a:gd name="T8" fmla="*/ 5 w 70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5" y="46"/>
                      </a:moveTo>
                      <a:cubicBezTo>
                        <a:pt x="11" y="62"/>
                        <a:pt x="29" y="71"/>
                        <a:pt x="46" y="64"/>
                      </a:cubicBezTo>
                      <a:cubicBezTo>
                        <a:pt x="62" y="58"/>
                        <a:pt x="70" y="41"/>
                        <a:pt x="64" y="25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1092"/>
                <p:cNvSpPr>
                  <a:spLocks/>
                </p:cNvSpPr>
                <p:nvPr/>
              </p:nvSpPr>
              <p:spPr bwMode="auto">
                <a:xfrm>
                  <a:off x="-17948276" y="8355013"/>
                  <a:ext cx="261938" cy="263525"/>
                </a:xfrm>
                <a:custGeom>
                  <a:avLst/>
                  <a:gdLst>
                    <a:gd name="T0" fmla="*/ 6 w 70"/>
                    <a:gd name="T1" fmla="*/ 46 h 70"/>
                    <a:gd name="T2" fmla="*/ 46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2" y="62"/>
                        <a:pt x="29" y="70"/>
                        <a:pt x="46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1093"/>
                <p:cNvSpPr>
                  <a:spLocks/>
                </p:cNvSpPr>
                <p:nvPr/>
              </p:nvSpPr>
              <p:spPr bwMode="auto">
                <a:xfrm>
                  <a:off x="-18635663" y="8610600"/>
                  <a:ext cx="263525" cy="263525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5 h 70"/>
                    <a:gd name="T4" fmla="*/ 64 w 70"/>
                    <a:gd name="T5" fmla="*/ 25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5"/>
                      </a:cubicBezTo>
                      <a:cubicBezTo>
                        <a:pt x="62" y="59"/>
                        <a:pt x="70" y="40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1094"/>
                <p:cNvSpPr>
                  <a:spLocks/>
                </p:cNvSpPr>
                <p:nvPr/>
              </p:nvSpPr>
              <p:spPr bwMode="auto">
                <a:xfrm>
                  <a:off x="-16803688" y="5140325"/>
                  <a:ext cx="261938" cy="261938"/>
                </a:xfrm>
                <a:custGeom>
                  <a:avLst/>
                  <a:gdLst>
                    <a:gd name="T0" fmla="*/ 5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6 h 70"/>
                    <a:gd name="T8" fmla="*/ 5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5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0"/>
                        <a:pt x="64" y="24"/>
                      </a:cubicBezTo>
                      <a:cubicBezTo>
                        <a:pt x="58" y="8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1095"/>
                <p:cNvSpPr>
                  <a:spLocks/>
                </p:cNvSpPr>
                <p:nvPr/>
              </p:nvSpPr>
              <p:spPr bwMode="auto">
                <a:xfrm>
                  <a:off x="-17532351" y="5083175"/>
                  <a:ext cx="266700" cy="263525"/>
                </a:xfrm>
                <a:custGeom>
                  <a:avLst/>
                  <a:gdLst>
                    <a:gd name="T0" fmla="*/ 6 w 71"/>
                    <a:gd name="T1" fmla="*/ 45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5 h 70"/>
                    <a:gd name="T8" fmla="*/ 6 w 71"/>
                    <a:gd name="T9" fmla="*/ 4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5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2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5"/>
                      </a:cubicBezTo>
                      <a:cubicBezTo>
                        <a:pt x="8" y="12"/>
                        <a:pt x="0" y="29"/>
                        <a:pt x="6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1096"/>
                <p:cNvSpPr>
                  <a:spLocks/>
                </p:cNvSpPr>
                <p:nvPr/>
              </p:nvSpPr>
              <p:spPr bwMode="auto">
                <a:xfrm>
                  <a:off x="-19254788" y="6156325"/>
                  <a:ext cx="266700" cy="263525"/>
                </a:xfrm>
                <a:custGeom>
                  <a:avLst/>
                  <a:gdLst>
                    <a:gd name="T0" fmla="*/ 6 w 71"/>
                    <a:gd name="T1" fmla="*/ 46 h 70"/>
                    <a:gd name="T2" fmla="*/ 46 w 71"/>
                    <a:gd name="T3" fmla="*/ 64 h 70"/>
                    <a:gd name="T4" fmla="*/ 65 w 71"/>
                    <a:gd name="T5" fmla="*/ 24 h 70"/>
                    <a:gd name="T6" fmla="*/ 25 w 71"/>
                    <a:gd name="T7" fmla="*/ 6 h 70"/>
                    <a:gd name="T8" fmla="*/ 6 w 71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0">
                      <a:moveTo>
                        <a:pt x="6" y="46"/>
                      </a:moveTo>
                      <a:cubicBezTo>
                        <a:pt x="12" y="62"/>
                        <a:pt x="30" y="70"/>
                        <a:pt x="46" y="64"/>
                      </a:cubicBezTo>
                      <a:cubicBezTo>
                        <a:pt x="63" y="58"/>
                        <a:pt x="71" y="40"/>
                        <a:pt x="65" y="24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1097"/>
                <p:cNvSpPr>
                  <a:spLocks/>
                </p:cNvSpPr>
                <p:nvPr/>
              </p:nvSpPr>
              <p:spPr bwMode="auto">
                <a:xfrm>
                  <a:off x="-15697201" y="5459413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2" y="59"/>
                        <a:pt x="71" y="41"/>
                        <a:pt x="65" y="25"/>
                      </a:cubicBezTo>
                      <a:cubicBezTo>
                        <a:pt x="59" y="8"/>
                        <a:pt x="41" y="0"/>
                        <a:pt x="25" y="6"/>
                      </a:cubicBezTo>
                      <a:cubicBezTo>
                        <a:pt x="9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1098"/>
                <p:cNvSpPr>
                  <a:spLocks/>
                </p:cNvSpPr>
                <p:nvPr/>
              </p:nvSpPr>
              <p:spPr bwMode="auto">
                <a:xfrm>
                  <a:off x="-17587913" y="7121525"/>
                  <a:ext cx="261938" cy="261938"/>
                </a:xfrm>
                <a:custGeom>
                  <a:avLst/>
                  <a:gdLst>
                    <a:gd name="T0" fmla="*/ 6 w 70"/>
                    <a:gd name="T1" fmla="*/ 46 h 70"/>
                    <a:gd name="T2" fmla="*/ 45 w 70"/>
                    <a:gd name="T3" fmla="*/ 64 h 70"/>
                    <a:gd name="T4" fmla="*/ 64 w 70"/>
                    <a:gd name="T5" fmla="*/ 24 h 70"/>
                    <a:gd name="T6" fmla="*/ 24 w 70"/>
                    <a:gd name="T7" fmla="*/ 5 h 70"/>
                    <a:gd name="T8" fmla="*/ 6 w 70"/>
                    <a:gd name="T9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0">
                      <a:moveTo>
                        <a:pt x="6" y="46"/>
                      </a:moveTo>
                      <a:cubicBezTo>
                        <a:pt x="11" y="62"/>
                        <a:pt x="29" y="70"/>
                        <a:pt x="45" y="64"/>
                      </a:cubicBezTo>
                      <a:cubicBezTo>
                        <a:pt x="62" y="58"/>
                        <a:pt x="70" y="41"/>
                        <a:pt x="64" y="24"/>
                      </a:cubicBezTo>
                      <a:cubicBezTo>
                        <a:pt x="58" y="8"/>
                        <a:pt x="40" y="0"/>
                        <a:pt x="24" y="5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1099"/>
                <p:cNvSpPr>
                  <a:spLocks/>
                </p:cNvSpPr>
                <p:nvPr/>
              </p:nvSpPr>
              <p:spPr bwMode="auto">
                <a:xfrm>
                  <a:off x="-14844713" y="7204075"/>
                  <a:ext cx="261938" cy="266700"/>
                </a:xfrm>
                <a:custGeom>
                  <a:avLst/>
                  <a:gdLst>
                    <a:gd name="T0" fmla="*/ 6 w 70"/>
                    <a:gd name="T1" fmla="*/ 47 h 71"/>
                    <a:gd name="T2" fmla="*/ 46 w 70"/>
                    <a:gd name="T3" fmla="*/ 65 h 71"/>
                    <a:gd name="T4" fmla="*/ 64 w 70"/>
                    <a:gd name="T5" fmla="*/ 25 h 71"/>
                    <a:gd name="T6" fmla="*/ 24 w 70"/>
                    <a:gd name="T7" fmla="*/ 6 h 71"/>
                    <a:gd name="T8" fmla="*/ 6 w 70"/>
                    <a:gd name="T9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71">
                      <a:moveTo>
                        <a:pt x="6" y="47"/>
                      </a:moveTo>
                      <a:cubicBezTo>
                        <a:pt x="12" y="63"/>
                        <a:pt x="30" y="71"/>
                        <a:pt x="46" y="65"/>
                      </a:cubicBezTo>
                      <a:cubicBezTo>
                        <a:pt x="62" y="59"/>
                        <a:pt x="70" y="41"/>
                        <a:pt x="64" y="25"/>
                      </a:cubicBezTo>
                      <a:cubicBezTo>
                        <a:pt x="58" y="9"/>
                        <a:pt x="40" y="0"/>
                        <a:pt x="24" y="6"/>
                      </a:cubicBezTo>
                      <a:cubicBezTo>
                        <a:pt x="8" y="12"/>
                        <a:pt x="0" y="30"/>
                        <a:pt x="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1100"/>
                <p:cNvSpPr>
                  <a:spLocks/>
                </p:cNvSpPr>
                <p:nvPr/>
              </p:nvSpPr>
              <p:spPr bwMode="auto">
                <a:xfrm>
                  <a:off x="-20169188" y="5399088"/>
                  <a:ext cx="265113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6 w 71"/>
                    <a:gd name="T3" fmla="*/ 65 h 71"/>
                    <a:gd name="T4" fmla="*/ 65 w 71"/>
                    <a:gd name="T5" fmla="*/ 25 h 71"/>
                    <a:gd name="T6" fmla="*/ 24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2"/>
                        <a:pt x="30" y="71"/>
                        <a:pt x="46" y="65"/>
                      </a:cubicBezTo>
                      <a:cubicBezTo>
                        <a:pt x="62" y="58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4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1101"/>
                <p:cNvSpPr>
                  <a:spLocks/>
                </p:cNvSpPr>
                <p:nvPr/>
              </p:nvSpPr>
              <p:spPr bwMode="auto">
                <a:xfrm>
                  <a:off x="-19681826" y="6719888"/>
                  <a:ext cx="266700" cy="266700"/>
                </a:xfrm>
                <a:custGeom>
                  <a:avLst/>
                  <a:gdLst>
                    <a:gd name="T0" fmla="*/ 6 w 71"/>
                    <a:gd name="T1" fmla="*/ 46 h 71"/>
                    <a:gd name="T2" fmla="*/ 47 w 71"/>
                    <a:gd name="T3" fmla="*/ 65 h 71"/>
                    <a:gd name="T4" fmla="*/ 65 w 71"/>
                    <a:gd name="T5" fmla="*/ 25 h 71"/>
                    <a:gd name="T6" fmla="*/ 25 w 71"/>
                    <a:gd name="T7" fmla="*/ 6 h 71"/>
                    <a:gd name="T8" fmla="*/ 6 w 71"/>
                    <a:gd name="T9" fmla="*/ 46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1">
                      <a:moveTo>
                        <a:pt x="6" y="46"/>
                      </a:moveTo>
                      <a:cubicBezTo>
                        <a:pt x="12" y="63"/>
                        <a:pt x="30" y="71"/>
                        <a:pt x="47" y="65"/>
                      </a:cubicBezTo>
                      <a:cubicBezTo>
                        <a:pt x="63" y="59"/>
                        <a:pt x="71" y="41"/>
                        <a:pt x="65" y="25"/>
                      </a:cubicBezTo>
                      <a:cubicBezTo>
                        <a:pt x="59" y="9"/>
                        <a:pt x="41" y="0"/>
                        <a:pt x="25" y="6"/>
                      </a:cubicBezTo>
                      <a:cubicBezTo>
                        <a:pt x="8" y="12"/>
                        <a:pt x="0" y="30"/>
                        <a:pt x="6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946" name="组合 945"/>
          <p:cNvGrpSpPr/>
          <p:nvPr/>
        </p:nvGrpSpPr>
        <p:grpSpPr>
          <a:xfrm>
            <a:off x="5870976" y="2686897"/>
            <a:ext cx="1046346" cy="1205730"/>
            <a:chOff x="9828971" y="-352581"/>
            <a:chExt cx="5938908" cy="6843548"/>
          </a:xfrm>
        </p:grpSpPr>
        <p:sp>
          <p:nvSpPr>
            <p:cNvPr id="947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任意多边形 947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349617" y="3598931"/>
            <a:ext cx="1046346" cy="1205730"/>
            <a:chOff x="9828971" y="-352581"/>
            <a:chExt cx="5938908" cy="6843548"/>
          </a:xfrm>
        </p:grpSpPr>
        <p:sp>
          <p:nvSpPr>
            <p:cNvPr id="951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任意多边形 951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291" name="组合 2290"/>
          <p:cNvGrpSpPr/>
          <p:nvPr/>
        </p:nvGrpSpPr>
        <p:grpSpPr>
          <a:xfrm>
            <a:off x="6402462" y="3593195"/>
            <a:ext cx="1046346" cy="1205730"/>
            <a:chOff x="9828971" y="-352581"/>
            <a:chExt cx="5938908" cy="6843548"/>
          </a:xfrm>
        </p:grpSpPr>
        <p:sp>
          <p:nvSpPr>
            <p:cNvPr id="2292" name="Freeform 1105"/>
            <p:cNvSpPr>
              <a:spLocks/>
            </p:cNvSpPr>
            <p:nvPr/>
          </p:nvSpPr>
          <p:spPr bwMode="auto">
            <a:xfrm>
              <a:off x="10068444" y="-76629"/>
              <a:ext cx="5459965" cy="6291647"/>
            </a:xfrm>
            <a:custGeom>
              <a:avLst/>
              <a:gdLst>
                <a:gd name="T0" fmla="*/ 3893 w 3893"/>
                <a:gd name="T1" fmla="*/ 3359 h 4486"/>
                <a:gd name="T2" fmla="*/ 1952 w 3893"/>
                <a:gd name="T3" fmla="*/ 4486 h 4486"/>
                <a:gd name="T4" fmla="*/ 5 w 3893"/>
                <a:gd name="T5" fmla="*/ 3369 h 4486"/>
                <a:gd name="T6" fmla="*/ 0 w 3893"/>
                <a:gd name="T7" fmla="*/ 1126 h 4486"/>
                <a:gd name="T8" fmla="*/ 1940 w 3893"/>
                <a:gd name="T9" fmla="*/ 0 h 4486"/>
                <a:gd name="T10" fmla="*/ 3888 w 3893"/>
                <a:gd name="T11" fmla="*/ 1116 h 4486"/>
                <a:gd name="T12" fmla="*/ 3893 w 3893"/>
                <a:gd name="T13" fmla="*/ 3359 h 4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3" h="4486">
                  <a:moveTo>
                    <a:pt x="3893" y="3359"/>
                  </a:moveTo>
                  <a:lnTo>
                    <a:pt x="1952" y="4486"/>
                  </a:lnTo>
                  <a:lnTo>
                    <a:pt x="5" y="3369"/>
                  </a:lnTo>
                  <a:lnTo>
                    <a:pt x="0" y="1126"/>
                  </a:lnTo>
                  <a:lnTo>
                    <a:pt x="1940" y="0"/>
                  </a:lnTo>
                  <a:lnTo>
                    <a:pt x="3888" y="1116"/>
                  </a:lnTo>
                  <a:lnTo>
                    <a:pt x="3893" y="3359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BAB60C"/>
                </a:gs>
                <a:gs pos="77000">
                  <a:srgbClr val="6D6B07"/>
                </a:gs>
              </a:gsLst>
              <a:lin ang="19200000" scaled="0"/>
              <a:tileRect/>
            </a:gra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任意多边形 2292"/>
            <p:cNvSpPr>
              <a:spLocks/>
            </p:cNvSpPr>
            <p:nvPr/>
          </p:nvSpPr>
          <p:spPr bwMode="auto">
            <a:xfrm>
              <a:off x="9828971" y="-352581"/>
              <a:ext cx="5938908" cy="6843548"/>
            </a:xfrm>
            <a:custGeom>
              <a:avLst/>
              <a:gdLst>
                <a:gd name="connsiteX0" fmla="*/ 2960560 w 5938908"/>
                <a:gd name="connsiteY0" fmla="*/ 352581 h 6843548"/>
                <a:gd name="connsiteX1" fmla="*/ 305974 w 5938908"/>
                <a:gd name="connsiteY1" fmla="*/ 1893335 h 6843548"/>
                <a:gd name="connsiteX2" fmla="*/ 312816 w 5938908"/>
                <a:gd name="connsiteY2" fmla="*/ 4962528 h 6843548"/>
                <a:gd name="connsiteX3" fmla="*/ 2976980 w 5938908"/>
                <a:gd name="connsiteY3" fmla="*/ 6490967 h 6843548"/>
                <a:gd name="connsiteX4" fmla="*/ 5632934 w 5938908"/>
                <a:gd name="connsiteY4" fmla="*/ 4948845 h 6843548"/>
                <a:gd name="connsiteX5" fmla="*/ 5626093 w 5938908"/>
                <a:gd name="connsiteY5" fmla="*/ 1879652 h 6843548"/>
                <a:gd name="connsiteX6" fmla="*/ 2959538 w 5938908"/>
                <a:gd name="connsiteY6" fmla="*/ 0 h 6843548"/>
                <a:gd name="connsiteX7" fmla="*/ 5931281 w 5938908"/>
                <a:gd name="connsiteY7" fmla="*/ 1702497 h 6843548"/>
                <a:gd name="connsiteX8" fmla="*/ 5938908 w 5938908"/>
                <a:gd name="connsiteY8" fmla="*/ 5124271 h 6843548"/>
                <a:gd name="connsiteX9" fmla="*/ 2977845 w 5938908"/>
                <a:gd name="connsiteY9" fmla="*/ 6843548 h 6843548"/>
                <a:gd name="connsiteX10" fmla="*/ 7628 w 5938908"/>
                <a:gd name="connsiteY10" fmla="*/ 5139526 h 6843548"/>
                <a:gd name="connsiteX11" fmla="*/ 0 w 5938908"/>
                <a:gd name="connsiteY11" fmla="*/ 1717752 h 684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08" h="6843548">
                  <a:moveTo>
                    <a:pt x="2960560" y="352581"/>
                  </a:moveTo>
                  <a:lnTo>
                    <a:pt x="305974" y="1893335"/>
                  </a:lnTo>
                  <a:lnTo>
                    <a:pt x="312816" y="4962528"/>
                  </a:lnTo>
                  <a:lnTo>
                    <a:pt x="2976980" y="6490967"/>
                  </a:lnTo>
                  <a:lnTo>
                    <a:pt x="5632934" y="4948845"/>
                  </a:lnTo>
                  <a:lnTo>
                    <a:pt x="5626093" y="1879652"/>
                  </a:lnTo>
                  <a:close/>
                  <a:moveTo>
                    <a:pt x="2959538" y="0"/>
                  </a:moveTo>
                  <a:lnTo>
                    <a:pt x="5931281" y="1702497"/>
                  </a:lnTo>
                  <a:lnTo>
                    <a:pt x="5938908" y="5124271"/>
                  </a:lnTo>
                  <a:lnTo>
                    <a:pt x="2977845" y="6843548"/>
                  </a:lnTo>
                  <a:lnTo>
                    <a:pt x="7628" y="5139526"/>
                  </a:lnTo>
                  <a:lnTo>
                    <a:pt x="0" y="1717752"/>
                  </a:lnTo>
                  <a:close/>
                </a:path>
              </a:pathLst>
            </a:custGeom>
            <a:solidFill>
              <a:srgbClr val="FFFF05"/>
            </a:solidFill>
            <a:ln>
              <a:solidFill>
                <a:srgbClr val="FFFF05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298" name="文本框 2297"/>
          <p:cNvSpPr txBox="1"/>
          <p:nvPr/>
        </p:nvSpPr>
        <p:spPr>
          <a:xfrm>
            <a:off x="4332413" y="1899332"/>
            <a:ext cx="413359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不过于自满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299" name="文本框 2298"/>
          <p:cNvSpPr txBox="1"/>
          <p:nvPr/>
        </p:nvSpPr>
        <p:spPr>
          <a:xfrm>
            <a:off x="6620181" y="4443072"/>
            <a:ext cx="416177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不过于谦虚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sp>
        <p:nvSpPr>
          <p:cNvPr id="2300" name="文本框 2299"/>
          <p:cNvSpPr txBox="1"/>
          <p:nvPr/>
        </p:nvSpPr>
        <p:spPr>
          <a:xfrm>
            <a:off x="2016466" y="4443072"/>
            <a:ext cx="42482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不</a:t>
            </a:r>
            <a:r>
              <a:rPr lang="zh-CN" altLang="en-US" sz="4800" dirty="0" smtClean="0">
                <a:solidFill>
                  <a:schemeClr val="bg1"/>
                </a:solidFill>
                <a:latin typeface="站酷高端黑" panose="02010600030101010101" pitchFamily="2" charset="-122"/>
                <a:ea typeface="站酷高端黑" panose="02010600030101010101" pitchFamily="2" charset="-122"/>
              </a:rPr>
              <a:t>过于放松</a:t>
            </a:r>
            <a:endParaRPr lang="zh-CN" altLang="en-US" sz="4800" dirty="0">
              <a:solidFill>
                <a:schemeClr val="bg1"/>
              </a:solidFill>
              <a:latin typeface="站酷高端黑" panose="02010600030101010101" pitchFamily="2" charset="-122"/>
              <a:ea typeface="站酷高端黑" panose="02010600030101010101" pitchFamily="2" charset="-122"/>
            </a:endParaRPr>
          </a:p>
        </p:txBody>
      </p:sp>
      <p:cxnSp>
        <p:nvCxnSpPr>
          <p:cNvPr id="697" name="直接连接符 696"/>
          <p:cNvCxnSpPr/>
          <p:nvPr/>
        </p:nvCxnSpPr>
        <p:spPr>
          <a:xfrm rot="5400000" flipH="1">
            <a:off x="12477944" y="3551648"/>
            <a:ext cx="292057" cy="79087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直接连接符 699"/>
          <p:cNvCxnSpPr/>
          <p:nvPr/>
        </p:nvCxnSpPr>
        <p:spPr>
          <a:xfrm flipH="1">
            <a:off x="10925386" y="6046474"/>
            <a:ext cx="769627" cy="31222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直接连接符 701"/>
          <p:cNvCxnSpPr/>
          <p:nvPr/>
        </p:nvCxnSpPr>
        <p:spPr>
          <a:xfrm rot="5400000" flipH="1">
            <a:off x="9510753" y="-60831"/>
            <a:ext cx="279338" cy="75642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直接连接符 703"/>
          <p:cNvCxnSpPr/>
          <p:nvPr/>
        </p:nvCxnSpPr>
        <p:spPr>
          <a:xfrm rot="5400000" flipH="1">
            <a:off x="12314880" y="347066"/>
            <a:ext cx="410851" cy="111255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1" name="直接连接符 740"/>
          <p:cNvCxnSpPr/>
          <p:nvPr/>
        </p:nvCxnSpPr>
        <p:spPr>
          <a:xfrm rot="5400000">
            <a:off x="8565639" y="509587"/>
            <a:ext cx="1026023" cy="38497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4" name="直接连接符 743"/>
          <p:cNvCxnSpPr/>
          <p:nvPr/>
        </p:nvCxnSpPr>
        <p:spPr>
          <a:xfrm rot="5400000">
            <a:off x="10910617" y="707629"/>
            <a:ext cx="1043492" cy="102759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7" name="直接连接符 746"/>
          <p:cNvCxnSpPr/>
          <p:nvPr/>
        </p:nvCxnSpPr>
        <p:spPr>
          <a:xfrm rot="5400000" flipH="1">
            <a:off x="10143936" y="959084"/>
            <a:ext cx="421241" cy="11392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直接连接符 749"/>
          <p:cNvCxnSpPr/>
          <p:nvPr/>
        </p:nvCxnSpPr>
        <p:spPr>
          <a:xfrm rot="5400000" flipH="1" flipV="1">
            <a:off x="6100390" y="6919554"/>
            <a:ext cx="459241" cy="16596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直接连接符 754"/>
          <p:cNvCxnSpPr/>
          <p:nvPr/>
        </p:nvCxnSpPr>
        <p:spPr>
          <a:xfrm rot="5400000" flipH="1">
            <a:off x="5405976" y="6393743"/>
            <a:ext cx="453920" cy="121964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直接连接符 760"/>
          <p:cNvCxnSpPr/>
          <p:nvPr/>
        </p:nvCxnSpPr>
        <p:spPr>
          <a:xfrm flipH="1" flipV="1">
            <a:off x="2374072" y="5655074"/>
            <a:ext cx="997350" cy="371189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直接连接符 763"/>
          <p:cNvCxnSpPr/>
          <p:nvPr/>
        </p:nvCxnSpPr>
        <p:spPr>
          <a:xfrm rot="5400000" flipH="1">
            <a:off x="3734874" y="490867"/>
            <a:ext cx="448816" cy="121664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直接连接符 771"/>
          <p:cNvCxnSpPr/>
          <p:nvPr/>
        </p:nvCxnSpPr>
        <p:spPr>
          <a:xfrm flipH="1">
            <a:off x="1887743" y="5657187"/>
            <a:ext cx="486329" cy="414041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8" name="直接连接符 777"/>
          <p:cNvCxnSpPr/>
          <p:nvPr/>
        </p:nvCxnSpPr>
        <p:spPr>
          <a:xfrm flipH="1">
            <a:off x="11692873" y="4694289"/>
            <a:ext cx="1282792" cy="135218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直接连接符 780"/>
          <p:cNvCxnSpPr/>
          <p:nvPr/>
        </p:nvCxnSpPr>
        <p:spPr>
          <a:xfrm rot="5400000">
            <a:off x="3003177" y="113030"/>
            <a:ext cx="1106354" cy="41338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直接连接符 785"/>
          <p:cNvCxnSpPr/>
          <p:nvPr/>
        </p:nvCxnSpPr>
        <p:spPr>
          <a:xfrm flipH="1">
            <a:off x="2055412" y="-523011"/>
            <a:ext cx="1274958" cy="1858112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7" name="直接连接符 786"/>
          <p:cNvCxnSpPr/>
          <p:nvPr/>
        </p:nvCxnSpPr>
        <p:spPr>
          <a:xfrm rot="5400000">
            <a:off x="2365545" y="920108"/>
            <a:ext cx="538255" cy="20111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直接连接符 787"/>
          <p:cNvCxnSpPr/>
          <p:nvPr/>
        </p:nvCxnSpPr>
        <p:spPr>
          <a:xfrm rot="5400000">
            <a:off x="2537471" y="-308288"/>
            <a:ext cx="1253375" cy="845006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直接连接符 788"/>
          <p:cNvCxnSpPr/>
          <p:nvPr/>
        </p:nvCxnSpPr>
        <p:spPr>
          <a:xfrm flipH="1">
            <a:off x="1405317" y="-566384"/>
            <a:ext cx="433730" cy="1160793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直接连接符 799"/>
          <p:cNvCxnSpPr/>
          <p:nvPr/>
        </p:nvCxnSpPr>
        <p:spPr>
          <a:xfrm flipH="1">
            <a:off x="2237411" y="-546865"/>
            <a:ext cx="903464" cy="127490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0" name="直接连接符 809"/>
          <p:cNvCxnSpPr/>
          <p:nvPr/>
        </p:nvCxnSpPr>
        <p:spPr>
          <a:xfrm rot="5400000" flipH="1">
            <a:off x="1894800" y="390008"/>
            <a:ext cx="186691" cy="49405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直接连接符 819"/>
          <p:cNvCxnSpPr/>
          <p:nvPr/>
        </p:nvCxnSpPr>
        <p:spPr>
          <a:xfrm rot="5400000" flipH="1">
            <a:off x="643062" y="-161631"/>
            <a:ext cx="408644" cy="110866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直接连接符 820"/>
          <p:cNvCxnSpPr/>
          <p:nvPr/>
        </p:nvCxnSpPr>
        <p:spPr>
          <a:xfrm rot="5400000" flipH="1">
            <a:off x="622225" y="-91348"/>
            <a:ext cx="770998" cy="2081576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1" name="直接连接符 830"/>
          <p:cNvCxnSpPr/>
          <p:nvPr/>
        </p:nvCxnSpPr>
        <p:spPr>
          <a:xfrm rot="5400000" flipH="1">
            <a:off x="189378" y="526211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2" name="直接连接符 831"/>
          <p:cNvCxnSpPr/>
          <p:nvPr/>
        </p:nvCxnSpPr>
        <p:spPr>
          <a:xfrm rot="5400000" flipH="1">
            <a:off x="-211050" y="1422281"/>
            <a:ext cx="578875" cy="26842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直接连接符 836"/>
          <p:cNvCxnSpPr/>
          <p:nvPr/>
        </p:nvCxnSpPr>
        <p:spPr>
          <a:xfrm rot="5400000" flipH="1">
            <a:off x="137102" y="674293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8" name="直接连接符 837"/>
          <p:cNvCxnSpPr/>
          <p:nvPr/>
        </p:nvCxnSpPr>
        <p:spPr>
          <a:xfrm rot="5400000" flipH="1">
            <a:off x="1029580" y="2981937"/>
            <a:ext cx="259450" cy="960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直接连接符 838"/>
          <p:cNvCxnSpPr/>
          <p:nvPr/>
        </p:nvCxnSpPr>
        <p:spPr>
          <a:xfrm flipH="1" flipV="1">
            <a:off x="-75423" y="2451944"/>
            <a:ext cx="1182581" cy="44686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2" name="直接连接符 841"/>
          <p:cNvCxnSpPr/>
          <p:nvPr/>
        </p:nvCxnSpPr>
        <p:spPr>
          <a:xfrm rot="5400000" flipH="1">
            <a:off x="684611" y="3748764"/>
            <a:ext cx="259450" cy="9604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直接连接符 842"/>
          <p:cNvCxnSpPr/>
          <p:nvPr/>
        </p:nvCxnSpPr>
        <p:spPr>
          <a:xfrm flipH="1" flipV="1">
            <a:off x="-114479" y="3329344"/>
            <a:ext cx="876668" cy="331271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4" name="直接连接符 843"/>
          <p:cNvCxnSpPr/>
          <p:nvPr/>
        </p:nvCxnSpPr>
        <p:spPr>
          <a:xfrm rot="5400000" flipH="1">
            <a:off x="-19112" y="1744326"/>
            <a:ext cx="1909307" cy="681609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" name="直接连接符 844"/>
          <p:cNvCxnSpPr/>
          <p:nvPr/>
        </p:nvCxnSpPr>
        <p:spPr>
          <a:xfrm rot="5400000" flipH="1">
            <a:off x="329121" y="1289798"/>
            <a:ext cx="1008746" cy="38167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0" name="直接连接符 849"/>
          <p:cNvCxnSpPr/>
          <p:nvPr/>
        </p:nvCxnSpPr>
        <p:spPr>
          <a:xfrm rot="5400000" flipH="1">
            <a:off x="1245636" y="1778777"/>
            <a:ext cx="257632" cy="68179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直接连接符 851"/>
          <p:cNvCxnSpPr/>
          <p:nvPr/>
        </p:nvCxnSpPr>
        <p:spPr>
          <a:xfrm rot="5400000" flipH="1">
            <a:off x="300429" y="5743706"/>
            <a:ext cx="435868" cy="3314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" name="直接连接符 852"/>
          <p:cNvCxnSpPr/>
          <p:nvPr/>
        </p:nvCxnSpPr>
        <p:spPr>
          <a:xfrm rot="5400000" flipH="1">
            <a:off x="89700" y="5426194"/>
            <a:ext cx="141968" cy="375700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" name="直接连接符 858"/>
          <p:cNvCxnSpPr/>
          <p:nvPr/>
        </p:nvCxnSpPr>
        <p:spPr>
          <a:xfrm rot="5400000">
            <a:off x="477987" y="6222816"/>
            <a:ext cx="301790" cy="11207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" name="直接连接符 861"/>
          <p:cNvCxnSpPr/>
          <p:nvPr/>
        </p:nvCxnSpPr>
        <p:spPr>
          <a:xfrm rot="5400000" flipH="1">
            <a:off x="174900" y="6041071"/>
            <a:ext cx="216439" cy="572778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0" name="Freeform 702"/>
          <p:cNvSpPr>
            <a:spLocks/>
          </p:cNvSpPr>
          <p:nvPr/>
        </p:nvSpPr>
        <p:spPr bwMode="auto">
          <a:xfrm rot="16200000">
            <a:off x="8694262" y="1083988"/>
            <a:ext cx="306332" cy="30633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1" name="Freeform 702"/>
          <p:cNvSpPr>
            <a:spLocks/>
          </p:cNvSpPr>
          <p:nvPr/>
        </p:nvSpPr>
        <p:spPr bwMode="auto">
          <a:xfrm rot="16200000">
            <a:off x="11961645" y="3573636"/>
            <a:ext cx="426706" cy="42670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2" name="Freeform 702"/>
          <p:cNvSpPr>
            <a:spLocks/>
          </p:cNvSpPr>
          <p:nvPr/>
        </p:nvSpPr>
        <p:spPr bwMode="auto">
          <a:xfrm rot="16200000" flipV="1">
            <a:off x="10566239" y="6034687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3" name="Freeform 702"/>
          <p:cNvSpPr>
            <a:spLocks/>
          </p:cNvSpPr>
          <p:nvPr/>
        </p:nvSpPr>
        <p:spPr bwMode="auto">
          <a:xfrm rot="16200000" flipH="1" flipV="1">
            <a:off x="9839276" y="222477"/>
            <a:ext cx="398458" cy="39846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5" name="Freeform 702"/>
          <p:cNvSpPr>
            <a:spLocks/>
          </p:cNvSpPr>
          <p:nvPr/>
        </p:nvSpPr>
        <p:spPr bwMode="auto">
          <a:xfrm rot="16200000" flipV="1">
            <a:off x="9418443" y="929185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6" name="Freeform 702"/>
          <p:cNvSpPr>
            <a:spLocks/>
          </p:cNvSpPr>
          <p:nvPr/>
        </p:nvSpPr>
        <p:spPr bwMode="auto">
          <a:xfrm rot="16200000" flipV="1">
            <a:off x="4357172" y="1154490"/>
            <a:ext cx="434250" cy="43425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7" name="Freeform 702"/>
          <p:cNvSpPr>
            <a:spLocks/>
          </p:cNvSpPr>
          <p:nvPr/>
        </p:nvSpPr>
        <p:spPr bwMode="auto">
          <a:xfrm rot="16200000">
            <a:off x="11996703" y="5885745"/>
            <a:ext cx="430464" cy="430466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12182909" y="2387740"/>
            <a:ext cx="662788" cy="1172689"/>
            <a:chOff x="1996111" y="-787396"/>
            <a:chExt cx="662788" cy="1172689"/>
          </a:xfrm>
        </p:grpSpPr>
        <p:cxnSp>
          <p:nvCxnSpPr>
            <p:cNvPr id="790" name="直接连接符 789"/>
            <p:cNvCxnSpPr/>
            <p:nvPr/>
          </p:nvCxnSpPr>
          <p:spPr>
            <a:xfrm rot="5400000">
              <a:off x="2020297" y="-511200"/>
              <a:ext cx="881924" cy="329531"/>
            </a:xfrm>
            <a:prstGeom prst="line">
              <a:avLst/>
            </a:prstGeom>
            <a:ln w="31750" cap="rnd">
              <a:solidFill>
                <a:srgbClr val="FFFF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" name="Freeform 702"/>
            <p:cNvSpPr>
              <a:spLocks/>
            </p:cNvSpPr>
            <p:nvPr/>
          </p:nvSpPr>
          <p:spPr bwMode="auto">
            <a:xfrm rot="16200000" flipV="1">
              <a:off x="1996113" y="-277493"/>
              <a:ext cx="662784" cy="662788"/>
            </a:xfrm>
            <a:custGeom>
              <a:avLst/>
              <a:gdLst>
                <a:gd name="T0" fmla="*/ 154 w 309"/>
                <a:gd name="T1" fmla="*/ 0 h 309"/>
                <a:gd name="T2" fmla="*/ 100 w 309"/>
                <a:gd name="T3" fmla="*/ 9 h 309"/>
                <a:gd name="T4" fmla="*/ 0 w 309"/>
                <a:gd name="T5" fmla="*/ 155 h 309"/>
                <a:gd name="T6" fmla="*/ 9 w 309"/>
                <a:gd name="T7" fmla="*/ 208 h 309"/>
                <a:gd name="T8" fmla="*/ 154 w 309"/>
                <a:gd name="T9" fmla="*/ 309 h 309"/>
                <a:gd name="T10" fmla="*/ 208 w 309"/>
                <a:gd name="T11" fmla="*/ 299 h 309"/>
                <a:gd name="T12" fmla="*/ 309 w 309"/>
                <a:gd name="T13" fmla="*/ 154 h 309"/>
                <a:gd name="T14" fmla="*/ 299 w 309"/>
                <a:gd name="T15" fmla="*/ 101 h 309"/>
                <a:gd name="T16" fmla="*/ 219 w 309"/>
                <a:gd name="T17" fmla="*/ 14 h 309"/>
                <a:gd name="T18" fmla="*/ 179 w 309"/>
                <a:gd name="T19" fmla="*/ 2 h 309"/>
                <a:gd name="T20" fmla="*/ 179 w 309"/>
                <a:gd name="T21" fmla="*/ 2 h 309"/>
                <a:gd name="T22" fmla="*/ 155 w 309"/>
                <a:gd name="T23" fmla="*/ 0 h 309"/>
                <a:gd name="T24" fmla="*/ 154 w 309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09">
                  <a:moveTo>
                    <a:pt x="154" y="0"/>
                  </a:moveTo>
                  <a:cubicBezTo>
                    <a:pt x="136" y="0"/>
                    <a:pt x="118" y="3"/>
                    <a:pt x="100" y="9"/>
                  </a:cubicBezTo>
                  <a:cubicBezTo>
                    <a:pt x="40" y="32"/>
                    <a:pt x="0" y="90"/>
                    <a:pt x="0" y="155"/>
                  </a:cubicBezTo>
                  <a:cubicBezTo>
                    <a:pt x="0" y="173"/>
                    <a:pt x="3" y="191"/>
                    <a:pt x="9" y="208"/>
                  </a:cubicBezTo>
                  <a:cubicBezTo>
                    <a:pt x="32" y="270"/>
                    <a:pt x="91" y="309"/>
                    <a:pt x="154" y="309"/>
                  </a:cubicBezTo>
                  <a:cubicBezTo>
                    <a:pt x="172" y="309"/>
                    <a:pt x="190" y="306"/>
                    <a:pt x="208" y="299"/>
                  </a:cubicBezTo>
                  <a:cubicBezTo>
                    <a:pt x="268" y="277"/>
                    <a:pt x="309" y="219"/>
                    <a:pt x="309" y="154"/>
                  </a:cubicBezTo>
                  <a:cubicBezTo>
                    <a:pt x="309" y="136"/>
                    <a:pt x="305" y="118"/>
                    <a:pt x="299" y="101"/>
                  </a:cubicBezTo>
                  <a:cubicBezTo>
                    <a:pt x="284" y="62"/>
                    <a:pt x="256" y="31"/>
                    <a:pt x="219" y="14"/>
                  </a:cubicBezTo>
                  <a:cubicBezTo>
                    <a:pt x="206" y="8"/>
                    <a:pt x="193" y="4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1" y="2"/>
                    <a:pt x="163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29000">
                  <a:schemeClr val="bg1"/>
                </a:gs>
                <a:gs pos="30000">
                  <a:srgbClr val="F4F52E"/>
                </a:gs>
                <a:gs pos="51000">
                  <a:srgbClr val="F4F52E"/>
                </a:gs>
                <a:gs pos="72000">
                  <a:srgbClr val="F4F52E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89" name="Freeform 702"/>
          <p:cNvSpPr>
            <a:spLocks/>
          </p:cNvSpPr>
          <p:nvPr/>
        </p:nvSpPr>
        <p:spPr bwMode="auto">
          <a:xfrm rot="16200000" flipV="1">
            <a:off x="4965451" y="1042179"/>
            <a:ext cx="244086" cy="2440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819" name="直接连接符 818"/>
          <p:cNvCxnSpPr/>
          <p:nvPr/>
        </p:nvCxnSpPr>
        <p:spPr>
          <a:xfrm rot="10800000" flipH="1">
            <a:off x="8642884" y="204743"/>
            <a:ext cx="245317" cy="6492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直接连接符 832"/>
          <p:cNvCxnSpPr/>
          <p:nvPr/>
        </p:nvCxnSpPr>
        <p:spPr>
          <a:xfrm rot="10800000">
            <a:off x="8797321" y="-425646"/>
            <a:ext cx="90101" cy="634784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0" name="Freeform 702"/>
          <p:cNvSpPr>
            <a:spLocks/>
          </p:cNvSpPr>
          <p:nvPr/>
        </p:nvSpPr>
        <p:spPr bwMode="auto">
          <a:xfrm flipV="1">
            <a:off x="8482381" y="657345"/>
            <a:ext cx="406600" cy="40660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1" name="Freeform 702"/>
          <p:cNvSpPr>
            <a:spLocks/>
          </p:cNvSpPr>
          <p:nvPr/>
        </p:nvSpPr>
        <p:spPr bwMode="auto">
          <a:xfrm rot="16200000" flipV="1">
            <a:off x="124711" y="-201"/>
            <a:ext cx="316266" cy="31626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2" name="Freeform 702"/>
          <p:cNvSpPr>
            <a:spLocks/>
          </p:cNvSpPr>
          <p:nvPr/>
        </p:nvSpPr>
        <p:spPr bwMode="auto">
          <a:xfrm rot="16200000" flipV="1">
            <a:off x="1343102" y="1852925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3" name="Freeform 702"/>
          <p:cNvSpPr>
            <a:spLocks/>
          </p:cNvSpPr>
          <p:nvPr/>
        </p:nvSpPr>
        <p:spPr bwMode="auto">
          <a:xfrm rot="16200000" flipV="1">
            <a:off x="2419112" y="1230111"/>
            <a:ext cx="211870" cy="21187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4" name="Freeform 702"/>
          <p:cNvSpPr>
            <a:spLocks/>
          </p:cNvSpPr>
          <p:nvPr/>
        </p:nvSpPr>
        <p:spPr bwMode="auto">
          <a:xfrm rot="16200000" flipV="1">
            <a:off x="1497032" y="335526"/>
            <a:ext cx="395552" cy="39555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5" name="Freeform 702"/>
          <p:cNvSpPr>
            <a:spLocks/>
          </p:cNvSpPr>
          <p:nvPr/>
        </p:nvSpPr>
        <p:spPr bwMode="auto">
          <a:xfrm rot="16200000" flipV="1">
            <a:off x="1220918" y="3016397"/>
            <a:ext cx="189540" cy="18954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6" name="Freeform 702"/>
          <p:cNvSpPr>
            <a:spLocks/>
          </p:cNvSpPr>
          <p:nvPr/>
        </p:nvSpPr>
        <p:spPr bwMode="auto">
          <a:xfrm rot="16200000" flipV="1">
            <a:off x="1155602" y="3111995"/>
            <a:ext cx="118220" cy="11822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7" name="Freeform 702"/>
          <p:cNvSpPr>
            <a:spLocks/>
          </p:cNvSpPr>
          <p:nvPr/>
        </p:nvSpPr>
        <p:spPr bwMode="auto">
          <a:xfrm rot="16200000" flipV="1">
            <a:off x="536938" y="3741670"/>
            <a:ext cx="810400" cy="810404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8" name="Freeform 702"/>
          <p:cNvSpPr>
            <a:spLocks/>
          </p:cNvSpPr>
          <p:nvPr/>
        </p:nvSpPr>
        <p:spPr bwMode="auto">
          <a:xfrm rot="16200000" flipV="1">
            <a:off x="69595" y="1768352"/>
            <a:ext cx="393906" cy="393910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864" name="直接连接符 863"/>
          <p:cNvCxnSpPr/>
          <p:nvPr/>
        </p:nvCxnSpPr>
        <p:spPr>
          <a:xfrm rot="10800000" flipH="1">
            <a:off x="7086829" y="-32744"/>
            <a:ext cx="385734" cy="46210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直接连接符 868"/>
          <p:cNvCxnSpPr/>
          <p:nvPr/>
        </p:nvCxnSpPr>
        <p:spPr>
          <a:xfrm rot="10800000">
            <a:off x="1887743" y="6077901"/>
            <a:ext cx="213999" cy="476270"/>
          </a:xfrm>
          <a:prstGeom prst="line">
            <a:avLst/>
          </a:prstGeom>
          <a:ln w="31750" cap="rnd">
            <a:solidFill>
              <a:srgbClr val="C6E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3" name="直接连接符 872"/>
          <p:cNvCxnSpPr/>
          <p:nvPr/>
        </p:nvCxnSpPr>
        <p:spPr>
          <a:xfrm rot="10800000">
            <a:off x="5846217" y="-377907"/>
            <a:ext cx="62059" cy="743827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6" name="直接连接符 875"/>
          <p:cNvCxnSpPr/>
          <p:nvPr/>
        </p:nvCxnSpPr>
        <p:spPr>
          <a:xfrm rot="10800000" flipH="1">
            <a:off x="5095231" y="-393608"/>
            <a:ext cx="588585" cy="1567395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9" name="Freeform 702"/>
          <p:cNvSpPr>
            <a:spLocks/>
          </p:cNvSpPr>
          <p:nvPr/>
        </p:nvSpPr>
        <p:spPr bwMode="auto">
          <a:xfrm flipV="1">
            <a:off x="2024805" y="6514627"/>
            <a:ext cx="208936" cy="20893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0" name="Freeform 702"/>
          <p:cNvSpPr>
            <a:spLocks/>
          </p:cNvSpPr>
          <p:nvPr/>
        </p:nvSpPr>
        <p:spPr bwMode="auto">
          <a:xfrm flipV="1">
            <a:off x="6802773" y="158998"/>
            <a:ext cx="463780" cy="463782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1" name="Freeform 702"/>
          <p:cNvSpPr>
            <a:spLocks/>
          </p:cNvSpPr>
          <p:nvPr/>
        </p:nvSpPr>
        <p:spPr bwMode="auto">
          <a:xfrm flipV="1">
            <a:off x="5530279" y="59989"/>
            <a:ext cx="662784" cy="66278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02" name="组合 901"/>
          <p:cNvGrpSpPr/>
          <p:nvPr/>
        </p:nvGrpSpPr>
        <p:grpSpPr>
          <a:xfrm rot="1907291">
            <a:off x="127270" y="5735194"/>
            <a:ext cx="774264" cy="364398"/>
            <a:chOff x="1404478" y="4840188"/>
            <a:chExt cx="1685984" cy="793489"/>
          </a:xfrm>
        </p:grpSpPr>
        <p:sp>
          <p:nvSpPr>
            <p:cNvPr id="90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14" name="组合 913"/>
          <p:cNvGrpSpPr/>
          <p:nvPr/>
        </p:nvGrpSpPr>
        <p:grpSpPr>
          <a:xfrm rot="6597474">
            <a:off x="10638816" y="828909"/>
            <a:ext cx="1641806" cy="772696"/>
            <a:chOff x="1404478" y="4840188"/>
            <a:chExt cx="1685984" cy="793489"/>
          </a:xfrm>
        </p:grpSpPr>
        <p:sp>
          <p:nvSpPr>
            <p:cNvPr id="91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24" name="组合 923"/>
          <p:cNvGrpSpPr/>
          <p:nvPr/>
        </p:nvGrpSpPr>
        <p:grpSpPr>
          <a:xfrm rot="5400000">
            <a:off x="3020589" y="119848"/>
            <a:ext cx="1028878" cy="484230"/>
            <a:chOff x="1404478" y="4840188"/>
            <a:chExt cx="1685984" cy="793489"/>
          </a:xfrm>
        </p:grpSpPr>
        <p:sp>
          <p:nvSpPr>
            <p:cNvPr id="925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36" name="组合 935"/>
          <p:cNvGrpSpPr/>
          <p:nvPr/>
        </p:nvGrpSpPr>
        <p:grpSpPr>
          <a:xfrm rot="2867477">
            <a:off x="190540" y="1211412"/>
            <a:ext cx="1309160" cy="616140"/>
            <a:chOff x="1404478" y="4840188"/>
            <a:chExt cx="1685984" cy="793489"/>
          </a:xfrm>
        </p:grpSpPr>
        <p:sp>
          <p:nvSpPr>
            <p:cNvPr id="937" name="Freeform 770"/>
            <p:cNvSpPr>
              <a:spLocks/>
            </p:cNvSpPr>
            <p:nvPr/>
          </p:nvSpPr>
          <p:spPr bwMode="auto">
            <a:xfrm>
              <a:off x="1604334" y="4934248"/>
              <a:ext cx="1286272" cy="60536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rgbClr val="F4F52E"/>
            </a:solidFill>
            <a:ln>
              <a:noFill/>
            </a:ln>
            <a:effectLst>
              <a:softEdge rad="635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770"/>
            <p:cNvSpPr>
              <a:spLocks/>
            </p:cNvSpPr>
            <p:nvPr/>
          </p:nvSpPr>
          <p:spPr bwMode="auto">
            <a:xfrm>
              <a:off x="1961180" y="5117838"/>
              <a:ext cx="572580" cy="238188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770"/>
            <p:cNvSpPr>
              <a:spLocks/>
            </p:cNvSpPr>
            <p:nvPr/>
          </p:nvSpPr>
          <p:spPr bwMode="auto">
            <a:xfrm>
              <a:off x="1404478" y="4840188"/>
              <a:ext cx="1685984" cy="793489"/>
            </a:xfrm>
            <a:custGeom>
              <a:avLst/>
              <a:gdLst>
                <a:gd name="T0" fmla="*/ 33 w 497"/>
                <a:gd name="T1" fmla="*/ 0 h 234"/>
                <a:gd name="T2" fmla="*/ 2 w 497"/>
                <a:gd name="T3" fmla="*/ 10 h 234"/>
                <a:gd name="T4" fmla="*/ 10 w 497"/>
                <a:gd name="T5" fmla="*/ 34 h 234"/>
                <a:gd name="T6" fmla="*/ 313 w 497"/>
                <a:gd name="T7" fmla="*/ 199 h 234"/>
                <a:gd name="T8" fmla="*/ 464 w 497"/>
                <a:gd name="T9" fmla="*/ 234 h 234"/>
                <a:gd name="T10" fmla="*/ 494 w 497"/>
                <a:gd name="T11" fmla="*/ 223 h 234"/>
                <a:gd name="T12" fmla="*/ 487 w 497"/>
                <a:gd name="T13" fmla="*/ 200 h 234"/>
                <a:gd name="T14" fmla="*/ 371 w 497"/>
                <a:gd name="T15" fmla="*/ 117 h 234"/>
                <a:gd name="T16" fmla="*/ 183 w 497"/>
                <a:gd name="T17" fmla="*/ 34 h 234"/>
                <a:gd name="T18" fmla="*/ 33 w 497"/>
                <a:gd name="T1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7" h="234">
                  <a:moveTo>
                    <a:pt x="33" y="0"/>
                  </a:moveTo>
                  <a:cubicBezTo>
                    <a:pt x="16" y="0"/>
                    <a:pt x="5" y="3"/>
                    <a:pt x="2" y="10"/>
                  </a:cubicBezTo>
                  <a:cubicBezTo>
                    <a:pt x="0" y="16"/>
                    <a:pt x="2" y="24"/>
                    <a:pt x="10" y="34"/>
                  </a:cubicBezTo>
                  <a:cubicBezTo>
                    <a:pt x="46" y="79"/>
                    <a:pt x="182" y="153"/>
                    <a:pt x="313" y="199"/>
                  </a:cubicBezTo>
                  <a:cubicBezTo>
                    <a:pt x="379" y="222"/>
                    <a:pt x="432" y="234"/>
                    <a:pt x="464" y="234"/>
                  </a:cubicBezTo>
                  <a:cubicBezTo>
                    <a:pt x="481" y="234"/>
                    <a:pt x="491" y="230"/>
                    <a:pt x="494" y="223"/>
                  </a:cubicBezTo>
                  <a:cubicBezTo>
                    <a:pt x="497" y="218"/>
                    <a:pt x="494" y="210"/>
                    <a:pt x="487" y="200"/>
                  </a:cubicBezTo>
                  <a:cubicBezTo>
                    <a:pt x="469" y="178"/>
                    <a:pt x="428" y="149"/>
                    <a:pt x="371" y="117"/>
                  </a:cubicBezTo>
                  <a:cubicBezTo>
                    <a:pt x="314" y="86"/>
                    <a:pt x="247" y="56"/>
                    <a:pt x="183" y="34"/>
                  </a:cubicBezTo>
                  <a:cubicBezTo>
                    <a:pt x="118" y="12"/>
                    <a:pt x="64" y="0"/>
                    <a:pt x="33" y="0"/>
                  </a:cubicBezTo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rgbClr val="F4F52E">
                    <a:alpha val="55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50800"/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2295" name="直接连接符 2294"/>
          <p:cNvCxnSpPr/>
          <p:nvPr/>
        </p:nvCxnSpPr>
        <p:spPr>
          <a:xfrm flipH="1" flipV="1">
            <a:off x="12198764" y="6109121"/>
            <a:ext cx="539034" cy="1142952"/>
          </a:xfrm>
          <a:prstGeom prst="line">
            <a:avLst/>
          </a:prstGeom>
          <a:ln w="31750" cap="rnd">
            <a:solidFill>
              <a:srgbClr val="FFFF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4" name="Freeform 702"/>
          <p:cNvSpPr>
            <a:spLocks/>
          </p:cNvSpPr>
          <p:nvPr/>
        </p:nvSpPr>
        <p:spPr bwMode="auto">
          <a:xfrm flipV="1">
            <a:off x="3283062" y="5927836"/>
            <a:ext cx="208936" cy="20893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5" name="Freeform 702"/>
          <p:cNvSpPr>
            <a:spLocks/>
          </p:cNvSpPr>
          <p:nvPr/>
        </p:nvSpPr>
        <p:spPr bwMode="auto">
          <a:xfrm flipV="1">
            <a:off x="4936916" y="6703990"/>
            <a:ext cx="144666" cy="13431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1" name="Freeform 702"/>
          <p:cNvSpPr>
            <a:spLocks/>
          </p:cNvSpPr>
          <p:nvPr/>
        </p:nvSpPr>
        <p:spPr bwMode="auto">
          <a:xfrm flipV="1">
            <a:off x="6256157" y="6612787"/>
            <a:ext cx="317374" cy="290758"/>
          </a:xfrm>
          <a:custGeom>
            <a:avLst/>
            <a:gdLst>
              <a:gd name="T0" fmla="*/ 154 w 309"/>
              <a:gd name="T1" fmla="*/ 0 h 309"/>
              <a:gd name="T2" fmla="*/ 100 w 309"/>
              <a:gd name="T3" fmla="*/ 9 h 309"/>
              <a:gd name="T4" fmla="*/ 0 w 309"/>
              <a:gd name="T5" fmla="*/ 155 h 309"/>
              <a:gd name="T6" fmla="*/ 9 w 309"/>
              <a:gd name="T7" fmla="*/ 208 h 309"/>
              <a:gd name="T8" fmla="*/ 154 w 309"/>
              <a:gd name="T9" fmla="*/ 309 h 309"/>
              <a:gd name="T10" fmla="*/ 208 w 309"/>
              <a:gd name="T11" fmla="*/ 299 h 309"/>
              <a:gd name="T12" fmla="*/ 309 w 309"/>
              <a:gd name="T13" fmla="*/ 154 h 309"/>
              <a:gd name="T14" fmla="*/ 299 w 309"/>
              <a:gd name="T15" fmla="*/ 101 h 309"/>
              <a:gd name="T16" fmla="*/ 219 w 309"/>
              <a:gd name="T17" fmla="*/ 14 h 309"/>
              <a:gd name="T18" fmla="*/ 179 w 309"/>
              <a:gd name="T19" fmla="*/ 2 h 309"/>
              <a:gd name="T20" fmla="*/ 179 w 309"/>
              <a:gd name="T21" fmla="*/ 2 h 309"/>
              <a:gd name="T22" fmla="*/ 155 w 309"/>
              <a:gd name="T23" fmla="*/ 0 h 309"/>
              <a:gd name="T24" fmla="*/ 154 w 309"/>
              <a:gd name="T25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9" h="309">
                <a:moveTo>
                  <a:pt x="154" y="0"/>
                </a:moveTo>
                <a:cubicBezTo>
                  <a:pt x="136" y="0"/>
                  <a:pt x="118" y="3"/>
                  <a:pt x="100" y="9"/>
                </a:cubicBezTo>
                <a:cubicBezTo>
                  <a:pt x="40" y="32"/>
                  <a:pt x="0" y="90"/>
                  <a:pt x="0" y="155"/>
                </a:cubicBezTo>
                <a:cubicBezTo>
                  <a:pt x="0" y="173"/>
                  <a:pt x="3" y="191"/>
                  <a:pt x="9" y="208"/>
                </a:cubicBezTo>
                <a:cubicBezTo>
                  <a:pt x="32" y="270"/>
                  <a:pt x="91" y="309"/>
                  <a:pt x="154" y="309"/>
                </a:cubicBezTo>
                <a:cubicBezTo>
                  <a:pt x="172" y="309"/>
                  <a:pt x="190" y="306"/>
                  <a:pt x="208" y="299"/>
                </a:cubicBezTo>
                <a:cubicBezTo>
                  <a:pt x="268" y="277"/>
                  <a:pt x="309" y="219"/>
                  <a:pt x="309" y="154"/>
                </a:cubicBezTo>
                <a:cubicBezTo>
                  <a:pt x="309" y="136"/>
                  <a:pt x="305" y="118"/>
                  <a:pt x="299" y="101"/>
                </a:cubicBezTo>
                <a:cubicBezTo>
                  <a:pt x="284" y="62"/>
                  <a:pt x="256" y="31"/>
                  <a:pt x="219" y="14"/>
                </a:cubicBezTo>
                <a:cubicBezTo>
                  <a:pt x="206" y="8"/>
                  <a:pt x="193" y="4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1" y="2"/>
                  <a:pt x="163" y="1"/>
                  <a:pt x="155" y="0"/>
                </a:cubicBezTo>
                <a:cubicBezTo>
                  <a:pt x="155" y="0"/>
                  <a:pt x="154" y="0"/>
                  <a:pt x="154" y="0"/>
                </a:cubicBezTo>
              </a:path>
            </a:pathLst>
          </a:cu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29000">
                <a:schemeClr val="bg1"/>
              </a:gs>
              <a:gs pos="30000">
                <a:srgbClr val="F4F52E"/>
              </a:gs>
              <a:gs pos="51000">
                <a:srgbClr val="F4F52E"/>
              </a:gs>
              <a:gs pos="72000">
                <a:srgbClr val="F4F52E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"/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138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push/>
      </p:transition>
    </mc:Choice>
    <mc:Fallback xmlns="">
      <p:transition advClick="0" advTm="0">
        <p:push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2364</TotalTime>
  <Words>69</Words>
  <Application>Microsoft Office PowerPoint</Application>
  <PresentationFormat>自定义</PresentationFormat>
  <Paragraphs>32</Paragraphs>
  <Slides>10</Slides>
  <Notes>1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10</vt:i4>
      </vt:variant>
    </vt:vector>
  </HeadingPairs>
  <TitlesOfParts>
    <vt:vector size="11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微软中国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微软用户</dc:creator>
  <cp:lastModifiedBy>pc</cp:lastModifiedBy>
  <cp:revision>221</cp:revision>
  <dcterms:created xsi:type="dcterms:W3CDTF">2015-01-18T11:13:39Z</dcterms:created>
  <dcterms:modified xsi:type="dcterms:W3CDTF">2015-07-12T11:00:43Z</dcterms:modified>
</cp:coreProperties>
</file>