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68" r:id="rId8"/>
    <p:sldId id="259" r:id="rId9"/>
    <p:sldId id="269" r:id="rId10"/>
    <p:sldId id="270" r:id="rId11"/>
    <p:sldId id="271" r:id="rId12"/>
    <p:sldId id="272" r:id="rId13"/>
    <p:sldId id="260" r:id="rId14"/>
    <p:sldId id="273" r:id="rId15"/>
    <p:sldId id="274" r:id="rId16"/>
    <p:sldId id="275" r:id="rId17"/>
    <p:sldId id="276" r:id="rId18"/>
    <p:sldId id="261" r:id="rId19"/>
    <p:sldId id="277" r:id="rId20"/>
    <p:sldId id="278" r:id="rId21"/>
    <p:sldId id="279" r:id="rId22"/>
    <p:sldId id="280" r:id="rId23"/>
    <p:sldId id="262" r:id="rId24"/>
    <p:sldId id="26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3318"/>
    <a:srgbClr val="007F71"/>
    <a:srgbClr val="3485EA"/>
    <a:srgbClr val="7DC9BA"/>
    <a:srgbClr val="51B7A3"/>
    <a:srgbClr val="F5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2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2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996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0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7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23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55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7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31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4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86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2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5FBFA"/>
            </a:gs>
            <a:gs pos="83000">
              <a:srgbClr val="7DC9BA"/>
            </a:gs>
            <a:gs pos="100000">
              <a:srgbClr val="51B7A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27F5-29D3-44A9-8EE8-0FBDA255C1F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68677-2C55-4167-9BC5-5A9065102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96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18" Type="http://schemas.openxmlformats.org/officeDocument/2006/relationships/tags" Target="../tags/tag6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17" Type="http://schemas.openxmlformats.org/officeDocument/2006/relationships/tags" Target="../tags/tag63.xml"/><Relationship Id="rId2" Type="http://schemas.openxmlformats.org/officeDocument/2006/relationships/tags" Target="../tags/tag48.xml"/><Relationship Id="rId16" Type="http://schemas.openxmlformats.org/officeDocument/2006/relationships/tags" Target="../tags/tag62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tags" Target="../tags/tag61.xml"/><Relationship Id="rId10" Type="http://schemas.openxmlformats.org/officeDocument/2006/relationships/tags" Target="../tags/tag5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6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0.png"/><Relationship Id="rId2" Type="http://schemas.openxmlformats.org/officeDocument/2006/relationships/tags" Target="../tags/tag66.xml"/><Relationship Id="rId16" Type="http://schemas.openxmlformats.org/officeDocument/2006/relationships/image" Target="../media/image9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image" Target="../media/image8.png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" name="组合 522"/>
          <p:cNvGrpSpPr/>
          <p:nvPr/>
        </p:nvGrpSpPr>
        <p:grpSpPr>
          <a:xfrm>
            <a:off x="164578" y="420749"/>
            <a:ext cx="11953623" cy="6400800"/>
            <a:chOff x="-2327275" y="-12033251"/>
            <a:chExt cx="20610513" cy="11036300"/>
          </a:xfrm>
          <a:solidFill>
            <a:schemeClr val="bg1">
              <a:lumMod val="85000"/>
              <a:alpha val="70000"/>
            </a:schemeClr>
          </a:solidFill>
        </p:grpSpPr>
        <p:sp>
          <p:nvSpPr>
            <p:cNvPr id="329" name="Freeform 315"/>
            <p:cNvSpPr>
              <a:spLocks noEditPoints="1"/>
            </p:cNvSpPr>
            <p:nvPr/>
          </p:nvSpPr>
          <p:spPr bwMode="auto">
            <a:xfrm>
              <a:off x="3203575" y="-12033251"/>
              <a:ext cx="3460750" cy="2495550"/>
            </a:xfrm>
            <a:custGeom>
              <a:avLst/>
              <a:gdLst>
                <a:gd name="T0" fmla="*/ 358 w 817"/>
                <a:gd name="T1" fmla="*/ 573 h 589"/>
                <a:gd name="T2" fmla="*/ 331 w 817"/>
                <a:gd name="T3" fmla="*/ 558 h 589"/>
                <a:gd name="T4" fmla="*/ 632 w 817"/>
                <a:gd name="T5" fmla="*/ 351 h 589"/>
                <a:gd name="T6" fmla="*/ 105 w 817"/>
                <a:gd name="T7" fmla="*/ 207 h 589"/>
                <a:gd name="T8" fmla="*/ 105 w 817"/>
                <a:gd name="T9" fmla="*/ 207 h 589"/>
                <a:gd name="T10" fmla="*/ 722 w 817"/>
                <a:gd name="T11" fmla="*/ 167 h 589"/>
                <a:gd name="T12" fmla="*/ 722 w 817"/>
                <a:gd name="T13" fmla="*/ 167 h 589"/>
                <a:gd name="T14" fmla="*/ 722 w 817"/>
                <a:gd name="T15" fmla="*/ 167 h 589"/>
                <a:gd name="T16" fmla="*/ 479 w 817"/>
                <a:gd name="T17" fmla="*/ 4 h 589"/>
                <a:gd name="T18" fmla="*/ 442 w 817"/>
                <a:gd name="T19" fmla="*/ 24 h 589"/>
                <a:gd name="T20" fmla="*/ 392 w 817"/>
                <a:gd name="T21" fmla="*/ 24 h 589"/>
                <a:gd name="T22" fmla="*/ 344 w 817"/>
                <a:gd name="T23" fmla="*/ 36 h 589"/>
                <a:gd name="T24" fmla="*/ 339 w 817"/>
                <a:gd name="T25" fmla="*/ 60 h 589"/>
                <a:gd name="T26" fmla="*/ 302 w 817"/>
                <a:gd name="T27" fmla="*/ 53 h 589"/>
                <a:gd name="T28" fmla="*/ 255 w 817"/>
                <a:gd name="T29" fmla="*/ 73 h 589"/>
                <a:gd name="T30" fmla="*/ 191 w 817"/>
                <a:gd name="T31" fmla="*/ 51 h 589"/>
                <a:gd name="T32" fmla="*/ 159 w 817"/>
                <a:gd name="T33" fmla="*/ 56 h 589"/>
                <a:gd name="T34" fmla="*/ 70 w 817"/>
                <a:gd name="T35" fmla="*/ 99 h 589"/>
                <a:gd name="T36" fmla="*/ 102 w 817"/>
                <a:gd name="T37" fmla="*/ 132 h 589"/>
                <a:gd name="T38" fmla="*/ 25 w 817"/>
                <a:gd name="T39" fmla="*/ 172 h 589"/>
                <a:gd name="T40" fmla="*/ 61 w 817"/>
                <a:gd name="T41" fmla="*/ 178 h 589"/>
                <a:gd name="T42" fmla="*/ 52 w 817"/>
                <a:gd name="T43" fmla="*/ 213 h 589"/>
                <a:gd name="T44" fmla="*/ 114 w 817"/>
                <a:gd name="T45" fmla="*/ 206 h 589"/>
                <a:gd name="T46" fmla="*/ 221 w 817"/>
                <a:gd name="T47" fmla="*/ 251 h 589"/>
                <a:gd name="T48" fmla="*/ 244 w 817"/>
                <a:gd name="T49" fmla="*/ 326 h 589"/>
                <a:gd name="T50" fmla="*/ 249 w 817"/>
                <a:gd name="T51" fmla="*/ 338 h 589"/>
                <a:gd name="T52" fmla="*/ 259 w 817"/>
                <a:gd name="T53" fmla="*/ 384 h 589"/>
                <a:gd name="T54" fmla="*/ 300 w 817"/>
                <a:gd name="T55" fmla="*/ 382 h 589"/>
                <a:gd name="T56" fmla="*/ 256 w 817"/>
                <a:gd name="T57" fmla="*/ 435 h 589"/>
                <a:gd name="T58" fmla="*/ 279 w 817"/>
                <a:gd name="T59" fmla="*/ 487 h 589"/>
                <a:gd name="T60" fmla="*/ 292 w 817"/>
                <a:gd name="T61" fmla="*/ 523 h 589"/>
                <a:gd name="T62" fmla="*/ 326 w 817"/>
                <a:gd name="T63" fmla="*/ 555 h 589"/>
                <a:gd name="T64" fmla="*/ 345 w 817"/>
                <a:gd name="T65" fmla="*/ 570 h 589"/>
                <a:gd name="T66" fmla="*/ 377 w 817"/>
                <a:gd name="T67" fmla="*/ 583 h 589"/>
                <a:gd name="T68" fmla="*/ 399 w 817"/>
                <a:gd name="T69" fmla="*/ 561 h 589"/>
                <a:gd name="T70" fmla="*/ 427 w 817"/>
                <a:gd name="T71" fmla="*/ 499 h 589"/>
                <a:gd name="T72" fmla="*/ 463 w 817"/>
                <a:gd name="T73" fmla="*/ 466 h 589"/>
                <a:gd name="T74" fmla="*/ 543 w 817"/>
                <a:gd name="T75" fmla="*/ 409 h 589"/>
                <a:gd name="T76" fmla="*/ 615 w 817"/>
                <a:gd name="T77" fmla="*/ 396 h 589"/>
                <a:gd name="T78" fmla="*/ 665 w 817"/>
                <a:gd name="T79" fmla="*/ 354 h 589"/>
                <a:gd name="T80" fmla="*/ 605 w 817"/>
                <a:gd name="T81" fmla="*/ 348 h 589"/>
                <a:gd name="T82" fmla="*/ 617 w 817"/>
                <a:gd name="T83" fmla="*/ 317 h 589"/>
                <a:gd name="T84" fmla="*/ 694 w 817"/>
                <a:gd name="T85" fmla="*/ 353 h 589"/>
                <a:gd name="T86" fmla="*/ 651 w 817"/>
                <a:gd name="T87" fmla="*/ 297 h 589"/>
                <a:gd name="T88" fmla="*/ 684 w 817"/>
                <a:gd name="T89" fmla="*/ 284 h 589"/>
                <a:gd name="T90" fmla="*/ 724 w 817"/>
                <a:gd name="T91" fmla="*/ 262 h 589"/>
                <a:gd name="T92" fmla="*/ 719 w 817"/>
                <a:gd name="T93" fmla="*/ 234 h 589"/>
                <a:gd name="T94" fmla="*/ 728 w 817"/>
                <a:gd name="T95" fmla="*/ 176 h 589"/>
                <a:gd name="T96" fmla="*/ 692 w 817"/>
                <a:gd name="T97" fmla="*/ 154 h 589"/>
                <a:gd name="T98" fmla="*/ 747 w 817"/>
                <a:gd name="T99" fmla="*/ 115 h 589"/>
                <a:gd name="T100" fmla="*/ 762 w 817"/>
                <a:gd name="T101" fmla="*/ 102 h 589"/>
                <a:gd name="T102" fmla="*/ 806 w 817"/>
                <a:gd name="T103" fmla="*/ 72 h 589"/>
                <a:gd name="T104" fmla="*/ 713 w 817"/>
                <a:gd name="T105" fmla="*/ 71 h 589"/>
                <a:gd name="T106" fmla="*/ 653 w 817"/>
                <a:gd name="T107" fmla="*/ 63 h 589"/>
                <a:gd name="T108" fmla="*/ 574 w 817"/>
                <a:gd name="T109" fmla="*/ 54 h 589"/>
                <a:gd name="T110" fmla="*/ 528 w 817"/>
                <a:gd name="T111" fmla="*/ 66 h 589"/>
                <a:gd name="T112" fmla="*/ 581 w 817"/>
                <a:gd name="T113" fmla="*/ 48 h 589"/>
                <a:gd name="T114" fmla="*/ 680 w 817"/>
                <a:gd name="T115" fmla="*/ 47 h 589"/>
                <a:gd name="T116" fmla="*/ 644 w 817"/>
                <a:gd name="T117" fmla="*/ 12 h 589"/>
                <a:gd name="T118" fmla="*/ 528 w 817"/>
                <a:gd name="T119" fmla="*/ 31 h 589"/>
                <a:gd name="T120" fmla="*/ 618 w 817"/>
                <a:gd name="T121" fmla="*/ 18 h 589"/>
                <a:gd name="T122" fmla="*/ 548 w 817"/>
                <a:gd name="T123" fmla="*/ 3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7" h="589">
                  <a:moveTo>
                    <a:pt x="404" y="587"/>
                  </a:moveTo>
                  <a:cubicBezTo>
                    <a:pt x="404" y="587"/>
                    <a:pt x="403" y="587"/>
                    <a:pt x="403" y="587"/>
                  </a:cubicBezTo>
                  <a:cubicBezTo>
                    <a:pt x="403" y="587"/>
                    <a:pt x="403" y="587"/>
                    <a:pt x="403" y="587"/>
                  </a:cubicBezTo>
                  <a:cubicBezTo>
                    <a:pt x="403" y="587"/>
                    <a:pt x="403" y="587"/>
                    <a:pt x="403" y="587"/>
                  </a:cubicBezTo>
                  <a:cubicBezTo>
                    <a:pt x="404" y="587"/>
                    <a:pt x="404" y="587"/>
                    <a:pt x="404" y="587"/>
                  </a:cubicBezTo>
                  <a:moveTo>
                    <a:pt x="406" y="586"/>
                  </a:moveTo>
                  <a:cubicBezTo>
                    <a:pt x="406" y="586"/>
                    <a:pt x="405" y="586"/>
                    <a:pt x="404" y="587"/>
                  </a:cubicBezTo>
                  <a:cubicBezTo>
                    <a:pt x="404" y="587"/>
                    <a:pt x="404" y="587"/>
                    <a:pt x="404" y="587"/>
                  </a:cubicBezTo>
                  <a:cubicBezTo>
                    <a:pt x="405" y="586"/>
                    <a:pt x="406" y="586"/>
                    <a:pt x="406" y="586"/>
                  </a:cubicBezTo>
                  <a:moveTo>
                    <a:pt x="355" y="574"/>
                  </a:moveTo>
                  <a:cubicBezTo>
                    <a:pt x="355" y="574"/>
                    <a:pt x="355" y="574"/>
                    <a:pt x="355" y="574"/>
                  </a:cubicBezTo>
                  <a:cubicBezTo>
                    <a:pt x="355" y="574"/>
                    <a:pt x="355" y="574"/>
                    <a:pt x="355" y="574"/>
                  </a:cubicBezTo>
                  <a:moveTo>
                    <a:pt x="358" y="573"/>
                  </a:moveTo>
                  <a:cubicBezTo>
                    <a:pt x="356" y="574"/>
                    <a:pt x="355" y="574"/>
                    <a:pt x="355" y="574"/>
                  </a:cubicBezTo>
                  <a:cubicBezTo>
                    <a:pt x="356" y="574"/>
                    <a:pt x="357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358" y="573"/>
                  </a:move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moveTo>
                    <a:pt x="401" y="570"/>
                  </a:moveTo>
                  <a:cubicBezTo>
                    <a:pt x="401" y="570"/>
                    <a:pt x="401" y="570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399" y="571"/>
                    <a:pt x="400" y="571"/>
                    <a:pt x="400" y="571"/>
                  </a:cubicBezTo>
                  <a:cubicBezTo>
                    <a:pt x="401" y="571"/>
                    <a:pt x="402" y="570"/>
                    <a:pt x="401" y="570"/>
                  </a:cubicBezTo>
                  <a:moveTo>
                    <a:pt x="345" y="570"/>
                  </a:moveTo>
                  <a:cubicBezTo>
                    <a:pt x="345" y="570"/>
                    <a:pt x="344" y="570"/>
                    <a:pt x="343" y="571"/>
                  </a:cubicBezTo>
                  <a:cubicBezTo>
                    <a:pt x="343" y="571"/>
                    <a:pt x="343" y="571"/>
                    <a:pt x="343" y="571"/>
                  </a:cubicBezTo>
                  <a:cubicBezTo>
                    <a:pt x="343" y="572"/>
                    <a:pt x="343" y="572"/>
                    <a:pt x="343" y="572"/>
                  </a:cubicBezTo>
                  <a:cubicBezTo>
                    <a:pt x="343" y="572"/>
                    <a:pt x="343" y="571"/>
                    <a:pt x="344" y="571"/>
                  </a:cubicBezTo>
                  <a:cubicBezTo>
                    <a:pt x="344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moveTo>
                    <a:pt x="331" y="558"/>
                  </a:moveTo>
                  <a:cubicBezTo>
                    <a:pt x="331" y="558"/>
                    <a:pt x="331" y="558"/>
                    <a:pt x="331" y="558"/>
                  </a:cubicBezTo>
                  <a:cubicBezTo>
                    <a:pt x="330" y="559"/>
                    <a:pt x="330" y="559"/>
                    <a:pt x="331" y="559"/>
                  </a:cubicBezTo>
                  <a:cubicBezTo>
                    <a:pt x="331" y="559"/>
                    <a:pt x="331" y="559"/>
                    <a:pt x="331" y="559"/>
                  </a:cubicBezTo>
                  <a:cubicBezTo>
                    <a:pt x="331" y="558"/>
                    <a:pt x="331" y="558"/>
                    <a:pt x="331" y="558"/>
                  </a:cubicBezTo>
                  <a:moveTo>
                    <a:pt x="326" y="554"/>
                  </a:moveTo>
                  <a:cubicBezTo>
                    <a:pt x="326" y="554"/>
                    <a:pt x="326" y="555"/>
                    <a:pt x="327" y="556"/>
                  </a:cubicBezTo>
                  <a:cubicBezTo>
                    <a:pt x="327" y="556"/>
                    <a:pt x="327" y="557"/>
                    <a:pt x="327" y="557"/>
                  </a:cubicBezTo>
                  <a:cubicBezTo>
                    <a:pt x="327" y="557"/>
                    <a:pt x="327" y="557"/>
                    <a:pt x="326" y="555"/>
                  </a:cubicBezTo>
                  <a:cubicBezTo>
                    <a:pt x="326" y="555"/>
                    <a:pt x="326" y="555"/>
                    <a:pt x="326" y="555"/>
                  </a:cubicBezTo>
                  <a:cubicBezTo>
                    <a:pt x="326" y="555"/>
                    <a:pt x="326" y="554"/>
                    <a:pt x="326" y="554"/>
                  </a:cubicBezTo>
                  <a:moveTo>
                    <a:pt x="274" y="478"/>
                  </a:moveTo>
                  <a:cubicBezTo>
                    <a:pt x="274" y="478"/>
                    <a:pt x="274" y="478"/>
                    <a:pt x="274" y="478"/>
                  </a:cubicBezTo>
                  <a:cubicBezTo>
                    <a:pt x="274" y="479"/>
                    <a:pt x="274" y="479"/>
                    <a:pt x="275" y="479"/>
                  </a:cubicBezTo>
                  <a:cubicBezTo>
                    <a:pt x="275" y="479"/>
                    <a:pt x="275" y="479"/>
                    <a:pt x="275" y="478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4" y="478"/>
                    <a:pt x="274" y="478"/>
                    <a:pt x="274" y="478"/>
                  </a:cubicBezTo>
                  <a:moveTo>
                    <a:pt x="634" y="350"/>
                  </a:moveTo>
                  <a:cubicBezTo>
                    <a:pt x="633" y="350"/>
                    <a:pt x="633" y="350"/>
                    <a:pt x="632" y="351"/>
                  </a:cubicBezTo>
                  <a:cubicBezTo>
                    <a:pt x="632" y="351"/>
                    <a:pt x="632" y="351"/>
                    <a:pt x="632" y="351"/>
                  </a:cubicBezTo>
                  <a:cubicBezTo>
                    <a:pt x="632" y="351"/>
                    <a:pt x="632" y="351"/>
                    <a:pt x="632" y="351"/>
                  </a:cubicBezTo>
                  <a:cubicBezTo>
                    <a:pt x="633" y="350"/>
                    <a:pt x="634" y="350"/>
                    <a:pt x="634" y="350"/>
                  </a:cubicBezTo>
                  <a:moveTo>
                    <a:pt x="634" y="349"/>
                  </a:moveTo>
                  <a:cubicBezTo>
                    <a:pt x="634" y="349"/>
                    <a:pt x="634" y="349"/>
                    <a:pt x="634" y="349"/>
                  </a:cubicBezTo>
                  <a:cubicBezTo>
                    <a:pt x="634" y="350"/>
                    <a:pt x="634" y="350"/>
                    <a:pt x="634" y="350"/>
                  </a:cubicBezTo>
                  <a:cubicBezTo>
                    <a:pt x="634" y="349"/>
                    <a:pt x="634" y="349"/>
                    <a:pt x="634" y="349"/>
                  </a:cubicBezTo>
                  <a:moveTo>
                    <a:pt x="105" y="207"/>
                  </a:moveTo>
                  <a:cubicBezTo>
                    <a:pt x="105" y="207"/>
                    <a:pt x="107" y="208"/>
                    <a:pt x="107" y="208"/>
                  </a:cubicBezTo>
                  <a:cubicBezTo>
                    <a:pt x="107" y="208"/>
                    <a:pt x="106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105" y="207"/>
                  </a:move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moveTo>
                    <a:pt x="722" y="167"/>
                  </a:moveTo>
                  <a:cubicBezTo>
                    <a:pt x="722" y="168"/>
                    <a:pt x="722" y="168"/>
                    <a:pt x="722" y="168"/>
                  </a:cubicBezTo>
                  <a:cubicBezTo>
                    <a:pt x="722" y="168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7"/>
                  </a:moveTo>
                  <a:cubicBezTo>
                    <a:pt x="722" y="167"/>
                    <a:pt x="722" y="167"/>
                    <a:pt x="722" y="167"/>
                  </a:cubicBezTo>
                  <a:cubicBezTo>
                    <a:pt x="722" y="167"/>
                    <a:pt x="722" y="167"/>
                    <a:pt x="722" y="167"/>
                  </a:cubicBezTo>
                  <a:moveTo>
                    <a:pt x="722" y="166"/>
                  </a:moveTo>
                  <a:cubicBezTo>
                    <a:pt x="722" y="166"/>
                    <a:pt x="722" y="166"/>
                    <a:pt x="722" y="167"/>
                  </a:cubicBezTo>
                  <a:cubicBezTo>
                    <a:pt x="722" y="166"/>
                    <a:pt x="722" y="166"/>
                    <a:pt x="722" y="166"/>
                  </a:cubicBezTo>
                  <a:moveTo>
                    <a:pt x="490" y="0"/>
                  </a:moveTo>
                  <a:cubicBezTo>
                    <a:pt x="488" y="0"/>
                    <a:pt x="485" y="0"/>
                    <a:pt x="482" y="1"/>
                  </a:cubicBezTo>
                  <a:cubicBezTo>
                    <a:pt x="482" y="1"/>
                    <a:pt x="482" y="4"/>
                    <a:pt x="479" y="4"/>
                  </a:cubicBezTo>
                  <a:cubicBezTo>
                    <a:pt x="479" y="4"/>
                    <a:pt x="478" y="4"/>
                    <a:pt x="478" y="4"/>
                  </a:cubicBezTo>
                  <a:cubicBezTo>
                    <a:pt x="478" y="4"/>
                    <a:pt x="473" y="3"/>
                    <a:pt x="469" y="2"/>
                  </a:cubicBezTo>
                  <a:cubicBezTo>
                    <a:pt x="471" y="7"/>
                    <a:pt x="471" y="7"/>
                    <a:pt x="471" y="7"/>
                  </a:cubicBezTo>
                  <a:cubicBezTo>
                    <a:pt x="471" y="7"/>
                    <a:pt x="469" y="7"/>
                    <a:pt x="466" y="7"/>
                  </a:cubicBezTo>
                  <a:cubicBezTo>
                    <a:pt x="465" y="7"/>
                    <a:pt x="464" y="7"/>
                    <a:pt x="463" y="7"/>
                  </a:cubicBezTo>
                  <a:cubicBezTo>
                    <a:pt x="462" y="6"/>
                    <a:pt x="461" y="6"/>
                    <a:pt x="458" y="6"/>
                  </a:cubicBezTo>
                  <a:cubicBezTo>
                    <a:pt x="457" y="6"/>
                    <a:pt x="456" y="6"/>
                    <a:pt x="455" y="6"/>
                  </a:cubicBezTo>
                  <a:cubicBezTo>
                    <a:pt x="455" y="6"/>
                    <a:pt x="450" y="11"/>
                    <a:pt x="452" y="11"/>
                  </a:cubicBezTo>
                  <a:cubicBezTo>
                    <a:pt x="452" y="11"/>
                    <a:pt x="460" y="13"/>
                    <a:pt x="458" y="14"/>
                  </a:cubicBezTo>
                  <a:cubicBezTo>
                    <a:pt x="458" y="14"/>
                    <a:pt x="454" y="15"/>
                    <a:pt x="447" y="15"/>
                  </a:cubicBezTo>
                  <a:cubicBezTo>
                    <a:pt x="446" y="15"/>
                    <a:pt x="446" y="15"/>
                    <a:pt x="445" y="15"/>
                  </a:cubicBezTo>
                  <a:cubicBezTo>
                    <a:pt x="445" y="15"/>
                    <a:pt x="445" y="15"/>
                    <a:pt x="444" y="15"/>
                  </a:cubicBezTo>
                  <a:cubicBezTo>
                    <a:pt x="442" y="15"/>
                    <a:pt x="442" y="17"/>
                    <a:pt x="447" y="22"/>
                  </a:cubicBezTo>
                  <a:cubicBezTo>
                    <a:pt x="452" y="27"/>
                    <a:pt x="451" y="27"/>
                    <a:pt x="451" y="27"/>
                  </a:cubicBezTo>
                  <a:cubicBezTo>
                    <a:pt x="451" y="27"/>
                    <a:pt x="451" y="27"/>
                    <a:pt x="451" y="27"/>
                  </a:cubicBezTo>
                  <a:cubicBezTo>
                    <a:pt x="450" y="27"/>
                    <a:pt x="448" y="26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3" y="23"/>
                    <a:pt x="443" y="24"/>
                    <a:pt x="442" y="24"/>
                  </a:cubicBezTo>
                  <a:cubicBezTo>
                    <a:pt x="442" y="24"/>
                    <a:pt x="441" y="23"/>
                    <a:pt x="441" y="22"/>
                  </a:cubicBezTo>
                  <a:cubicBezTo>
                    <a:pt x="440" y="22"/>
                    <a:pt x="439" y="21"/>
                    <a:pt x="440" y="21"/>
                  </a:cubicBezTo>
                  <a:cubicBezTo>
                    <a:pt x="440" y="21"/>
                    <a:pt x="441" y="22"/>
                    <a:pt x="442" y="23"/>
                  </a:cubicBezTo>
                  <a:cubicBezTo>
                    <a:pt x="440" y="19"/>
                    <a:pt x="442" y="23"/>
                    <a:pt x="441" y="19"/>
                  </a:cubicBezTo>
                  <a:cubicBezTo>
                    <a:pt x="440" y="17"/>
                    <a:pt x="439" y="17"/>
                    <a:pt x="439" y="17"/>
                  </a:cubicBezTo>
                  <a:cubicBezTo>
                    <a:pt x="438" y="17"/>
                    <a:pt x="437" y="18"/>
                    <a:pt x="437" y="21"/>
                  </a:cubicBezTo>
                  <a:cubicBezTo>
                    <a:pt x="438" y="23"/>
                    <a:pt x="440" y="25"/>
                    <a:pt x="439" y="25"/>
                  </a:cubicBezTo>
                  <a:cubicBezTo>
                    <a:pt x="439" y="25"/>
                    <a:pt x="439" y="25"/>
                    <a:pt x="438" y="25"/>
                  </a:cubicBezTo>
                  <a:cubicBezTo>
                    <a:pt x="436" y="24"/>
                    <a:pt x="437" y="24"/>
                    <a:pt x="432" y="24"/>
                  </a:cubicBezTo>
                  <a:cubicBezTo>
                    <a:pt x="432" y="24"/>
                    <a:pt x="433" y="28"/>
                    <a:pt x="432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29" y="26"/>
                    <a:pt x="426" y="27"/>
                    <a:pt x="419" y="22"/>
                  </a:cubicBezTo>
                  <a:cubicBezTo>
                    <a:pt x="419" y="22"/>
                    <a:pt x="419" y="23"/>
                    <a:pt x="418" y="23"/>
                  </a:cubicBezTo>
                  <a:cubicBezTo>
                    <a:pt x="418" y="23"/>
                    <a:pt x="418" y="22"/>
                    <a:pt x="418" y="20"/>
                  </a:cubicBezTo>
                  <a:cubicBezTo>
                    <a:pt x="420" y="14"/>
                    <a:pt x="401" y="14"/>
                    <a:pt x="401" y="14"/>
                  </a:cubicBezTo>
                  <a:cubicBezTo>
                    <a:pt x="401" y="19"/>
                    <a:pt x="401" y="19"/>
                    <a:pt x="401" y="19"/>
                  </a:cubicBezTo>
                  <a:cubicBezTo>
                    <a:pt x="401" y="19"/>
                    <a:pt x="396" y="17"/>
                    <a:pt x="392" y="17"/>
                  </a:cubicBezTo>
                  <a:cubicBezTo>
                    <a:pt x="390" y="17"/>
                    <a:pt x="388" y="17"/>
                    <a:pt x="387" y="19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2" y="24"/>
                    <a:pt x="390" y="25"/>
                    <a:pt x="385" y="25"/>
                  </a:cubicBezTo>
                  <a:cubicBezTo>
                    <a:pt x="385" y="25"/>
                    <a:pt x="385" y="28"/>
                    <a:pt x="391" y="30"/>
                  </a:cubicBezTo>
                  <a:cubicBezTo>
                    <a:pt x="393" y="31"/>
                    <a:pt x="394" y="31"/>
                    <a:pt x="401" y="32"/>
                  </a:cubicBezTo>
                  <a:cubicBezTo>
                    <a:pt x="403" y="32"/>
                    <a:pt x="407" y="31"/>
                    <a:pt x="412" y="33"/>
                  </a:cubicBezTo>
                  <a:cubicBezTo>
                    <a:pt x="412" y="33"/>
                    <a:pt x="415" y="37"/>
                    <a:pt x="420" y="39"/>
                  </a:cubicBezTo>
                  <a:cubicBezTo>
                    <a:pt x="422" y="40"/>
                    <a:pt x="425" y="43"/>
                    <a:pt x="426" y="44"/>
                  </a:cubicBezTo>
                  <a:cubicBezTo>
                    <a:pt x="427" y="45"/>
                    <a:pt x="426" y="45"/>
                    <a:pt x="424" y="45"/>
                  </a:cubicBezTo>
                  <a:cubicBezTo>
                    <a:pt x="423" y="45"/>
                    <a:pt x="422" y="45"/>
                    <a:pt x="420" y="44"/>
                  </a:cubicBezTo>
                  <a:cubicBezTo>
                    <a:pt x="416" y="43"/>
                    <a:pt x="416" y="44"/>
                    <a:pt x="413" y="40"/>
                  </a:cubicBezTo>
                  <a:cubicBezTo>
                    <a:pt x="411" y="37"/>
                    <a:pt x="411" y="39"/>
                    <a:pt x="408" y="36"/>
                  </a:cubicBezTo>
                  <a:cubicBezTo>
                    <a:pt x="406" y="34"/>
                    <a:pt x="405" y="34"/>
                    <a:pt x="402" y="34"/>
                  </a:cubicBezTo>
                  <a:cubicBezTo>
                    <a:pt x="399" y="34"/>
                    <a:pt x="398" y="33"/>
                    <a:pt x="392" y="32"/>
                  </a:cubicBezTo>
                  <a:cubicBezTo>
                    <a:pt x="379" y="34"/>
                    <a:pt x="379" y="34"/>
                    <a:pt x="379" y="34"/>
                  </a:cubicBezTo>
                  <a:cubicBezTo>
                    <a:pt x="379" y="34"/>
                    <a:pt x="380" y="39"/>
                    <a:pt x="382" y="39"/>
                  </a:cubicBezTo>
                  <a:cubicBezTo>
                    <a:pt x="384" y="44"/>
                    <a:pt x="384" y="44"/>
                    <a:pt x="384" y="44"/>
                  </a:cubicBezTo>
                  <a:cubicBezTo>
                    <a:pt x="373" y="36"/>
                    <a:pt x="373" y="36"/>
                    <a:pt x="37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4" y="36"/>
                    <a:pt x="344" y="36"/>
                    <a:pt x="344" y="36"/>
                  </a:cubicBezTo>
                  <a:cubicBezTo>
                    <a:pt x="344" y="36"/>
                    <a:pt x="344" y="39"/>
                    <a:pt x="348" y="41"/>
                  </a:cubicBezTo>
                  <a:cubicBezTo>
                    <a:pt x="348" y="41"/>
                    <a:pt x="349" y="46"/>
                    <a:pt x="354" y="48"/>
                  </a:cubicBezTo>
                  <a:cubicBezTo>
                    <a:pt x="354" y="48"/>
                    <a:pt x="357" y="52"/>
                    <a:pt x="365" y="56"/>
                  </a:cubicBezTo>
                  <a:cubicBezTo>
                    <a:pt x="369" y="57"/>
                    <a:pt x="368" y="58"/>
                    <a:pt x="372" y="63"/>
                  </a:cubicBezTo>
                  <a:cubicBezTo>
                    <a:pt x="372" y="63"/>
                    <a:pt x="377" y="66"/>
                    <a:pt x="380" y="66"/>
                  </a:cubicBezTo>
                  <a:cubicBezTo>
                    <a:pt x="383" y="66"/>
                    <a:pt x="384" y="67"/>
                    <a:pt x="390" y="68"/>
                  </a:cubicBezTo>
                  <a:cubicBezTo>
                    <a:pt x="390" y="68"/>
                    <a:pt x="393" y="70"/>
                    <a:pt x="394" y="72"/>
                  </a:cubicBezTo>
                  <a:cubicBezTo>
                    <a:pt x="394" y="72"/>
                    <a:pt x="393" y="73"/>
                    <a:pt x="392" y="73"/>
                  </a:cubicBezTo>
                  <a:cubicBezTo>
                    <a:pt x="391" y="73"/>
                    <a:pt x="390" y="73"/>
                    <a:pt x="388" y="72"/>
                  </a:cubicBezTo>
                  <a:cubicBezTo>
                    <a:pt x="387" y="72"/>
                    <a:pt x="387" y="72"/>
                    <a:pt x="386" y="72"/>
                  </a:cubicBezTo>
                  <a:cubicBezTo>
                    <a:pt x="386" y="72"/>
                    <a:pt x="386" y="72"/>
                    <a:pt x="385" y="72"/>
                  </a:cubicBezTo>
                  <a:cubicBezTo>
                    <a:pt x="385" y="72"/>
                    <a:pt x="385" y="72"/>
                    <a:pt x="385" y="72"/>
                  </a:cubicBezTo>
                  <a:cubicBezTo>
                    <a:pt x="384" y="72"/>
                    <a:pt x="382" y="71"/>
                    <a:pt x="380" y="71"/>
                  </a:cubicBezTo>
                  <a:cubicBezTo>
                    <a:pt x="378" y="70"/>
                    <a:pt x="377" y="69"/>
                    <a:pt x="376" y="69"/>
                  </a:cubicBezTo>
                  <a:cubicBezTo>
                    <a:pt x="375" y="69"/>
                    <a:pt x="374" y="70"/>
                    <a:pt x="371" y="70"/>
                  </a:cubicBezTo>
                  <a:cubicBezTo>
                    <a:pt x="371" y="70"/>
                    <a:pt x="368" y="73"/>
                    <a:pt x="360" y="74"/>
                  </a:cubicBezTo>
                  <a:cubicBezTo>
                    <a:pt x="360" y="74"/>
                    <a:pt x="357" y="71"/>
                    <a:pt x="350" y="70"/>
                  </a:cubicBezTo>
                  <a:cubicBezTo>
                    <a:pt x="348" y="70"/>
                    <a:pt x="348" y="70"/>
                    <a:pt x="345" y="66"/>
                  </a:cubicBezTo>
                  <a:cubicBezTo>
                    <a:pt x="344" y="64"/>
                    <a:pt x="345" y="64"/>
                    <a:pt x="339" y="60"/>
                  </a:cubicBezTo>
                  <a:cubicBezTo>
                    <a:pt x="339" y="60"/>
                    <a:pt x="339" y="60"/>
                    <a:pt x="339" y="60"/>
                  </a:cubicBezTo>
                  <a:cubicBezTo>
                    <a:pt x="339" y="60"/>
                    <a:pt x="339" y="60"/>
                    <a:pt x="339" y="60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8" y="61"/>
                    <a:pt x="338" y="61"/>
                    <a:pt x="337" y="60"/>
                  </a:cubicBezTo>
                  <a:cubicBezTo>
                    <a:pt x="337" y="59"/>
                    <a:pt x="336" y="59"/>
                    <a:pt x="337" y="59"/>
                  </a:cubicBezTo>
                  <a:cubicBezTo>
                    <a:pt x="337" y="59"/>
                    <a:pt x="338" y="59"/>
                    <a:pt x="339" y="60"/>
                  </a:cubicBezTo>
                  <a:cubicBezTo>
                    <a:pt x="338" y="57"/>
                    <a:pt x="339" y="60"/>
                    <a:pt x="338" y="55"/>
                  </a:cubicBezTo>
                  <a:cubicBezTo>
                    <a:pt x="338" y="55"/>
                    <a:pt x="337" y="52"/>
                    <a:pt x="337" y="50"/>
                  </a:cubicBezTo>
                  <a:cubicBezTo>
                    <a:pt x="337" y="49"/>
                    <a:pt x="335" y="48"/>
                    <a:pt x="330" y="45"/>
                  </a:cubicBezTo>
                  <a:cubicBezTo>
                    <a:pt x="330" y="45"/>
                    <a:pt x="327" y="44"/>
                    <a:pt x="323" y="40"/>
                  </a:cubicBezTo>
                  <a:cubicBezTo>
                    <a:pt x="323" y="40"/>
                    <a:pt x="323" y="41"/>
                    <a:pt x="322" y="41"/>
                  </a:cubicBezTo>
                  <a:cubicBezTo>
                    <a:pt x="321" y="41"/>
                    <a:pt x="320" y="40"/>
                    <a:pt x="319" y="39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6" y="35"/>
                    <a:pt x="303" y="36"/>
                    <a:pt x="303" y="39"/>
                  </a:cubicBezTo>
                  <a:cubicBezTo>
                    <a:pt x="303" y="41"/>
                    <a:pt x="303" y="43"/>
                    <a:pt x="305" y="45"/>
                  </a:cubicBezTo>
                  <a:cubicBezTo>
                    <a:pt x="307" y="47"/>
                    <a:pt x="304" y="48"/>
                    <a:pt x="305" y="48"/>
                  </a:cubicBezTo>
                  <a:cubicBezTo>
                    <a:pt x="307" y="48"/>
                    <a:pt x="308" y="52"/>
                    <a:pt x="310" y="54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6" y="54"/>
                    <a:pt x="302" y="53"/>
                  </a:cubicBezTo>
                  <a:cubicBezTo>
                    <a:pt x="302" y="53"/>
                    <a:pt x="302" y="53"/>
                    <a:pt x="302" y="53"/>
                  </a:cubicBezTo>
                  <a:cubicBezTo>
                    <a:pt x="300" y="53"/>
                    <a:pt x="301" y="56"/>
                    <a:pt x="302" y="61"/>
                  </a:cubicBezTo>
                  <a:cubicBezTo>
                    <a:pt x="302" y="62"/>
                    <a:pt x="302" y="63"/>
                    <a:pt x="302" y="63"/>
                  </a:cubicBezTo>
                  <a:cubicBezTo>
                    <a:pt x="302" y="63"/>
                    <a:pt x="302" y="63"/>
                    <a:pt x="302" y="63"/>
                  </a:cubicBezTo>
                  <a:cubicBezTo>
                    <a:pt x="302" y="63"/>
                    <a:pt x="302" y="62"/>
                    <a:pt x="302" y="62"/>
                  </a:cubicBezTo>
                  <a:cubicBezTo>
                    <a:pt x="303" y="62"/>
                    <a:pt x="303" y="63"/>
                    <a:pt x="303" y="64"/>
                  </a:cubicBezTo>
                  <a:cubicBezTo>
                    <a:pt x="304" y="67"/>
                    <a:pt x="304" y="68"/>
                    <a:pt x="301" y="68"/>
                  </a:cubicBezTo>
                  <a:cubicBezTo>
                    <a:pt x="301" y="68"/>
                    <a:pt x="300" y="68"/>
                    <a:pt x="300" y="68"/>
                  </a:cubicBezTo>
                  <a:cubicBezTo>
                    <a:pt x="297" y="68"/>
                    <a:pt x="296" y="68"/>
                    <a:pt x="292" y="66"/>
                  </a:cubicBezTo>
                  <a:cubicBezTo>
                    <a:pt x="289" y="64"/>
                    <a:pt x="290" y="66"/>
                    <a:pt x="286" y="63"/>
                  </a:cubicBezTo>
                  <a:cubicBezTo>
                    <a:pt x="285" y="62"/>
                    <a:pt x="284" y="61"/>
                    <a:pt x="283" y="61"/>
                  </a:cubicBezTo>
                  <a:cubicBezTo>
                    <a:pt x="283" y="61"/>
                    <a:pt x="282" y="61"/>
                    <a:pt x="282" y="61"/>
                  </a:cubicBezTo>
                  <a:cubicBezTo>
                    <a:pt x="281" y="61"/>
                    <a:pt x="280" y="62"/>
                    <a:pt x="279" y="62"/>
                  </a:cubicBezTo>
                  <a:cubicBezTo>
                    <a:pt x="278" y="62"/>
                    <a:pt x="278" y="62"/>
                    <a:pt x="277" y="62"/>
                  </a:cubicBezTo>
                  <a:cubicBezTo>
                    <a:pt x="274" y="61"/>
                    <a:pt x="274" y="61"/>
                    <a:pt x="269" y="58"/>
                  </a:cubicBezTo>
                  <a:cubicBezTo>
                    <a:pt x="269" y="58"/>
                    <a:pt x="266" y="60"/>
                    <a:pt x="264" y="64"/>
                  </a:cubicBezTo>
                  <a:cubicBezTo>
                    <a:pt x="262" y="68"/>
                    <a:pt x="262" y="69"/>
                    <a:pt x="262" y="72"/>
                  </a:cubicBezTo>
                  <a:cubicBezTo>
                    <a:pt x="262" y="73"/>
                    <a:pt x="259" y="74"/>
                    <a:pt x="257" y="74"/>
                  </a:cubicBezTo>
                  <a:cubicBezTo>
                    <a:pt x="256" y="74"/>
                    <a:pt x="255" y="74"/>
                    <a:pt x="255" y="73"/>
                  </a:cubicBezTo>
                  <a:cubicBezTo>
                    <a:pt x="254" y="72"/>
                    <a:pt x="254" y="70"/>
                    <a:pt x="253" y="65"/>
                  </a:cubicBezTo>
                  <a:cubicBezTo>
                    <a:pt x="252" y="60"/>
                    <a:pt x="254" y="60"/>
                    <a:pt x="253" y="54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2" y="51"/>
                    <a:pt x="252" y="51"/>
                    <a:pt x="252" y="51"/>
                  </a:cubicBezTo>
                  <a:cubicBezTo>
                    <a:pt x="252" y="51"/>
                    <a:pt x="252" y="51"/>
                    <a:pt x="251" y="50"/>
                  </a:cubicBezTo>
                  <a:cubicBezTo>
                    <a:pt x="249" y="48"/>
                    <a:pt x="249" y="46"/>
                    <a:pt x="248" y="43"/>
                  </a:cubicBezTo>
                  <a:cubicBezTo>
                    <a:pt x="248" y="42"/>
                    <a:pt x="247" y="42"/>
                    <a:pt x="246" y="42"/>
                  </a:cubicBezTo>
                  <a:cubicBezTo>
                    <a:pt x="245" y="42"/>
                    <a:pt x="242" y="44"/>
                    <a:pt x="238" y="44"/>
                  </a:cubicBezTo>
                  <a:cubicBezTo>
                    <a:pt x="238" y="44"/>
                    <a:pt x="238" y="49"/>
                    <a:pt x="234" y="52"/>
                  </a:cubicBezTo>
                  <a:cubicBezTo>
                    <a:pt x="234" y="53"/>
                    <a:pt x="234" y="53"/>
                    <a:pt x="233" y="53"/>
                  </a:cubicBezTo>
                  <a:cubicBezTo>
                    <a:pt x="232" y="53"/>
                    <a:pt x="231" y="50"/>
                    <a:pt x="227" y="47"/>
                  </a:cubicBezTo>
                  <a:cubicBezTo>
                    <a:pt x="227" y="47"/>
                    <a:pt x="226" y="49"/>
                    <a:pt x="226" y="50"/>
                  </a:cubicBezTo>
                  <a:cubicBezTo>
                    <a:pt x="226" y="52"/>
                    <a:pt x="225" y="53"/>
                    <a:pt x="220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18" y="53"/>
                    <a:pt x="221" y="49"/>
                    <a:pt x="215" y="48"/>
                  </a:cubicBezTo>
                  <a:cubicBezTo>
                    <a:pt x="215" y="48"/>
                    <a:pt x="214" y="48"/>
                    <a:pt x="214" y="48"/>
                  </a:cubicBezTo>
                  <a:cubicBezTo>
                    <a:pt x="212" y="48"/>
                    <a:pt x="209" y="50"/>
                    <a:pt x="206" y="50"/>
                  </a:cubicBezTo>
                  <a:cubicBezTo>
                    <a:pt x="203" y="50"/>
                    <a:pt x="201" y="50"/>
                    <a:pt x="191" y="51"/>
                  </a:cubicBezTo>
                  <a:cubicBezTo>
                    <a:pt x="187" y="52"/>
                    <a:pt x="188" y="52"/>
                    <a:pt x="186" y="53"/>
                  </a:cubicBezTo>
                  <a:cubicBezTo>
                    <a:pt x="185" y="54"/>
                    <a:pt x="182" y="54"/>
                    <a:pt x="180" y="54"/>
                  </a:cubicBezTo>
                  <a:cubicBezTo>
                    <a:pt x="179" y="54"/>
                    <a:pt x="178" y="54"/>
                    <a:pt x="178" y="54"/>
                  </a:cubicBezTo>
                  <a:cubicBezTo>
                    <a:pt x="178" y="54"/>
                    <a:pt x="178" y="54"/>
                    <a:pt x="177" y="54"/>
                  </a:cubicBezTo>
                  <a:cubicBezTo>
                    <a:pt x="176" y="54"/>
                    <a:pt x="174" y="57"/>
                    <a:pt x="167" y="58"/>
                  </a:cubicBezTo>
                  <a:cubicBezTo>
                    <a:pt x="167" y="58"/>
                    <a:pt x="167" y="60"/>
                    <a:pt x="168" y="62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4" y="73"/>
                    <a:pt x="173" y="74"/>
                  </a:cubicBezTo>
                  <a:cubicBezTo>
                    <a:pt x="173" y="74"/>
                    <a:pt x="172" y="74"/>
                    <a:pt x="171" y="74"/>
                  </a:cubicBezTo>
                  <a:cubicBezTo>
                    <a:pt x="170" y="74"/>
                    <a:pt x="167" y="74"/>
                    <a:pt x="163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71"/>
                    <a:pt x="163" y="71"/>
                    <a:pt x="162" y="70"/>
                  </a:cubicBezTo>
                  <a:cubicBezTo>
                    <a:pt x="161" y="70"/>
                    <a:pt x="161" y="69"/>
                    <a:pt x="161" y="69"/>
                  </a:cubicBezTo>
                  <a:cubicBezTo>
                    <a:pt x="161" y="69"/>
                    <a:pt x="161" y="69"/>
                    <a:pt x="163" y="71"/>
                  </a:cubicBezTo>
                  <a:cubicBezTo>
                    <a:pt x="159" y="68"/>
                    <a:pt x="163" y="71"/>
                    <a:pt x="163" y="68"/>
                  </a:cubicBezTo>
                  <a:cubicBezTo>
                    <a:pt x="163" y="65"/>
                    <a:pt x="163" y="65"/>
                    <a:pt x="162" y="62"/>
                  </a:cubicBezTo>
                  <a:cubicBezTo>
                    <a:pt x="161" y="58"/>
                    <a:pt x="162" y="62"/>
                    <a:pt x="159" y="56"/>
                  </a:cubicBezTo>
                  <a:cubicBezTo>
                    <a:pt x="158" y="55"/>
                    <a:pt x="158" y="54"/>
                    <a:pt x="158" y="54"/>
                  </a:cubicBezTo>
                  <a:cubicBezTo>
                    <a:pt x="157" y="54"/>
                    <a:pt x="158" y="57"/>
                    <a:pt x="155" y="57"/>
                  </a:cubicBezTo>
                  <a:cubicBezTo>
                    <a:pt x="155" y="57"/>
                    <a:pt x="151" y="61"/>
                    <a:pt x="150" y="62"/>
                  </a:cubicBezTo>
                  <a:cubicBezTo>
                    <a:pt x="149" y="64"/>
                    <a:pt x="148" y="66"/>
                    <a:pt x="148" y="67"/>
                  </a:cubicBezTo>
                  <a:cubicBezTo>
                    <a:pt x="147" y="69"/>
                    <a:pt x="143" y="70"/>
                    <a:pt x="145" y="73"/>
                  </a:cubicBezTo>
                  <a:cubicBezTo>
                    <a:pt x="145" y="73"/>
                    <a:pt x="145" y="76"/>
                    <a:pt x="149" y="80"/>
                  </a:cubicBezTo>
                  <a:cubicBezTo>
                    <a:pt x="149" y="80"/>
                    <a:pt x="149" y="80"/>
                    <a:pt x="147" y="80"/>
                  </a:cubicBezTo>
                  <a:cubicBezTo>
                    <a:pt x="147" y="80"/>
                    <a:pt x="145" y="80"/>
                    <a:pt x="143" y="80"/>
                  </a:cubicBezTo>
                  <a:cubicBezTo>
                    <a:pt x="140" y="79"/>
                    <a:pt x="142" y="78"/>
                    <a:pt x="136" y="75"/>
                  </a:cubicBezTo>
                  <a:cubicBezTo>
                    <a:pt x="136" y="75"/>
                    <a:pt x="135" y="75"/>
                    <a:pt x="134" y="75"/>
                  </a:cubicBezTo>
                  <a:cubicBezTo>
                    <a:pt x="132" y="75"/>
                    <a:pt x="129" y="75"/>
                    <a:pt x="123" y="76"/>
                  </a:cubicBezTo>
                  <a:cubicBezTo>
                    <a:pt x="121" y="77"/>
                    <a:pt x="118" y="77"/>
                    <a:pt x="117" y="78"/>
                  </a:cubicBezTo>
                  <a:cubicBezTo>
                    <a:pt x="115" y="78"/>
                    <a:pt x="111" y="80"/>
                    <a:pt x="109" y="81"/>
                  </a:cubicBezTo>
                  <a:cubicBezTo>
                    <a:pt x="107" y="82"/>
                    <a:pt x="104" y="83"/>
                    <a:pt x="100" y="84"/>
                  </a:cubicBezTo>
                  <a:cubicBezTo>
                    <a:pt x="97" y="85"/>
                    <a:pt x="97" y="85"/>
                    <a:pt x="94" y="86"/>
                  </a:cubicBezTo>
                  <a:cubicBezTo>
                    <a:pt x="91" y="87"/>
                    <a:pt x="88" y="88"/>
                    <a:pt x="87" y="88"/>
                  </a:cubicBezTo>
                  <a:cubicBezTo>
                    <a:pt x="85" y="88"/>
                    <a:pt x="82" y="89"/>
                    <a:pt x="74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0" y="97"/>
                    <a:pt x="70" y="99"/>
                  </a:cubicBezTo>
                  <a:cubicBezTo>
                    <a:pt x="70" y="100"/>
                    <a:pt x="69" y="103"/>
                    <a:pt x="71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3" y="107"/>
                    <a:pt x="73" y="105"/>
                    <a:pt x="78" y="103"/>
                  </a:cubicBezTo>
                  <a:cubicBezTo>
                    <a:pt x="79" y="102"/>
                    <a:pt x="80" y="102"/>
                    <a:pt x="81" y="102"/>
                  </a:cubicBezTo>
                  <a:cubicBezTo>
                    <a:pt x="82" y="102"/>
                    <a:pt x="83" y="102"/>
                    <a:pt x="85" y="103"/>
                  </a:cubicBezTo>
                  <a:cubicBezTo>
                    <a:pt x="87" y="103"/>
                    <a:pt x="86" y="105"/>
                    <a:pt x="88" y="108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07"/>
                    <a:pt x="93" y="105"/>
                  </a:cubicBezTo>
                  <a:cubicBezTo>
                    <a:pt x="93" y="105"/>
                    <a:pt x="94" y="105"/>
                    <a:pt x="95" y="105"/>
                  </a:cubicBezTo>
                  <a:cubicBezTo>
                    <a:pt x="96" y="105"/>
                    <a:pt x="97" y="105"/>
                    <a:pt x="100" y="105"/>
                  </a:cubicBezTo>
                  <a:cubicBezTo>
                    <a:pt x="105" y="105"/>
                    <a:pt x="105" y="104"/>
                    <a:pt x="106" y="104"/>
                  </a:cubicBezTo>
                  <a:cubicBezTo>
                    <a:pt x="107" y="104"/>
                    <a:pt x="108" y="103"/>
                    <a:pt x="108" y="103"/>
                  </a:cubicBezTo>
                  <a:cubicBezTo>
                    <a:pt x="110" y="103"/>
                    <a:pt x="113" y="104"/>
                    <a:pt x="115" y="104"/>
                  </a:cubicBezTo>
                  <a:cubicBezTo>
                    <a:pt x="118" y="104"/>
                    <a:pt x="115" y="104"/>
                    <a:pt x="112" y="107"/>
                  </a:cubicBezTo>
                  <a:cubicBezTo>
                    <a:pt x="112" y="107"/>
                    <a:pt x="114" y="109"/>
                    <a:pt x="115" y="112"/>
                  </a:cubicBezTo>
                  <a:cubicBezTo>
                    <a:pt x="115" y="112"/>
                    <a:pt x="112" y="112"/>
                    <a:pt x="112" y="115"/>
                  </a:cubicBezTo>
                  <a:cubicBezTo>
                    <a:pt x="112" y="115"/>
                    <a:pt x="112" y="119"/>
                    <a:pt x="112" y="120"/>
                  </a:cubicBezTo>
                  <a:cubicBezTo>
                    <a:pt x="112" y="121"/>
                    <a:pt x="112" y="122"/>
                    <a:pt x="107" y="127"/>
                  </a:cubicBezTo>
                  <a:cubicBezTo>
                    <a:pt x="107" y="127"/>
                    <a:pt x="105" y="130"/>
                    <a:pt x="102" y="132"/>
                  </a:cubicBezTo>
                  <a:cubicBezTo>
                    <a:pt x="100" y="135"/>
                    <a:pt x="96" y="135"/>
                    <a:pt x="89" y="136"/>
                  </a:cubicBezTo>
                  <a:cubicBezTo>
                    <a:pt x="88" y="137"/>
                    <a:pt x="87" y="137"/>
                    <a:pt x="86" y="137"/>
                  </a:cubicBezTo>
                  <a:cubicBezTo>
                    <a:pt x="85" y="137"/>
                    <a:pt x="83" y="137"/>
                    <a:pt x="82" y="136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78" y="135"/>
                    <a:pt x="76" y="137"/>
                    <a:pt x="71" y="137"/>
                  </a:cubicBezTo>
                  <a:cubicBezTo>
                    <a:pt x="69" y="137"/>
                    <a:pt x="66" y="138"/>
                    <a:pt x="63" y="138"/>
                  </a:cubicBezTo>
                  <a:cubicBezTo>
                    <a:pt x="60" y="138"/>
                    <a:pt x="59" y="140"/>
                    <a:pt x="57" y="140"/>
                  </a:cubicBezTo>
                  <a:cubicBezTo>
                    <a:pt x="56" y="141"/>
                    <a:pt x="52" y="141"/>
                    <a:pt x="50" y="141"/>
                  </a:cubicBezTo>
                  <a:cubicBezTo>
                    <a:pt x="49" y="141"/>
                    <a:pt x="43" y="142"/>
                    <a:pt x="42" y="142"/>
                  </a:cubicBezTo>
                  <a:cubicBezTo>
                    <a:pt x="40" y="142"/>
                    <a:pt x="35" y="143"/>
                    <a:pt x="35" y="143"/>
                  </a:cubicBezTo>
                  <a:cubicBezTo>
                    <a:pt x="35" y="143"/>
                    <a:pt x="26" y="143"/>
                    <a:pt x="24" y="143"/>
                  </a:cubicBezTo>
                  <a:cubicBezTo>
                    <a:pt x="22" y="143"/>
                    <a:pt x="15" y="143"/>
                    <a:pt x="15" y="14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5"/>
                    <a:pt x="6" y="147"/>
                    <a:pt x="2" y="15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3" y="157"/>
                    <a:pt x="7" y="161"/>
                  </a:cubicBezTo>
                  <a:cubicBezTo>
                    <a:pt x="7" y="161"/>
                    <a:pt x="10" y="166"/>
                    <a:pt x="12" y="166"/>
                  </a:cubicBezTo>
                  <a:cubicBezTo>
                    <a:pt x="14" y="167"/>
                    <a:pt x="17" y="168"/>
                    <a:pt x="22" y="171"/>
                  </a:cubicBezTo>
                  <a:cubicBezTo>
                    <a:pt x="23" y="172"/>
                    <a:pt x="24" y="172"/>
                    <a:pt x="25" y="172"/>
                  </a:cubicBezTo>
                  <a:cubicBezTo>
                    <a:pt x="25" y="172"/>
                    <a:pt x="26" y="172"/>
                    <a:pt x="26" y="172"/>
                  </a:cubicBezTo>
                  <a:cubicBezTo>
                    <a:pt x="26" y="172"/>
                    <a:pt x="27" y="172"/>
                    <a:pt x="27" y="172"/>
                  </a:cubicBezTo>
                  <a:cubicBezTo>
                    <a:pt x="27" y="172"/>
                    <a:pt x="28" y="172"/>
                    <a:pt x="28" y="172"/>
                  </a:cubicBezTo>
                  <a:cubicBezTo>
                    <a:pt x="29" y="173"/>
                    <a:pt x="30" y="173"/>
                    <a:pt x="30" y="173"/>
                  </a:cubicBezTo>
                  <a:cubicBezTo>
                    <a:pt x="32" y="173"/>
                    <a:pt x="34" y="172"/>
                    <a:pt x="37" y="172"/>
                  </a:cubicBezTo>
                  <a:cubicBezTo>
                    <a:pt x="37" y="172"/>
                    <a:pt x="40" y="169"/>
                    <a:pt x="40" y="168"/>
                  </a:cubicBezTo>
                  <a:cubicBezTo>
                    <a:pt x="40" y="166"/>
                    <a:pt x="42" y="165"/>
                    <a:pt x="48" y="165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3"/>
                    <a:pt x="54" y="173"/>
                    <a:pt x="61" y="172"/>
                  </a:cubicBezTo>
                  <a:cubicBezTo>
                    <a:pt x="63" y="171"/>
                    <a:pt x="66" y="172"/>
                    <a:pt x="73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85" y="170"/>
                    <a:pt x="85" y="170"/>
                    <a:pt x="91" y="173"/>
                  </a:cubicBezTo>
                  <a:cubicBezTo>
                    <a:pt x="93" y="174"/>
                    <a:pt x="93" y="174"/>
                    <a:pt x="90" y="177"/>
                  </a:cubicBezTo>
                  <a:cubicBezTo>
                    <a:pt x="90" y="177"/>
                    <a:pt x="88" y="178"/>
                    <a:pt x="85" y="178"/>
                  </a:cubicBezTo>
                  <a:cubicBezTo>
                    <a:pt x="85" y="178"/>
                    <a:pt x="84" y="178"/>
                    <a:pt x="83" y="178"/>
                  </a:cubicBezTo>
                  <a:cubicBezTo>
                    <a:pt x="83" y="178"/>
                    <a:pt x="82" y="176"/>
                    <a:pt x="75" y="176"/>
                  </a:cubicBezTo>
                  <a:cubicBezTo>
                    <a:pt x="75" y="176"/>
                    <a:pt x="75" y="176"/>
                    <a:pt x="75" y="176"/>
                  </a:cubicBezTo>
                  <a:cubicBezTo>
                    <a:pt x="73" y="176"/>
                    <a:pt x="69" y="176"/>
                    <a:pt x="63" y="178"/>
                  </a:cubicBezTo>
                  <a:cubicBezTo>
                    <a:pt x="62" y="178"/>
                    <a:pt x="62" y="178"/>
                    <a:pt x="61" y="178"/>
                  </a:cubicBezTo>
                  <a:cubicBezTo>
                    <a:pt x="61" y="178"/>
                    <a:pt x="60" y="178"/>
                    <a:pt x="60" y="178"/>
                  </a:cubicBezTo>
                  <a:cubicBezTo>
                    <a:pt x="59" y="178"/>
                    <a:pt x="58" y="178"/>
                    <a:pt x="57" y="178"/>
                  </a:cubicBezTo>
                  <a:cubicBezTo>
                    <a:pt x="57" y="178"/>
                    <a:pt x="56" y="178"/>
                    <a:pt x="55" y="178"/>
                  </a:cubicBezTo>
                  <a:cubicBezTo>
                    <a:pt x="55" y="178"/>
                    <a:pt x="46" y="181"/>
                    <a:pt x="43" y="181"/>
                  </a:cubicBezTo>
                  <a:cubicBezTo>
                    <a:pt x="41" y="182"/>
                    <a:pt x="39" y="182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82"/>
                    <a:pt x="35" y="182"/>
                    <a:pt x="34" y="182"/>
                  </a:cubicBezTo>
                  <a:cubicBezTo>
                    <a:pt x="33" y="182"/>
                    <a:pt x="33" y="184"/>
                    <a:pt x="34" y="188"/>
                  </a:cubicBezTo>
                  <a:cubicBezTo>
                    <a:pt x="34" y="189"/>
                    <a:pt x="34" y="189"/>
                    <a:pt x="33" y="189"/>
                  </a:cubicBezTo>
                  <a:cubicBezTo>
                    <a:pt x="31" y="189"/>
                    <a:pt x="26" y="188"/>
                    <a:pt x="23" y="187"/>
                  </a:cubicBezTo>
                  <a:cubicBezTo>
                    <a:pt x="18" y="186"/>
                    <a:pt x="20" y="185"/>
                    <a:pt x="14" y="184"/>
                  </a:cubicBezTo>
                  <a:cubicBezTo>
                    <a:pt x="14" y="184"/>
                    <a:pt x="12" y="185"/>
                    <a:pt x="10" y="188"/>
                  </a:cubicBezTo>
                  <a:cubicBezTo>
                    <a:pt x="10" y="188"/>
                    <a:pt x="14" y="194"/>
                    <a:pt x="21" y="194"/>
                  </a:cubicBezTo>
                  <a:cubicBezTo>
                    <a:pt x="24" y="194"/>
                    <a:pt x="23" y="195"/>
                    <a:pt x="29" y="198"/>
                  </a:cubicBezTo>
                  <a:cubicBezTo>
                    <a:pt x="30" y="199"/>
                    <a:pt x="34" y="199"/>
                    <a:pt x="34" y="200"/>
                  </a:cubicBezTo>
                  <a:cubicBezTo>
                    <a:pt x="34" y="200"/>
                    <a:pt x="31" y="202"/>
                    <a:pt x="31" y="206"/>
                  </a:cubicBezTo>
                  <a:cubicBezTo>
                    <a:pt x="31" y="206"/>
                    <a:pt x="32" y="209"/>
                    <a:pt x="40" y="214"/>
                  </a:cubicBezTo>
                  <a:cubicBezTo>
                    <a:pt x="40" y="214"/>
                    <a:pt x="41" y="214"/>
                    <a:pt x="42" y="214"/>
                  </a:cubicBezTo>
                  <a:cubicBezTo>
                    <a:pt x="43" y="214"/>
                    <a:pt x="46" y="214"/>
                    <a:pt x="52" y="213"/>
                  </a:cubicBezTo>
                  <a:cubicBezTo>
                    <a:pt x="52" y="213"/>
                    <a:pt x="52" y="213"/>
                    <a:pt x="53" y="213"/>
                  </a:cubicBezTo>
                  <a:cubicBezTo>
                    <a:pt x="55" y="213"/>
                    <a:pt x="57" y="214"/>
                    <a:pt x="63" y="216"/>
                  </a:cubicBezTo>
                  <a:cubicBezTo>
                    <a:pt x="63" y="216"/>
                    <a:pt x="62" y="212"/>
                    <a:pt x="62" y="211"/>
                  </a:cubicBezTo>
                  <a:cubicBezTo>
                    <a:pt x="62" y="210"/>
                    <a:pt x="62" y="208"/>
                    <a:pt x="63" y="206"/>
                  </a:cubicBezTo>
                  <a:cubicBezTo>
                    <a:pt x="63" y="204"/>
                    <a:pt x="65" y="203"/>
                    <a:pt x="68" y="203"/>
                  </a:cubicBezTo>
                  <a:cubicBezTo>
                    <a:pt x="72" y="208"/>
                    <a:pt x="72" y="208"/>
                    <a:pt x="72" y="208"/>
                  </a:cubicBezTo>
                  <a:cubicBezTo>
                    <a:pt x="72" y="208"/>
                    <a:pt x="72" y="208"/>
                    <a:pt x="72" y="208"/>
                  </a:cubicBezTo>
                  <a:cubicBezTo>
                    <a:pt x="73" y="208"/>
                    <a:pt x="75" y="208"/>
                    <a:pt x="76" y="205"/>
                  </a:cubicBezTo>
                  <a:cubicBezTo>
                    <a:pt x="76" y="205"/>
                    <a:pt x="78" y="204"/>
                    <a:pt x="86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9" y="203"/>
                    <a:pt x="89" y="203"/>
                    <a:pt x="89" y="207"/>
                  </a:cubicBezTo>
                  <a:cubicBezTo>
                    <a:pt x="89" y="207"/>
                    <a:pt x="93" y="210"/>
                    <a:pt x="94" y="211"/>
                  </a:cubicBezTo>
                  <a:cubicBezTo>
                    <a:pt x="94" y="211"/>
                    <a:pt x="94" y="211"/>
                    <a:pt x="95" y="211"/>
                  </a:cubicBezTo>
                  <a:cubicBezTo>
                    <a:pt x="96" y="211"/>
                    <a:pt x="96" y="209"/>
                    <a:pt x="99" y="206"/>
                  </a:cubicBezTo>
                  <a:cubicBezTo>
                    <a:pt x="99" y="206"/>
                    <a:pt x="99" y="206"/>
                    <a:pt x="100" y="206"/>
                  </a:cubicBezTo>
                  <a:cubicBezTo>
                    <a:pt x="101" y="206"/>
                    <a:pt x="102" y="206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6" y="205"/>
                  </a:cubicBezTo>
                  <a:cubicBezTo>
                    <a:pt x="106" y="205"/>
                    <a:pt x="112" y="206"/>
                    <a:pt x="114" y="206"/>
                  </a:cubicBezTo>
                  <a:cubicBezTo>
                    <a:pt x="116" y="206"/>
                    <a:pt x="118" y="205"/>
                    <a:pt x="118" y="202"/>
                  </a:cubicBezTo>
                  <a:cubicBezTo>
                    <a:pt x="118" y="202"/>
                    <a:pt x="120" y="201"/>
                    <a:pt x="126" y="199"/>
                  </a:cubicBezTo>
                  <a:cubicBezTo>
                    <a:pt x="126" y="199"/>
                    <a:pt x="126" y="203"/>
                    <a:pt x="126" y="205"/>
                  </a:cubicBezTo>
                  <a:cubicBezTo>
                    <a:pt x="126" y="206"/>
                    <a:pt x="126" y="208"/>
                    <a:pt x="128" y="208"/>
                  </a:cubicBezTo>
                  <a:cubicBezTo>
                    <a:pt x="128" y="208"/>
                    <a:pt x="129" y="207"/>
                    <a:pt x="131" y="207"/>
                  </a:cubicBezTo>
                  <a:cubicBezTo>
                    <a:pt x="132" y="206"/>
                    <a:pt x="134" y="204"/>
                    <a:pt x="138" y="201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40" y="200"/>
                    <a:pt x="141" y="203"/>
                    <a:pt x="141" y="206"/>
                  </a:cubicBezTo>
                  <a:cubicBezTo>
                    <a:pt x="141" y="206"/>
                    <a:pt x="144" y="205"/>
                    <a:pt x="150" y="205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9" y="212"/>
                    <a:pt x="169" y="212"/>
                    <a:pt x="169" y="212"/>
                  </a:cubicBezTo>
                  <a:cubicBezTo>
                    <a:pt x="169" y="212"/>
                    <a:pt x="175" y="218"/>
                    <a:pt x="180" y="218"/>
                  </a:cubicBezTo>
                  <a:cubicBezTo>
                    <a:pt x="184" y="218"/>
                    <a:pt x="182" y="219"/>
                    <a:pt x="188" y="220"/>
                  </a:cubicBezTo>
                  <a:cubicBezTo>
                    <a:pt x="195" y="221"/>
                    <a:pt x="191" y="223"/>
                    <a:pt x="195" y="225"/>
                  </a:cubicBezTo>
                  <a:cubicBezTo>
                    <a:pt x="198" y="226"/>
                    <a:pt x="197" y="227"/>
                    <a:pt x="198" y="229"/>
                  </a:cubicBezTo>
                  <a:cubicBezTo>
                    <a:pt x="200" y="231"/>
                    <a:pt x="200" y="234"/>
                    <a:pt x="206" y="236"/>
                  </a:cubicBezTo>
                  <a:cubicBezTo>
                    <a:pt x="212" y="239"/>
                    <a:pt x="206" y="238"/>
                    <a:pt x="212" y="243"/>
                  </a:cubicBezTo>
                  <a:cubicBezTo>
                    <a:pt x="216" y="246"/>
                    <a:pt x="216" y="245"/>
                    <a:pt x="221" y="246"/>
                  </a:cubicBezTo>
                  <a:cubicBezTo>
                    <a:pt x="225" y="248"/>
                    <a:pt x="221" y="249"/>
                    <a:pt x="221" y="251"/>
                  </a:cubicBezTo>
                  <a:cubicBezTo>
                    <a:pt x="220" y="252"/>
                    <a:pt x="221" y="253"/>
                    <a:pt x="221" y="255"/>
                  </a:cubicBezTo>
                  <a:cubicBezTo>
                    <a:pt x="222" y="257"/>
                    <a:pt x="223" y="257"/>
                    <a:pt x="227" y="262"/>
                  </a:cubicBezTo>
                  <a:cubicBezTo>
                    <a:pt x="232" y="266"/>
                    <a:pt x="228" y="264"/>
                    <a:pt x="229" y="267"/>
                  </a:cubicBezTo>
                  <a:cubicBezTo>
                    <a:pt x="230" y="270"/>
                    <a:pt x="233" y="270"/>
                    <a:pt x="233" y="272"/>
                  </a:cubicBezTo>
                  <a:cubicBezTo>
                    <a:pt x="234" y="274"/>
                    <a:pt x="234" y="274"/>
                    <a:pt x="234" y="280"/>
                  </a:cubicBezTo>
                  <a:cubicBezTo>
                    <a:pt x="234" y="285"/>
                    <a:pt x="235" y="281"/>
                    <a:pt x="243" y="285"/>
                  </a:cubicBezTo>
                  <a:cubicBezTo>
                    <a:pt x="244" y="285"/>
                    <a:pt x="242" y="289"/>
                    <a:pt x="242" y="292"/>
                  </a:cubicBezTo>
                  <a:cubicBezTo>
                    <a:pt x="242" y="295"/>
                    <a:pt x="241" y="297"/>
                    <a:pt x="237" y="297"/>
                  </a:cubicBezTo>
                  <a:cubicBezTo>
                    <a:pt x="235" y="297"/>
                    <a:pt x="234" y="297"/>
                    <a:pt x="233" y="296"/>
                  </a:cubicBezTo>
                  <a:cubicBezTo>
                    <a:pt x="233" y="296"/>
                    <a:pt x="232" y="299"/>
                    <a:pt x="231" y="304"/>
                  </a:cubicBezTo>
                  <a:cubicBezTo>
                    <a:pt x="230" y="306"/>
                    <a:pt x="228" y="307"/>
                    <a:pt x="229" y="313"/>
                  </a:cubicBezTo>
                  <a:cubicBezTo>
                    <a:pt x="229" y="313"/>
                    <a:pt x="228" y="315"/>
                    <a:pt x="226" y="320"/>
                  </a:cubicBezTo>
                  <a:cubicBezTo>
                    <a:pt x="226" y="320"/>
                    <a:pt x="227" y="323"/>
                    <a:pt x="229" y="325"/>
                  </a:cubicBezTo>
                  <a:cubicBezTo>
                    <a:pt x="229" y="325"/>
                    <a:pt x="230" y="325"/>
                    <a:pt x="231" y="325"/>
                  </a:cubicBezTo>
                  <a:cubicBezTo>
                    <a:pt x="232" y="325"/>
                    <a:pt x="232" y="325"/>
                    <a:pt x="233" y="325"/>
                  </a:cubicBezTo>
                  <a:cubicBezTo>
                    <a:pt x="233" y="325"/>
                    <a:pt x="234" y="325"/>
                    <a:pt x="234" y="325"/>
                  </a:cubicBezTo>
                  <a:cubicBezTo>
                    <a:pt x="235" y="325"/>
                    <a:pt x="236" y="325"/>
                    <a:pt x="236" y="326"/>
                  </a:cubicBezTo>
                  <a:cubicBezTo>
                    <a:pt x="239" y="326"/>
                    <a:pt x="241" y="326"/>
                    <a:pt x="243" y="326"/>
                  </a:cubicBezTo>
                  <a:cubicBezTo>
                    <a:pt x="243" y="326"/>
                    <a:pt x="243" y="326"/>
                    <a:pt x="244" y="326"/>
                  </a:cubicBezTo>
                  <a:cubicBezTo>
                    <a:pt x="246" y="326"/>
                    <a:pt x="245" y="322"/>
                    <a:pt x="245" y="322"/>
                  </a:cubicBezTo>
                  <a:cubicBezTo>
                    <a:pt x="248" y="315"/>
                    <a:pt x="248" y="315"/>
                    <a:pt x="248" y="315"/>
                  </a:cubicBezTo>
                  <a:cubicBezTo>
                    <a:pt x="248" y="315"/>
                    <a:pt x="250" y="316"/>
                    <a:pt x="254" y="320"/>
                  </a:cubicBezTo>
                  <a:cubicBezTo>
                    <a:pt x="255" y="320"/>
                    <a:pt x="259" y="321"/>
                    <a:pt x="264" y="322"/>
                  </a:cubicBezTo>
                  <a:cubicBezTo>
                    <a:pt x="268" y="323"/>
                    <a:pt x="267" y="323"/>
                    <a:pt x="275" y="325"/>
                  </a:cubicBezTo>
                  <a:cubicBezTo>
                    <a:pt x="278" y="326"/>
                    <a:pt x="279" y="325"/>
                    <a:pt x="286" y="326"/>
                  </a:cubicBezTo>
                  <a:cubicBezTo>
                    <a:pt x="289" y="327"/>
                    <a:pt x="288" y="328"/>
                    <a:pt x="292" y="338"/>
                  </a:cubicBezTo>
                  <a:cubicBezTo>
                    <a:pt x="292" y="338"/>
                    <a:pt x="290" y="340"/>
                    <a:pt x="291" y="345"/>
                  </a:cubicBezTo>
                  <a:cubicBezTo>
                    <a:pt x="291" y="347"/>
                    <a:pt x="289" y="346"/>
                    <a:pt x="289" y="349"/>
                  </a:cubicBezTo>
                  <a:cubicBezTo>
                    <a:pt x="289" y="351"/>
                    <a:pt x="293" y="352"/>
                    <a:pt x="296" y="352"/>
                  </a:cubicBezTo>
                  <a:cubicBezTo>
                    <a:pt x="298" y="352"/>
                    <a:pt x="296" y="354"/>
                    <a:pt x="293" y="354"/>
                  </a:cubicBezTo>
                  <a:cubicBezTo>
                    <a:pt x="291" y="354"/>
                    <a:pt x="289" y="353"/>
                    <a:pt x="286" y="351"/>
                  </a:cubicBezTo>
                  <a:cubicBezTo>
                    <a:pt x="282" y="349"/>
                    <a:pt x="279" y="349"/>
                    <a:pt x="276" y="346"/>
                  </a:cubicBezTo>
                  <a:cubicBezTo>
                    <a:pt x="273" y="343"/>
                    <a:pt x="269" y="345"/>
                    <a:pt x="265" y="343"/>
                  </a:cubicBezTo>
                  <a:cubicBezTo>
                    <a:pt x="263" y="343"/>
                    <a:pt x="262" y="343"/>
                    <a:pt x="261" y="343"/>
                  </a:cubicBezTo>
                  <a:cubicBezTo>
                    <a:pt x="261" y="343"/>
                    <a:pt x="261" y="343"/>
                    <a:pt x="261" y="343"/>
                  </a:cubicBezTo>
                  <a:cubicBezTo>
                    <a:pt x="261" y="343"/>
                    <a:pt x="261" y="343"/>
                    <a:pt x="260" y="343"/>
                  </a:cubicBezTo>
                  <a:cubicBezTo>
                    <a:pt x="260" y="343"/>
                    <a:pt x="259" y="343"/>
                    <a:pt x="257" y="342"/>
                  </a:cubicBezTo>
                  <a:cubicBezTo>
                    <a:pt x="253" y="340"/>
                    <a:pt x="252" y="339"/>
                    <a:pt x="249" y="338"/>
                  </a:cubicBezTo>
                  <a:cubicBezTo>
                    <a:pt x="248" y="338"/>
                    <a:pt x="248" y="338"/>
                    <a:pt x="247" y="338"/>
                  </a:cubicBezTo>
                  <a:cubicBezTo>
                    <a:pt x="245" y="338"/>
                    <a:pt x="244" y="340"/>
                    <a:pt x="240" y="343"/>
                  </a:cubicBezTo>
                  <a:cubicBezTo>
                    <a:pt x="238" y="344"/>
                    <a:pt x="238" y="345"/>
                    <a:pt x="241" y="347"/>
                  </a:cubicBezTo>
                  <a:cubicBezTo>
                    <a:pt x="243" y="349"/>
                    <a:pt x="242" y="350"/>
                    <a:pt x="248" y="352"/>
                  </a:cubicBezTo>
                  <a:cubicBezTo>
                    <a:pt x="250" y="353"/>
                    <a:pt x="250" y="355"/>
                    <a:pt x="245" y="356"/>
                  </a:cubicBezTo>
                  <a:cubicBezTo>
                    <a:pt x="243" y="357"/>
                    <a:pt x="242" y="357"/>
                    <a:pt x="242" y="357"/>
                  </a:cubicBezTo>
                  <a:cubicBezTo>
                    <a:pt x="240" y="357"/>
                    <a:pt x="240" y="356"/>
                    <a:pt x="235" y="356"/>
                  </a:cubicBezTo>
                  <a:cubicBezTo>
                    <a:pt x="235" y="356"/>
                    <a:pt x="234" y="359"/>
                    <a:pt x="235" y="359"/>
                  </a:cubicBezTo>
                  <a:cubicBezTo>
                    <a:pt x="237" y="359"/>
                    <a:pt x="234" y="361"/>
                    <a:pt x="237" y="368"/>
                  </a:cubicBezTo>
                  <a:cubicBezTo>
                    <a:pt x="238" y="370"/>
                    <a:pt x="236" y="370"/>
                    <a:pt x="230" y="375"/>
                  </a:cubicBezTo>
                  <a:cubicBezTo>
                    <a:pt x="229" y="376"/>
                    <a:pt x="230" y="378"/>
                    <a:pt x="236" y="379"/>
                  </a:cubicBezTo>
                  <a:cubicBezTo>
                    <a:pt x="240" y="380"/>
                    <a:pt x="240" y="379"/>
                    <a:pt x="242" y="383"/>
                  </a:cubicBezTo>
                  <a:cubicBezTo>
                    <a:pt x="242" y="384"/>
                    <a:pt x="237" y="384"/>
                    <a:pt x="242" y="389"/>
                  </a:cubicBezTo>
                  <a:cubicBezTo>
                    <a:pt x="242" y="390"/>
                    <a:pt x="243" y="390"/>
                    <a:pt x="243" y="390"/>
                  </a:cubicBezTo>
                  <a:cubicBezTo>
                    <a:pt x="244" y="390"/>
                    <a:pt x="244" y="390"/>
                    <a:pt x="245" y="390"/>
                  </a:cubicBezTo>
                  <a:cubicBezTo>
                    <a:pt x="245" y="389"/>
                    <a:pt x="246" y="389"/>
                    <a:pt x="247" y="389"/>
                  </a:cubicBezTo>
                  <a:cubicBezTo>
                    <a:pt x="248" y="389"/>
                    <a:pt x="248" y="389"/>
                    <a:pt x="248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3" y="389"/>
                    <a:pt x="253" y="389"/>
                    <a:pt x="259" y="384"/>
                  </a:cubicBezTo>
                  <a:cubicBezTo>
                    <a:pt x="262" y="383"/>
                    <a:pt x="261" y="384"/>
                    <a:pt x="267" y="382"/>
                  </a:cubicBezTo>
                  <a:cubicBezTo>
                    <a:pt x="273" y="381"/>
                    <a:pt x="275" y="379"/>
                    <a:pt x="278" y="377"/>
                  </a:cubicBezTo>
                  <a:cubicBezTo>
                    <a:pt x="280" y="375"/>
                    <a:pt x="277" y="375"/>
                    <a:pt x="273" y="371"/>
                  </a:cubicBezTo>
                  <a:cubicBezTo>
                    <a:pt x="272" y="370"/>
                    <a:pt x="271" y="368"/>
                    <a:pt x="267" y="366"/>
                  </a:cubicBezTo>
                  <a:cubicBezTo>
                    <a:pt x="262" y="363"/>
                    <a:pt x="264" y="363"/>
                    <a:pt x="257" y="360"/>
                  </a:cubicBezTo>
                  <a:cubicBezTo>
                    <a:pt x="255" y="359"/>
                    <a:pt x="256" y="356"/>
                    <a:pt x="257" y="354"/>
                  </a:cubicBezTo>
                  <a:cubicBezTo>
                    <a:pt x="258" y="354"/>
                    <a:pt x="258" y="353"/>
                    <a:pt x="258" y="353"/>
                  </a:cubicBezTo>
                  <a:cubicBezTo>
                    <a:pt x="258" y="353"/>
                    <a:pt x="259" y="355"/>
                    <a:pt x="262" y="356"/>
                  </a:cubicBezTo>
                  <a:cubicBezTo>
                    <a:pt x="264" y="358"/>
                    <a:pt x="265" y="359"/>
                    <a:pt x="269" y="359"/>
                  </a:cubicBezTo>
                  <a:cubicBezTo>
                    <a:pt x="273" y="360"/>
                    <a:pt x="273" y="361"/>
                    <a:pt x="280" y="364"/>
                  </a:cubicBezTo>
                  <a:cubicBezTo>
                    <a:pt x="281" y="364"/>
                    <a:pt x="282" y="364"/>
                    <a:pt x="283" y="364"/>
                  </a:cubicBezTo>
                  <a:cubicBezTo>
                    <a:pt x="284" y="364"/>
                    <a:pt x="286" y="364"/>
                    <a:pt x="292" y="363"/>
                  </a:cubicBezTo>
                  <a:cubicBezTo>
                    <a:pt x="292" y="363"/>
                    <a:pt x="292" y="363"/>
                    <a:pt x="293" y="363"/>
                  </a:cubicBezTo>
                  <a:cubicBezTo>
                    <a:pt x="295" y="363"/>
                    <a:pt x="295" y="364"/>
                    <a:pt x="297" y="368"/>
                  </a:cubicBezTo>
                  <a:cubicBezTo>
                    <a:pt x="297" y="368"/>
                    <a:pt x="296" y="372"/>
                    <a:pt x="295" y="373"/>
                  </a:cubicBezTo>
                  <a:cubicBezTo>
                    <a:pt x="295" y="374"/>
                    <a:pt x="293" y="376"/>
                    <a:pt x="293" y="382"/>
                  </a:cubicBezTo>
                  <a:cubicBezTo>
                    <a:pt x="293" y="383"/>
                    <a:pt x="293" y="383"/>
                    <a:pt x="294" y="383"/>
                  </a:cubicBezTo>
                  <a:cubicBezTo>
                    <a:pt x="296" y="383"/>
                    <a:pt x="298" y="382"/>
                    <a:pt x="299" y="382"/>
                  </a:cubicBezTo>
                  <a:cubicBezTo>
                    <a:pt x="299" y="382"/>
                    <a:pt x="299" y="382"/>
                    <a:pt x="300" y="382"/>
                  </a:cubicBezTo>
                  <a:cubicBezTo>
                    <a:pt x="302" y="382"/>
                    <a:pt x="301" y="387"/>
                    <a:pt x="302" y="389"/>
                  </a:cubicBezTo>
                  <a:cubicBezTo>
                    <a:pt x="303" y="391"/>
                    <a:pt x="302" y="393"/>
                    <a:pt x="300" y="393"/>
                  </a:cubicBezTo>
                  <a:cubicBezTo>
                    <a:pt x="299" y="393"/>
                    <a:pt x="298" y="393"/>
                    <a:pt x="297" y="392"/>
                  </a:cubicBezTo>
                  <a:cubicBezTo>
                    <a:pt x="297" y="392"/>
                    <a:pt x="296" y="388"/>
                    <a:pt x="293" y="388"/>
                  </a:cubicBezTo>
                  <a:cubicBezTo>
                    <a:pt x="292" y="388"/>
                    <a:pt x="292" y="388"/>
                    <a:pt x="291" y="389"/>
                  </a:cubicBezTo>
                  <a:cubicBezTo>
                    <a:pt x="291" y="389"/>
                    <a:pt x="289" y="391"/>
                    <a:pt x="290" y="396"/>
                  </a:cubicBezTo>
                  <a:cubicBezTo>
                    <a:pt x="291" y="400"/>
                    <a:pt x="289" y="397"/>
                    <a:pt x="296" y="404"/>
                  </a:cubicBezTo>
                  <a:cubicBezTo>
                    <a:pt x="296" y="404"/>
                    <a:pt x="292" y="406"/>
                    <a:pt x="286" y="407"/>
                  </a:cubicBezTo>
                  <a:cubicBezTo>
                    <a:pt x="286" y="407"/>
                    <a:pt x="281" y="409"/>
                    <a:pt x="279" y="409"/>
                  </a:cubicBezTo>
                  <a:cubicBezTo>
                    <a:pt x="279" y="409"/>
                    <a:pt x="278" y="408"/>
                    <a:pt x="278" y="408"/>
                  </a:cubicBezTo>
                  <a:cubicBezTo>
                    <a:pt x="277" y="408"/>
                    <a:pt x="277" y="408"/>
                    <a:pt x="276" y="408"/>
                  </a:cubicBezTo>
                  <a:cubicBezTo>
                    <a:pt x="274" y="408"/>
                    <a:pt x="272" y="408"/>
                    <a:pt x="270" y="408"/>
                  </a:cubicBezTo>
                  <a:cubicBezTo>
                    <a:pt x="268" y="408"/>
                    <a:pt x="266" y="412"/>
                    <a:pt x="271" y="416"/>
                  </a:cubicBezTo>
                  <a:cubicBezTo>
                    <a:pt x="275" y="419"/>
                    <a:pt x="274" y="420"/>
                    <a:pt x="274" y="420"/>
                  </a:cubicBezTo>
                  <a:cubicBezTo>
                    <a:pt x="274" y="420"/>
                    <a:pt x="270" y="419"/>
                    <a:pt x="267" y="419"/>
                  </a:cubicBezTo>
                  <a:cubicBezTo>
                    <a:pt x="264" y="419"/>
                    <a:pt x="263" y="421"/>
                    <a:pt x="257" y="424"/>
                  </a:cubicBezTo>
                  <a:cubicBezTo>
                    <a:pt x="257" y="424"/>
                    <a:pt x="260" y="424"/>
                    <a:pt x="258" y="428"/>
                  </a:cubicBezTo>
                  <a:cubicBezTo>
                    <a:pt x="256" y="431"/>
                    <a:pt x="263" y="430"/>
                    <a:pt x="263" y="431"/>
                  </a:cubicBezTo>
                  <a:cubicBezTo>
                    <a:pt x="263" y="432"/>
                    <a:pt x="259" y="433"/>
                    <a:pt x="256" y="435"/>
                  </a:cubicBezTo>
                  <a:cubicBezTo>
                    <a:pt x="255" y="436"/>
                    <a:pt x="254" y="438"/>
                    <a:pt x="256" y="439"/>
                  </a:cubicBezTo>
                  <a:cubicBezTo>
                    <a:pt x="259" y="441"/>
                    <a:pt x="256" y="444"/>
                    <a:pt x="264" y="447"/>
                  </a:cubicBezTo>
                  <a:cubicBezTo>
                    <a:pt x="265" y="448"/>
                    <a:pt x="263" y="450"/>
                    <a:pt x="263" y="450"/>
                  </a:cubicBezTo>
                  <a:cubicBezTo>
                    <a:pt x="263" y="450"/>
                    <a:pt x="264" y="456"/>
                    <a:pt x="263" y="458"/>
                  </a:cubicBezTo>
                  <a:cubicBezTo>
                    <a:pt x="261" y="460"/>
                    <a:pt x="262" y="458"/>
                    <a:pt x="255" y="462"/>
                  </a:cubicBezTo>
                  <a:cubicBezTo>
                    <a:pt x="253" y="464"/>
                    <a:pt x="256" y="464"/>
                    <a:pt x="264" y="466"/>
                  </a:cubicBezTo>
                  <a:cubicBezTo>
                    <a:pt x="265" y="467"/>
                    <a:pt x="265" y="466"/>
                    <a:pt x="263" y="469"/>
                  </a:cubicBezTo>
                  <a:cubicBezTo>
                    <a:pt x="263" y="469"/>
                    <a:pt x="263" y="471"/>
                    <a:pt x="269" y="472"/>
                  </a:cubicBezTo>
                  <a:cubicBezTo>
                    <a:pt x="269" y="472"/>
                    <a:pt x="269" y="472"/>
                    <a:pt x="269" y="472"/>
                  </a:cubicBezTo>
                  <a:cubicBezTo>
                    <a:pt x="272" y="472"/>
                    <a:pt x="272" y="470"/>
                    <a:pt x="276" y="469"/>
                  </a:cubicBezTo>
                  <a:cubicBezTo>
                    <a:pt x="277" y="469"/>
                    <a:pt x="278" y="469"/>
                    <a:pt x="278" y="469"/>
                  </a:cubicBezTo>
                  <a:cubicBezTo>
                    <a:pt x="279" y="469"/>
                    <a:pt x="277" y="470"/>
                    <a:pt x="278" y="473"/>
                  </a:cubicBezTo>
                  <a:cubicBezTo>
                    <a:pt x="278" y="473"/>
                    <a:pt x="274" y="474"/>
                    <a:pt x="275" y="478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7" y="480"/>
                    <a:pt x="275" y="478"/>
                    <a:pt x="275" y="482"/>
                  </a:cubicBezTo>
                  <a:cubicBezTo>
                    <a:pt x="276" y="487"/>
                    <a:pt x="271" y="484"/>
                    <a:pt x="273" y="487"/>
                  </a:cubicBezTo>
                  <a:cubicBezTo>
                    <a:pt x="273" y="487"/>
                    <a:pt x="274" y="487"/>
                    <a:pt x="276" y="487"/>
                  </a:cubicBezTo>
                  <a:cubicBezTo>
                    <a:pt x="277" y="487"/>
                    <a:pt x="278" y="487"/>
                    <a:pt x="278" y="487"/>
                  </a:cubicBezTo>
                  <a:cubicBezTo>
                    <a:pt x="278" y="487"/>
                    <a:pt x="279" y="487"/>
                    <a:pt x="279" y="487"/>
                  </a:cubicBezTo>
                  <a:cubicBezTo>
                    <a:pt x="279" y="487"/>
                    <a:pt x="279" y="487"/>
                    <a:pt x="279" y="487"/>
                  </a:cubicBezTo>
                  <a:cubicBezTo>
                    <a:pt x="279" y="487"/>
                    <a:pt x="280" y="487"/>
                    <a:pt x="280" y="487"/>
                  </a:cubicBezTo>
                  <a:cubicBezTo>
                    <a:pt x="280" y="487"/>
                    <a:pt x="281" y="487"/>
                    <a:pt x="282" y="488"/>
                  </a:cubicBezTo>
                  <a:cubicBezTo>
                    <a:pt x="284" y="488"/>
                    <a:pt x="281" y="492"/>
                    <a:pt x="281" y="492"/>
                  </a:cubicBezTo>
                  <a:cubicBezTo>
                    <a:pt x="281" y="492"/>
                    <a:pt x="277" y="497"/>
                    <a:pt x="278" y="499"/>
                  </a:cubicBezTo>
                  <a:cubicBezTo>
                    <a:pt x="278" y="499"/>
                    <a:pt x="278" y="499"/>
                    <a:pt x="278" y="499"/>
                  </a:cubicBezTo>
                  <a:cubicBezTo>
                    <a:pt x="278" y="499"/>
                    <a:pt x="280" y="498"/>
                    <a:pt x="287" y="495"/>
                  </a:cubicBezTo>
                  <a:cubicBezTo>
                    <a:pt x="291" y="493"/>
                    <a:pt x="288" y="493"/>
                    <a:pt x="292" y="490"/>
                  </a:cubicBezTo>
                  <a:cubicBezTo>
                    <a:pt x="295" y="489"/>
                    <a:pt x="296" y="488"/>
                    <a:pt x="297" y="488"/>
                  </a:cubicBezTo>
                  <a:cubicBezTo>
                    <a:pt x="297" y="488"/>
                    <a:pt x="298" y="488"/>
                    <a:pt x="299" y="488"/>
                  </a:cubicBezTo>
                  <a:cubicBezTo>
                    <a:pt x="301" y="489"/>
                    <a:pt x="298" y="492"/>
                    <a:pt x="299" y="498"/>
                  </a:cubicBezTo>
                  <a:cubicBezTo>
                    <a:pt x="300" y="499"/>
                    <a:pt x="296" y="501"/>
                    <a:pt x="288" y="502"/>
                  </a:cubicBezTo>
                  <a:cubicBezTo>
                    <a:pt x="290" y="506"/>
                    <a:pt x="290" y="506"/>
                    <a:pt x="290" y="506"/>
                  </a:cubicBezTo>
                  <a:cubicBezTo>
                    <a:pt x="290" y="506"/>
                    <a:pt x="288" y="507"/>
                    <a:pt x="285" y="507"/>
                  </a:cubicBezTo>
                  <a:cubicBezTo>
                    <a:pt x="284" y="507"/>
                    <a:pt x="282" y="506"/>
                    <a:pt x="281" y="506"/>
                  </a:cubicBezTo>
                  <a:cubicBezTo>
                    <a:pt x="283" y="511"/>
                    <a:pt x="283" y="511"/>
                    <a:pt x="283" y="511"/>
                  </a:cubicBezTo>
                  <a:cubicBezTo>
                    <a:pt x="285" y="516"/>
                    <a:pt x="285" y="516"/>
                    <a:pt x="285" y="516"/>
                  </a:cubicBezTo>
                  <a:cubicBezTo>
                    <a:pt x="285" y="516"/>
                    <a:pt x="287" y="517"/>
                    <a:pt x="293" y="518"/>
                  </a:cubicBezTo>
                  <a:cubicBezTo>
                    <a:pt x="293" y="518"/>
                    <a:pt x="292" y="520"/>
                    <a:pt x="292" y="523"/>
                  </a:cubicBezTo>
                  <a:cubicBezTo>
                    <a:pt x="291" y="525"/>
                    <a:pt x="292" y="528"/>
                    <a:pt x="296" y="528"/>
                  </a:cubicBezTo>
                  <a:cubicBezTo>
                    <a:pt x="296" y="528"/>
                    <a:pt x="297" y="528"/>
                    <a:pt x="297" y="527"/>
                  </a:cubicBezTo>
                  <a:cubicBezTo>
                    <a:pt x="298" y="527"/>
                    <a:pt x="298" y="527"/>
                    <a:pt x="298" y="527"/>
                  </a:cubicBezTo>
                  <a:cubicBezTo>
                    <a:pt x="300" y="527"/>
                    <a:pt x="300" y="528"/>
                    <a:pt x="298" y="531"/>
                  </a:cubicBezTo>
                  <a:cubicBezTo>
                    <a:pt x="298" y="531"/>
                    <a:pt x="298" y="534"/>
                    <a:pt x="302" y="538"/>
                  </a:cubicBezTo>
                  <a:cubicBezTo>
                    <a:pt x="303" y="539"/>
                    <a:pt x="303" y="539"/>
                    <a:pt x="303" y="539"/>
                  </a:cubicBezTo>
                  <a:cubicBezTo>
                    <a:pt x="304" y="539"/>
                    <a:pt x="304" y="538"/>
                    <a:pt x="305" y="537"/>
                  </a:cubicBezTo>
                  <a:cubicBezTo>
                    <a:pt x="306" y="536"/>
                    <a:pt x="307" y="535"/>
                    <a:pt x="308" y="535"/>
                  </a:cubicBezTo>
                  <a:cubicBezTo>
                    <a:pt x="308" y="535"/>
                    <a:pt x="308" y="535"/>
                    <a:pt x="309" y="535"/>
                  </a:cubicBezTo>
                  <a:cubicBezTo>
                    <a:pt x="309" y="535"/>
                    <a:pt x="307" y="538"/>
                    <a:pt x="307" y="540"/>
                  </a:cubicBezTo>
                  <a:cubicBezTo>
                    <a:pt x="307" y="541"/>
                    <a:pt x="307" y="544"/>
                    <a:pt x="310" y="544"/>
                  </a:cubicBezTo>
                  <a:cubicBezTo>
                    <a:pt x="310" y="544"/>
                    <a:pt x="311" y="544"/>
                    <a:pt x="312" y="543"/>
                  </a:cubicBezTo>
                  <a:cubicBezTo>
                    <a:pt x="312" y="543"/>
                    <a:pt x="315" y="541"/>
                    <a:pt x="317" y="541"/>
                  </a:cubicBezTo>
                  <a:cubicBezTo>
                    <a:pt x="318" y="541"/>
                    <a:pt x="318" y="541"/>
                    <a:pt x="318" y="541"/>
                  </a:cubicBezTo>
                  <a:cubicBezTo>
                    <a:pt x="320" y="541"/>
                    <a:pt x="318" y="541"/>
                    <a:pt x="318" y="547"/>
                  </a:cubicBezTo>
                  <a:cubicBezTo>
                    <a:pt x="318" y="547"/>
                    <a:pt x="320" y="545"/>
                    <a:pt x="323" y="545"/>
                  </a:cubicBezTo>
                  <a:cubicBezTo>
                    <a:pt x="323" y="545"/>
                    <a:pt x="324" y="545"/>
                    <a:pt x="324" y="545"/>
                  </a:cubicBezTo>
                  <a:cubicBezTo>
                    <a:pt x="324" y="545"/>
                    <a:pt x="325" y="550"/>
                    <a:pt x="326" y="555"/>
                  </a:cubicBezTo>
                  <a:cubicBezTo>
                    <a:pt x="326" y="555"/>
                    <a:pt x="326" y="555"/>
                    <a:pt x="326" y="555"/>
                  </a:cubicBezTo>
                  <a:cubicBezTo>
                    <a:pt x="327" y="557"/>
                    <a:pt x="327" y="557"/>
                    <a:pt x="327" y="557"/>
                  </a:cubicBezTo>
                  <a:cubicBezTo>
                    <a:pt x="327" y="557"/>
                    <a:pt x="327" y="557"/>
                    <a:pt x="327" y="557"/>
                  </a:cubicBezTo>
                  <a:cubicBezTo>
                    <a:pt x="327" y="557"/>
                    <a:pt x="328" y="557"/>
                    <a:pt x="328" y="557"/>
                  </a:cubicBezTo>
                  <a:cubicBezTo>
                    <a:pt x="328" y="557"/>
                    <a:pt x="329" y="557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1" y="558"/>
                    <a:pt x="331" y="558"/>
                    <a:pt x="332" y="558"/>
                  </a:cubicBezTo>
                  <a:cubicBezTo>
                    <a:pt x="332" y="558"/>
                    <a:pt x="331" y="558"/>
                    <a:pt x="331" y="559"/>
                  </a:cubicBezTo>
                  <a:cubicBezTo>
                    <a:pt x="332" y="559"/>
                    <a:pt x="332" y="560"/>
                    <a:pt x="332" y="560"/>
                  </a:cubicBezTo>
                  <a:cubicBezTo>
                    <a:pt x="331" y="560"/>
                    <a:pt x="331" y="560"/>
                    <a:pt x="331" y="559"/>
                  </a:cubicBezTo>
                  <a:cubicBezTo>
                    <a:pt x="330" y="560"/>
                    <a:pt x="330" y="561"/>
                    <a:pt x="330" y="563"/>
                  </a:cubicBezTo>
                  <a:cubicBezTo>
                    <a:pt x="330" y="563"/>
                    <a:pt x="330" y="565"/>
                    <a:pt x="335" y="567"/>
                  </a:cubicBezTo>
                  <a:cubicBezTo>
                    <a:pt x="336" y="567"/>
                    <a:pt x="335" y="569"/>
                    <a:pt x="336" y="572"/>
                  </a:cubicBezTo>
                  <a:cubicBezTo>
                    <a:pt x="336" y="572"/>
                    <a:pt x="337" y="573"/>
                    <a:pt x="338" y="573"/>
                  </a:cubicBezTo>
                  <a:cubicBezTo>
                    <a:pt x="340" y="573"/>
                    <a:pt x="341" y="573"/>
                    <a:pt x="343" y="571"/>
                  </a:cubicBezTo>
                  <a:cubicBezTo>
                    <a:pt x="343" y="571"/>
                    <a:pt x="343" y="571"/>
                    <a:pt x="343" y="571"/>
                  </a:cubicBezTo>
                  <a:cubicBezTo>
                    <a:pt x="344" y="570"/>
                    <a:pt x="344" y="570"/>
                    <a:pt x="344" y="570"/>
                  </a:cubicBezTo>
                  <a:cubicBezTo>
                    <a:pt x="344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cubicBezTo>
                    <a:pt x="345" y="570"/>
                    <a:pt x="345" y="570"/>
                    <a:pt x="345" y="570"/>
                  </a:cubicBezTo>
                  <a:cubicBezTo>
                    <a:pt x="345" y="570"/>
                    <a:pt x="346" y="572"/>
                    <a:pt x="349" y="572"/>
                  </a:cubicBezTo>
                  <a:cubicBezTo>
                    <a:pt x="350" y="572"/>
                    <a:pt x="350" y="572"/>
                    <a:pt x="350" y="572"/>
                  </a:cubicBezTo>
                  <a:cubicBezTo>
                    <a:pt x="352" y="572"/>
                    <a:pt x="352" y="570"/>
                    <a:pt x="354" y="565"/>
                  </a:cubicBezTo>
                  <a:cubicBezTo>
                    <a:pt x="355" y="563"/>
                    <a:pt x="356" y="564"/>
                    <a:pt x="361" y="561"/>
                  </a:cubicBezTo>
                  <a:cubicBezTo>
                    <a:pt x="362" y="560"/>
                    <a:pt x="363" y="560"/>
                    <a:pt x="363" y="560"/>
                  </a:cubicBezTo>
                  <a:cubicBezTo>
                    <a:pt x="364" y="560"/>
                    <a:pt x="361" y="563"/>
                    <a:pt x="363" y="569"/>
                  </a:cubicBezTo>
                  <a:cubicBezTo>
                    <a:pt x="363" y="569"/>
                    <a:pt x="363" y="571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58" y="573"/>
                  </a:cubicBezTo>
                  <a:cubicBezTo>
                    <a:pt x="358" y="573"/>
                    <a:pt x="358" y="573"/>
                    <a:pt x="366" y="574"/>
                  </a:cubicBezTo>
                  <a:cubicBezTo>
                    <a:pt x="366" y="574"/>
                    <a:pt x="366" y="577"/>
                    <a:pt x="371" y="577"/>
                  </a:cubicBezTo>
                  <a:cubicBezTo>
                    <a:pt x="371" y="577"/>
                    <a:pt x="372" y="577"/>
                    <a:pt x="372" y="577"/>
                  </a:cubicBezTo>
                  <a:cubicBezTo>
                    <a:pt x="372" y="577"/>
                    <a:pt x="372" y="576"/>
                    <a:pt x="374" y="576"/>
                  </a:cubicBezTo>
                  <a:cubicBezTo>
                    <a:pt x="375" y="576"/>
                    <a:pt x="375" y="576"/>
                    <a:pt x="376" y="576"/>
                  </a:cubicBezTo>
                  <a:cubicBezTo>
                    <a:pt x="376" y="576"/>
                    <a:pt x="376" y="576"/>
                    <a:pt x="376" y="576"/>
                  </a:cubicBezTo>
                  <a:cubicBezTo>
                    <a:pt x="376" y="576"/>
                    <a:pt x="377" y="576"/>
                    <a:pt x="378" y="576"/>
                  </a:cubicBezTo>
                  <a:cubicBezTo>
                    <a:pt x="378" y="575"/>
                    <a:pt x="379" y="575"/>
                    <a:pt x="379" y="575"/>
                  </a:cubicBezTo>
                  <a:cubicBezTo>
                    <a:pt x="380" y="575"/>
                    <a:pt x="380" y="575"/>
                    <a:pt x="380" y="576"/>
                  </a:cubicBezTo>
                  <a:cubicBezTo>
                    <a:pt x="380" y="576"/>
                    <a:pt x="380" y="579"/>
                    <a:pt x="377" y="583"/>
                  </a:cubicBezTo>
                  <a:cubicBezTo>
                    <a:pt x="376" y="585"/>
                    <a:pt x="382" y="587"/>
                    <a:pt x="383" y="587"/>
                  </a:cubicBezTo>
                  <a:cubicBezTo>
                    <a:pt x="383" y="587"/>
                    <a:pt x="383" y="587"/>
                    <a:pt x="383" y="587"/>
                  </a:cubicBezTo>
                  <a:cubicBezTo>
                    <a:pt x="384" y="587"/>
                    <a:pt x="384" y="585"/>
                    <a:pt x="384" y="583"/>
                  </a:cubicBezTo>
                  <a:cubicBezTo>
                    <a:pt x="384" y="582"/>
                    <a:pt x="385" y="581"/>
                    <a:pt x="386" y="581"/>
                  </a:cubicBezTo>
                  <a:cubicBezTo>
                    <a:pt x="387" y="581"/>
                    <a:pt x="388" y="581"/>
                    <a:pt x="389" y="582"/>
                  </a:cubicBezTo>
                  <a:cubicBezTo>
                    <a:pt x="389" y="582"/>
                    <a:pt x="389" y="586"/>
                    <a:pt x="391" y="588"/>
                  </a:cubicBezTo>
                  <a:cubicBezTo>
                    <a:pt x="391" y="589"/>
                    <a:pt x="392" y="589"/>
                    <a:pt x="394" y="589"/>
                  </a:cubicBezTo>
                  <a:cubicBezTo>
                    <a:pt x="395" y="589"/>
                    <a:pt x="398" y="589"/>
                    <a:pt x="403" y="587"/>
                  </a:cubicBezTo>
                  <a:cubicBezTo>
                    <a:pt x="402" y="587"/>
                    <a:pt x="402" y="587"/>
                    <a:pt x="402" y="587"/>
                  </a:cubicBezTo>
                  <a:cubicBezTo>
                    <a:pt x="402" y="587"/>
                    <a:pt x="403" y="587"/>
                    <a:pt x="404" y="587"/>
                  </a:cubicBezTo>
                  <a:cubicBezTo>
                    <a:pt x="404" y="587"/>
                    <a:pt x="404" y="587"/>
                    <a:pt x="404" y="587"/>
                  </a:cubicBezTo>
                  <a:cubicBezTo>
                    <a:pt x="404" y="586"/>
                    <a:pt x="403" y="586"/>
                    <a:pt x="403" y="584"/>
                  </a:cubicBezTo>
                  <a:cubicBezTo>
                    <a:pt x="400" y="581"/>
                    <a:pt x="400" y="581"/>
                    <a:pt x="400" y="581"/>
                  </a:cubicBezTo>
                  <a:cubicBezTo>
                    <a:pt x="400" y="581"/>
                    <a:pt x="399" y="577"/>
                    <a:pt x="394" y="575"/>
                  </a:cubicBezTo>
                  <a:cubicBezTo>
                    <a:pt x="390" y="573"/>
                    <a:pt x="393" y="573"/>
                    <a:pt x="399" y="571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402" y="569"/>
                    <a:pt x="399" y="571"/>
                    <a:pt x="399" y="565"/>
                  </a:cubicBezTo>
                  <a:cubicBezTo>
                    <a:pt x="399" y="561"/>
                    <a:pt x="398" y="561"/>
                    <a:pt x="399" y="561"/>
                  </a:cubicBezTo>
                  <a:cubicBezTo>
                    <a:pt x="399" y="561"/>
                    <a:pt x="399" y="561"/>
                    <a:pt x="399" y="561"/>
                  </a:cubicBezTo>
                  <a:cubicBezTo>
                    <a:pt x="399" y="561"/>
                    <a:pt x="399" y="561"/>
                    <a:pt x="399" y="561"/>
                  </a:cubicBezTo>
                  <a:cubicBezTo>
                    <a:pt x="400" y="561"/>
                    <a:pt x="401" y="561"/>
                    <a:pt x="402" y="560"/>
                  </a:cubicBezTo>
                  <a:cubicBezTo>
                    <a:pt x="406" y="557"/>
                    <a:pt x="402" y="560"/>
                    <a:pt x="406" y="557"/>
                  </a:cubicBezTo>
                  <a:cubicBezTo>
                    <a:pt x="410" y="554"/>
                    <a:pt x="408" y="553"/>
                    <a:pt x="409" y="551"/>
                  </a:cubicBezTo>
                  <a:cubicBezTo>
                    <a:pt x="410" y="548"/>
                    <a:pt x="409" y="544"/>
                    <a:pt x="412" y="541"/>
                  </a:cubicBezTo>
                  <a:cubicBezTo>
                    <a:pt x="414" y="539"/>
                    <a:pt x="414" y="540"/>
                    <a:pt x="416" y="537"/>
                  </a:cubicBezTo>
                  <a:cubicBezTo>
                    <a:pt x="419" y="535"/>
                    <a:pt x="414" y="536"/>
                    <a:pt x="414" y="533"/>
                  </a:cubicBezTo>
                  <a:cubicBezTo>
                    <a:pt x="413" y="529"/>
                    <a:pt x="413" y="529"/>
                    <a:pt x="420" y="526"/>
                  </a:cubicBezTo>
                  <a:cubicBezTo>
                    <a:pt x="421" y="526"/>
                    <a:pt x="421" y="525"/>
                    <a:pt x="422" y="522"/>
                  </a:cubicBezTo>
                  <a:cubicBezTo>
                    <a:pt x="422" y="520"/>
                    <a:pt x="422" y="522"/>
                    <a:pt x="426" y="517"/>
                  </a:cubicBezTo>
                  <a:cubicBezTo>
                    <a:pt x="428" y="515"/>
                    <a:pt x="428" y="515"/>
                    <a:pt x="428" y="515"/>
                  </a:cubicBezTo>
                  <a:cubicBezTo>
                    <a:pt x="427" y="515"/>
                    <a:pt x="427" y="515"/>
                    <a:pt x="427" y="515"/>
                  </a:cubicBezTo>
                  <a:cubicBezTo>
                    <a:pt x="427" y="515"/>
                    <a:pt x="427" y="515"/>
                    <a:pt x="426" y="515"/>
                  </a:cubicBezTo>
                  <a:cubicBezTo>
                    <a:pt x="425" y="515"/>
                    <a:pt x="423" y="514"/>
                    <a:pt x="422" y="513"/>
                  </a:cubicBezTo>
                  <a:cubicBezTo>
                    <a:pt x="422" y="513"/>
                    <a:pt x="423" y="514"/>
                    <a:pt x="427" y="514"/>
                  </a:cubicBezTo>
                  <a:cubicBezTo>
                    <a:pt x="428" y="514"/>
                    <a:pt x="429" y="514"/>
                    <a:pt x="431" y="513"/>
                  </a:cubicBezTo>
                  <a:cubicBezTo>
                    <a:pt x="433" y="513"/>
                    <a:pt x="429" y="510"/>
                    <a:pt x="431" y="507"/>
                  </a:cubicBezTo>
                  <a:cubicBezTo>
                    <a:pt x="432" y="504"/>
                    <a:pt x="435" y="505"/>
                    <a:pt x="436" y="502"/>
                  </a:cubicBezTo>
                  <a:cubicBezTo>
                    <a:pt x="436" y="502"/>
                    <a:pt x="431" y="500"/>
                    <a:pt x="427" y="499"/>
                  </a:cubicBezTo>
                  <a:cubicBezTo>
                    <a:pt x="422" y="499"/>
                    <a:pt x="421" y="497"/>
                    <a:pt x="420" y="496"/>
                  </a:cubicBezTo>
                  <a:cubicBezTo>
                    <a:pt x="419" y="496"/>
                    <a:pt x="420" y="496"/>
                    <a:pt x="421" y="496"/>
                  </a:cubicBezTo>
                  <a:cubicBezTo>
                    <a:pt x="423" y="496"/>
                    <a:pt x="426" y="496"/>
                    <a:pt x="428" y="496"/>
                  </a:cubicBezTo>
                  <a:cubicBezTo>
                    <a:pt x="431" y="496"/>
                    <a:pt x="432" y="495"/>
                    <a:pt x="434" y="495"/>
                  </a:cubicBezTo>
                  <a:cubicBezTo>
                    <a:pt x="435" y="495"/>
                    <a:pt x="436" y="495"/>
                    <a:pt x="437" y="496"/>
                  </a:cubicBezTo>
                  <a:cubicBezTo>
                    <a:pt x="438" y="496"/>
                    <a:pt x="438" y="496"/>
                    <a:pt x="438" y="496"/>
                  </a:cubicBezTo>
                  <a:cubicBezTo>
                    <a:pt x="441" y="496"/>
                    <a:pt x="439" y="492"/>
                    <a:pt x="438" y="489"/>
                  </a:cubicBezTo>
                  <a:cubicBezTo>
                    <a:pt x="438" y="485"/>
                    <a:pt x="438" y="487"/>
                    <a:pt x="436" y="485"/>
                  </a:cubicBezTo>
                  <a:cubicBezTo>
                    <a:pt x="435" y="483"/>
                    <a:pt x="431" y="481"/>
                    <a:pt x="431" y="477"/>
                  </a:cubicBezTo>
                  <a:cubicBezTo>
                    <a:pt x="431" y="476"/>
                    <a:pt x="435" y="476"/>
                    <a:pt x="440" y="476"/>
                  </a:cubicBezTo>
                  <a:cubicBezTo>
                    <a:pt x="444" y="476"/>
                    <a:pt x="442" y="474"/>
                    <a:pt x="442" y="469"/>
                  </a:cubicBezTo>
                  <a:cubicBezTo>
                    <a:pt x="443" y="467"/>
                    <a:pt x="443" y="467"/>
                    <a:pt x="444" y="467"/>
                  </a:cubicBezTo>
                  <a:cubicBezTo>
                    <a:pt x="444" y="467"/>
                    <a:pt x="444" y="467"/>
                    <a:pt x="444" y="467"/>
                  </a:cubicBezTo>
                  <a:cubicBezTo>
                    <a:pt x="445" y="467"/>
                    <a:pt x="445" y="467"/>
                    <a:pt x="445" y="467"/>
                  </a:cubicBezTo>
                  <a:cubicBezTo>
                    <a:pt x="446" y="467"/>
                    <a:pt x="448" y="467"/>
                    <a:pt x="449" y="466"/>
                  </a:cubicBezTo>
                  <a:cubicBezTo>
                    <a:pt x="451" y="466"/>
                    <a:pt x="452" y="466"/>
                    <a:pt x="452" y="466"/>
                  </a:cubicBezTo>
                  <a:cubicBezTo>
                    <a:pt x="454" y="466"/>
                    <a:pt x="454" y="466"/>
                    <a:pt x="456" y="466"/>
                  </a:cubicBezTo>
                  <a:cubicBezTo>
                    <a:pt x="458" y="466"/>
                    <a:pt x="459" y="467"/>
                    <a:pt x="459" y="467"/>
                  </a:cubicBezTo>
                  <a:cubicBezTo>
                    <a:pt x="460" y="467"/>
                    <a:pt x="461" y="466"/>
                    <a:pt x="463" y="466"/>
                  </a:cubicBezTo>
                  <a:cubicBezTo>
                    <a:pt x="467" y="465"/>
                    <a:pt x="466" y="465"/>
                    <a:pt x="469" y="463"/>
                  </a:cubicBezTo>
                  <a:cubicBezTo>
                    <a:pt x="470" y="462"/>
                    <a:pt x="471" y="462"/>
                    <a:pt x="471" y="462"/>
                  </a:cubicBezTo>
                  <a:cubicBezTo>
                    <a:pt x="472" y="462"/>
                    <a:pt x="472" y="463"/>
                    <a:pt x="474" y="464"/>
                  </a:cubicBezTo>
                  <a:cubicBezTo>
                    <a:pt x="474" y="464"/>
                    <a:pt x="475" y="467"/>
                    <a:pt x="479" y="467"/>
                  </a:cubicBezTo>
                  <a:cubicBezTo>
                    <a:pt x="480" y="467"/>
                    <a:pt x="480" y="467"/>
                    <a:pt x="481" y="467"/>
                  </a:cubicBezTo>
                  <a:cubicBezTo>
                    <a:pt x="484" y="466"/>
                    <a:pt x="484" y="465"/>
                    <a:pt x="489" y="459"/>
                  </a:cubicBezTo>
                  <a:cubicBezTo>
                    <a:pt x="489" y="459"/>
                    <a:pt x="489" y="459"/>
                    <a:pt x="489" y="459"/>
                  </a:cubicBezTo>
                  <a:cubicBezTo>
                    <a:pt x="490" y="459"/>
                    <a:pt x="492" y="460"/>
                    <a:pt x="498" y="464"/>
                  </a:cubicBezTo>
                  <a:cubicBezTo>
                    <a:pt x="498" y="464"/>
                    <a:pt x="499" y="465"/>
                    <a:pt x="499" y="465"/>
                  </a:cubicBezTo>
                  <a:cubicBezTo>
                    <a:pt x="500" y="465"/>
                    <a:pt x="499" y="461"/>
                    <a:pt x="499" y="460"/>
                  </a:cubicBezTo>
                  <a:cubicBezTo>
                    <a:pt x="499" y="459"/>
                    <a:pt x="500" y="456"/>
                    <a:pt x="506" y="452"/>
                  </a:cubicBezTo>
                  <a:cubicBezTo>
                    <a:pt x="508" y="450"/>
                    <a:pt x="509" y="449"/>
                    <a:pt x="510" y="446"/>
                  </a:cubicBezTo>
                  <a:cubicBezTo>
                    <a:pt x="511" y="444"/>
                    <a:pt x="512" y="442"/>
                    <a:pt x="516" y="441"/>
                  </a:cubicBezTo>
                  <a:cubicBezTo>
                    <a:pt x="519" y="440"/>
                    <a:pt x="521" y="440"/>
                    <a:pt x="523" y="440"/>
                  </a:cubicBezTo>
                  <a:cubicBezTo>
                    <a:pt x="526" y="440"/>
                    <a:pt x="529" y="434"/>
                    <a:pt x="529" y="434"/>
                  </a:cubicBezTo>
                  <a:cubicBezTo>
                    <a:pt x="534" y="427"/>
                    <a:pt x="534" y="427"/>
                    <a:pt x="534" y="427"/>
                  </a:cubicBezTo>
                  <a:cubicBezTo>
                    <a:pt x="534" y="427"/>
                    <a:pt x="535" y="426"/>
                    <a:pt x="544" y="419"/>
                  </a:cubicBezTo>
                  <a:cubicBezTo>
                    <a:pt x="547" y="417"/>
                    <a:pt x="544" y="416"/>
                    <a:pt x="544" y="413"/>
                  </a:cubicBezTo>
                  <a:cubicBezTo>
                    <a:pt x="544" y="410"/>
                    <a:pt x="544" y="411"/>
                    <a:pt x="543" y="409"/>
                  </a:cubicBezTo>
                  <a:cubicBezTo>
                    <a:pt x="541" y="407"/>
                    <a:pt x="540" y="406"/>
                    <a:pt x="537" y="401"/>
                  </a:cubicBezTo>
                  <a:cubicBezTo>
                    <a:pt x="536" y="399"/>
                    <a:pt x="535" y="399"/>
                    <a:pt x="536" y="399"/>
                  </a:cubicBezTo>
                  <a:cubicBezTo>
                    <a:pt x="537" y="399"/>
                    <a:pt x="540" y="400"/>
                    <a:pt x="543" y="402"/>
                  </a:cubicBezTo>
                  <a:cubicBezTo>
                    <a:pt x="545" y="403"/>
                    <a:pt x="545" y="402"/>
                    <a:pt x="550" y="405"/>
                  </a:cubicBezTo>
                  <a:cubicBezTo>
                    <a:pt x="555" y="408"/>
                    <a:pt x="554" y="408"/>
                    <a:pt x="558" y="410"/>
                  </a:cubicBezTo>
                  <a:cubicBezTo>
                    <a:pt x="560" y="411"/>
                    <a:pt x="560" y="411"/>
                    <a:pt x="561" y="411"/>
                  </a:cubicBezTo>
                  <a:cubicBezTo>
                    <a:pt x="562" y="411"/>
                    <a:pt x="562" y="410"/>
                    <a:pt x="565" y="409"/>
                  </a:cubicBezTo>
                  <a:cubicBezTo>
                    <a:pt x="569" y="407"/>
                    <a:pt x="570" y="407"/>
                    <a:pt x="574" y="405"/>
                  </a:cubicBezTo>
                  <a:cubicBezTo>
                    <a:pt x="576" y="404"/>
                    <a:pt x="577" y="403"/>
                    <a:pt x="578" y="403"/>
                  </a:cubicBezTo>
                  <a:cubicBezTo>
                    <a:pt x="578" y="403"/>
                    <a:pt x="579" y="403"/>
                    <a:pt x="579" y="403"/>
                  </a:cubicBezTo>
                  <a:cubicBezTo>
                    <a:pt x="579" y="403"/>
                    <a:pt x="580" y="403"/>
                    <a:pt x="580" y="403"/>
                  </a:cubicBezTo>
                  <a:cubicBezTo>
                    <a:pt x="581" y="403"/>
                    <a:pt x="581" y="403"/>
                    <a:pt x="582" y="403"/>
                  </a:cubicBezTo>
                  <a:cubicBezTo>
                    <a:pt x="583" y="403"/>
                    <a:pt x="584" y="403"/>
                    <a:pt x="584" y="403"/>
                  </a:cubicBezTo>
                  <a:cubicBezTo>
                    <a:pt x="585" y="403"/>
                    <a:pt x="586" y="403"/>
                    <a:pt x="587" y="403"/>
                  </a:cubicBezTo>
                  <a:cubicBezTo>
                    <a:pt x="587" y="404"/>
                    <a:pt x="588" y="404"/>
                    <a:pt x="589" y="404"/>
                  </a:cubicBezTo>
                  <a:cubicBezTo>
                    <a:pt x="589" y="404"/>
                    <a:pt x="590" y="404"/>
                    <a:pt x="590" y="404"/>
                  </a:cubicBezTo>
                  <a:cubicBezTo>
                    <a:pt x="594" y="403"/>
                    <a:pt x="595" y="401"/>
                    <a:pt x="598" y="401"/>
                  </a:cubicBezTo>
                  <a:cubicBezTo>
                    <a:pt x="601" y="401"/>
                    <a:pt x="605" y="401"/>
                    <a:pt x="608" y="400"/>
                  </a:cubicBezTo>
                  <a:cubicBezTo>
                    <a:pt x="611" y="399"/>
                    <a:pt x="613" y="398"/>
                    <a:pt x="615" y="396"/>
                  </a:cubicBezTo>
                  <a:cubicBezTo>
                    <a:pt x="617" y="393"/>
                    <a:pt x="620" y="394"/>
                    <a:pt x="622" y="392"/>
                  </a:cubicBezTo>
                  <a:cubicBezTo>
                    <a:pt x="623" y="391"/>
                    <a:pt x="625" y="391"/>
                    <a:pt x="626" y="391"/>
                  </a:cubicBezTo>
                  <a:cubicBezTo>
                    <a:pt x="627" y="391"/>
                    <a:pt x="627" y="391"/>
                    <a:pt x="627" y="391"/>
                  </a:cubicBezTo>
                  <a:cubicBezTo>
                    <a:pt x="628" y="391"/>
                    <a:pt x="628" y="391"/>
                    <a:pt x="629" y="391"/>
                  </a:cubicBezTo>
                  <a:cubicBezTo>
                    <a:pt x="629" y="391"/>
                    <a:pt x="630" y="391"/>
                    <a:pt x="631" y="391"/>
                  </a:cubicBezTo>
                  <a:cubicBezTo>
                    <a:pt x="634" y="390"/>
                    <a:pt x="635" y="389"/>
                    <a:pt x="641" y="386"/>
                  </a:cubicBezTo>
                  <a:cubicBezTo>
                    <a:pt x="647" y="383"/>
                    <a:pt x="641" y="386"/>
                    <a:pt x="646" y="383"/>
                  </a:cubicBezTo>
                  <a:cubicBezTo>
                    <a:pt x="650" y="380"/>
                    <a:pt x="652" y="380"/>
                    <a:pt x="656" y="378"/>
                  </a:cubicBezTo>
                  <a:cubicBezTo>
                    <a:pt x="657" y="377"/>
                    <a:pt x="658" y="376"/>
                    <a:pt x="660" y="376"/>
                  </a:cubicBezTo>
                  <a:cubicBezTo>
                    <a:pt x="662" y="376"/>
                    <a:pt x="663" y="377"/>
                    <a:pt x="665" y="377"/>
                  </a:cubicBezTo>
                  <a:cubicBezTo>
                    <a:pt x="666" y="377"/>
                    <a:pt x="666" y="377"/>
                    <a:pt x="666" y="377"/>
                  </a:cubicBezTo>
                  <a:cubicBezTo>
                    <a:pt x="669" y="377"/>
                    <a:pt x="670" y="375"/>
                    <a:pt x="673" y="372"/>
                  </a:cubicBezTo>
                  <a:cubicBezTo>
                    <a:pt x="677" y="368"/>
                    <a:pt x="673" y="370"/>
                    <a:pt x="674" y="368"/>
                  </a:cubicBezTo>
                  <a:cubicBezTo>
                    <a:pt x="675" y="365"/>
                    <a:pt x="681" y="364"/>
                    <a:pt x="686" y="359"/>
                  </a:cubicBezTo>
                  <a:cubicBezTo>
                    <a:pt x="687" y="358"/>
                    <a:pt x="687" y="358"/>
                    <a:pt x="686" y="358"/>
                  </a:cubicBezTo>
                  <a:cubicBezTo>
                    <a:pt x="686" y="358"/>
                    <a:pt x="686" y="358"/>
                    <a:pt x="685" y="358"/>
                  </a:cubicBezTo>
                  <a:cubicBezTo>
                    <a:pt x="684" y="359"/>
                    <a:pt x="683" y="359"/>
                    <a:pt x="682" y="359"/>
                  </a:cubicBezTo>
                  <a:cubicBezTo>
                    <a:pt x="681" y="359"/>
                    <a:pt x="681" y="359"/>
                    <a:pt x="680" y="359"/>
                  </a:cubicBezTo>
                  <a:cubicBezTo>
                    <a:pt x="676" y="358"/>
                    <a:pt x="678" y="358"/>
                    <a:pt x="665" y="354"/>
                  </a:cubicBezTo>
                  <a:cubicBezTo>
                    <a:pt x="661" y="353"/>
                    <a:pt x="662" y="353"/>
                    <a:pt x="653" y="352"/>
                  </a:cubicBezTo>
                  <a:cubicBezTo>
                    <a:pt x="653" y="352"/>
                    <a:pt x="652" y="352"/>
                    <a:pt x="652" y="352"/>
                  </a:cubicBezTo>
                  <a:cubicBezTo>
                    <a:pt x="648" y="352"/>
                    <a:pt x="648" y="354"/>
                    <a:pt x="642" y="355"/>
                  </a:cubicBezTo>
                  <a:cubicBezTo>
                    <a:pt x="639" y="356"/>
                    <a:pt x="638" y="356"/>
                    <a:pt x="637" y="356"/>
                  </a:cubicBezTo>
                  <a:cubicBezTo>
                    <a:pt x="636" y="356"/>
                    <a:pt x="636" y="356"/>
                    <a:pt x="635" y="356"/>
                  </a:cubicBezTo>
                  <a:cubicBezTo>
                    <a:pt x="632" y="356"/>
                    <a:pt x="630" y="356"/>
                    <a:pt x="626" y="356"/>
                  </a:cubicBezTo>
                  <a:cubicBezTo>
                    <a:pt x="621" y="356"/>
                    <a:pt x="626" y="356"/>
                    <a:pt x="632" y="351"/>
                  </a:cubicBezTo>
                  <a:cubicBezTo>
                    <a:pt x="631" y="352"/>
                    <a:pt x="631" y="352"/>
                    <a:pt x="631" y="352"/>
                  </a:cubicBezTo>
                  <a:cubicBezTo>
                    <a:pt x="631" y="352"/>
                    <a:pt x="632" y="351"/>
                    <a:pt x="633" y="350"/>
                  </a:cubicBezTo>
                  <a:cubicBezTo>
                    <a:pt x="633" y="350"/>
                    <a:pt x="634" y="350"/>
                    <a:pt x="634" y="349"/>
                  </a:cubicBezTo>
                  <a:cubicBezTo>
                    <a:pt x="634" y="349"/>
                    <a:pt x="634" y="349"/>
                    <a:pt x="634" y="349"/>
                  </a:cubicBezTo>
                  <a:cubicBezTo>
                    <a:pt x="633" y="349"/>
                    <a:pt x="633" y="349"/>
                    <a:pt x="632" y="350"/>
                  </a:cubicBezTo>
                  <a:cubicBezTo>
                    <a:pt x="632" y="350"/>
                    <a:pt x="631" y="350"/>
                    <a:pt x="630" y="350"/>
                  </a:cubicBezTo>
                  <a:cubicBezTo>
                    <a:pt x="628" y="350"/>
                    <a:pt x="627" y="350"/>
                    <a:pt x="626" y="349"/>
                  </a:cubicBezTo>
                  <a:cubicBezTo>
                    <a:pt x="625" y="349"/>
                    <a:pt x="625" y="349"/>
                    <a:pt x="625" y="349"/>
                  </a:cubicBezTo>
                  <a:cubicBezTo>
                    <a:pt x="624" y="349"/>
                    <a:pt x="623" y="349"/>
                    <a:pt x="622" y="349"/>
                  </a:cubicBezTo>
                  <a:cubicBezTo>
                    <a:pt x="621" y="350"/>
                    <a:pt x="619" y="350"/>
                    <a:pt x="617" y="350"/>
                  </a:cubicBezTo>
                  <a:cubicBezTo>
                    <a:pt x="616" y="350"/>
                    <a:pt x="614" y="350"/>
                    <a:pt x="611" y="350"/>
                  </a:cubicBezTo>
                  <a:cubicBezTo>
                    <a:pt x="608" y="349"/>
                    <a:pt x="609" y="349"/>
                    <a:pt x="605" y="348"/>
                  </a:cubicBezTo>
                  <a:cubicBezTo>
                    <a:pt x="600" y="348"/>
                    <a:pt x="601" y="346"/>
                    <a:pt x="599" y="344"/>
                  </a:cubicBezTo>
                  <a:cubicBezTo>
                    <a:pt x="597" y="342"/>
                    <a:pt x="600" y="341"/>
                    <a:pt x="605" y="338"/>
                  </a:cubicBezTo>
                  <a:cubicBezTo>
                    <a:pt x="607" y="337"/>
                    <a:pt x="609" y="337"/>
                    <a:pt x="615" y="336"/>
                  </a:cubicBezTo>
                  <a:cubicBezTo>
                    <a:pt x="617" y="335"/>
                    <a:pt x="618" y="335"/>
                    <a:pt x="619" y="335"/>
                  </a:cubicBezTo>
                  <a:cubicBezTo>
                    <a:pt x="622" y="335"/>
                    <a:pt x="622" y="336"/>
                    <a:pt x="624" y="336"/>
                  </a:cubicBezTo>
                  <a:cubicBezTo>
                    <a:pt x="627" y="336"/>
                    <a:pt x="630" y="336"/>
                    <a:pt x="633" y="336"/>
                  </a:cubicBezTo>
                  <a:cubicBezTo>
                    <a:pt x="636" y="335"/>
                    <a:pt x="638" y="336"/>
                    <a:pt x="644" y="332"/>
                  </a:cubicBezTo>
                  <a:cubicBezTo>
                    <a:pt x="650" y="329"/>
                    <a:pt x="644" y="332"/>
                    <a:pt x="636" y="329"/>
                  </a:cubicBezTo>
                  <a:cubicBezTo>
                    <a:pt x="634" y="328"/>
                    <a:pt x="635" y="327"/>
                    <a:pt x="629" y="326"/>
                  </a:cubicBezTo>
                  <a:cubicBezTo>
                    <a:pt x="627" y="325"/>
                    <a:pt x="625" y="325"/>
                    <a:pt x="624" y="325"/>
                  </a:cubicBezTo>
                  <a:cubicBezTo>
                    <a:pt x="623" y="325"/>
                    <a:pt x="623" y="325"/>
                    <a:pt x="621" y="325"/>
                  </a:cubicBezTo>
                  <a:cubicBezTo>
                    <a:pt x="617" y="325"/>
                    <a:pt x="615" y="326"/>
                    <a:pt x="610" y="327"/>
                  </a:cubicBezTo>
                  <a:cubicBezTo>
                    <a:pt x="609" y="327"/>
                    <a:pt x="608" y="327"/>
                    <a:pt x="607" y="327"/>
                  </a:cubicBezTo>
                  <a:cubicBezTo>
                    <a:pt x="604" y="327"/>
                    <a:pt x="603" y="326"/>
                    <a:pt x="604" y="323"/>
                  </a:cubicBezTo>
                  <a:cubicBezTo>
                    <a:pt x="605" y="321"/>
                    <a:pt x="605" y="320"/>
                    <a:pt x="607" y="318"/>
                  </a:cubicBezTo>
                  <a:cubicBezTo>
                    <a:pt x="608" y="318"/>
                    <a:pt x="608" y="318"/>
                    <a:pt x="609" y="318"/>
                  </a:cubicBezTo>
                  <a:cubicBezTo>
                    <a:pt x="609" y="318"/>
                    <a:pt x="610" y="318"/>
                    <a:pt x="610" y="318"/>
                  </a:cubicBezTo>
                  <a:cubicBezTo>
                    <a:pt x="610" y="318"/>
                    <a:pt x="611" y="318"/>
                    <a:pt x="612" y="318"/>
                  </a:cubicBezTo>
                  <a:cubicBezTo>
                    <a:pt x="613" y="318"/>
                    <a:pt x="614" y="318"/>
                    <a:pt x="617" y="317"/>
                  </a:cubicBezTo>
                  <a:cubicBezTo>
                    <a:pt x="618" y="317"/>
                    <a:pt x="619" y="317"/>
                    <a:pt x="620" y="317"/>
                  </a:cubicBezTo>
                  <a:cubicBezTo>
                    <a:pt x="620" y="317"/>
                    <a:pt x="621" y="317"/>
                    <a:pt x="621" y="317"/>
                  </a:cubicBezTo>
                  <a:cubicBezTo>
                    <a:pt x="622" y="317"/>
                    <a:pt x="623" y="317"/>
                    <a:pt x="623" y="317"/>
                  </a:cubicBezTo>
                  <a:cubicBezTo>
                    <a:pt x="624" y="317"/>
                    <a:pt x="625" y="317"/>
                    <a:pt x="627" y="317"/>
                  </a:cubicBezTo>
                  <a:cubicBezTo>
                    <a:pt x="627" y="317"/>
                    <a:pt x="628" y="317"/>
                    <a:pt x="628" y="317"/>
                  </a:cubicBezTo>
                  <a:cubicBezTo>
                    <a:pt x="632" y="317"/>
                    <a:pt x="631" y="319"/>
                    <a:pt x="633" y="322"/>
                  </a:cubicBezTo>
                  <a:cubicBezTo>
                    <a:pt x="634" y="323"/>
                    <a:pt x="637" y="324"/>
                    <a:pt x="640" y="324"/>
                  </a:cubicBezTo>
                  <a:cubicBezTo>
                    <a:pt x="640" y="324"/>
                    <a:pt x="641" y="324"/>
                    <a:pt x="641" y="324"/>
                  </a:cubicBezTo>
                  <a:cubicBezTo>
                    <a:pt x="645" y="324"/>
                    <a:pt x="646" y="325"/>
                    <a:pt x="647" y="325"/>
                  </a:cubicBezTo>
                  <a:cubicBezTo>
                    <a:pt x="649" y="325"/>
                    <a:pt x="651" y="326"/>
                    <a:pt x="655" y="327"/>
                  </a:cubicBezTo>
                  <a:cubicBezTo>
                    <a:pt x="659" y="328"/>
                    <a:pt x="656" y="330"/>
                    <a:pt x="657" y="334"/>
                  </a:cubicBezTo>
                  <a:cubicBezTo>
                    <a:pt x="658" y="337"/>
                    <a:pt x="661" y="339"/>
                    <a:pt x="663" y="342"/>
                  </a:cubicBezTo>
                  <a:cubicBezTo>
                    <a:pt x="665" y="344"/>
                    <a:pt x="668" y="346"/>
                    <a:pt x="669" y="348"/>
                  </a:cubicBezTo>
                  <a:cubicBezTo>
                    <a:pt x="671" y="349"/>
                    <a:pt x="676" y="351"/>
                    <a:pt x="679" y="351"/>
                  </a:cubicBezTo>
                  <a:cubicBezTo>
                    <a:pt x="682" y="352"/>
                    <a:pt x="683" y="352"/>
                    <a:pt x="685" y="352"/>
                  </a:cubicBezTo>
                  <a:cubicBezTo>
                    <a:pt x="686" y="352"/>
                    <a:pt x="686" y="352"/>
                    <a:pt x="687" y="352"/>
                  </a:cubicBezTo>
                  <a:cubicBezTo>
                    <a:pt x="687" y="352"/>
                    <a:pt x="687" y="352"/>
                    <a:pt x="688" y="352"/>
                  </a:cubicBezTo>
                  <a:cubicBezTo>
                    <a:pt x="688" y="352"/>
                    <a:pt x="689" y="352"/>
                    <a:pt x="690" y="352"/>
                  </a:cubicBezTo>
                  <a:cubicBezTo>
                    <a:pt x="691" y="353"/>
                    <a:pt x="692" y="353"/>
                    <a:pt x="694" y="353"/>
                  </a:cubicBezTo>
                  <a:cubicBezTo>
                    <a:pt x="694" y="353"/>
                    <a:pt x="694" y="353"/>
                    <a:pt x="695" y="353"/>
                  </a:cubicBezTo>
                  <a:cubicBezTo>
                    <a:pt x="699" y="352"/>
                    <a:pt x="695" y="350"/>
                    <a:pt x="696" y="346"/>
                  </a:cubicBezTo>
                  <a:cubicBezTo>
                    <a:pt x="697" y="343"/>
                    <a:pt x="697" y="343"/>
                    <a:pt x="697" y="340"/>
                  </a:cubicBezTo>
                  <a:cubicBezTo>
                    <a:pt x="698" y="337"/>
                    <a:pt x="694" y="336"/>
                    <a:pt x="693" y="333"/>
                  </a:cubicBezTo>
                  <a:cubicBezTo>
                    <a:pt x="693" y="330"/>
                    <a:pt x="691" y="330"/>
                    <a:pt x="686" y="327"/>
                  </a:cubicBezTo>
                  <a:cubicBezTo>
                    <a:pt x="682" y="323"/>
                    <a:pt x="684" y="325"/>
                    <a:pt x="680" y="324"/>
                  </a:cubicBezTo>
                  <a:cubicBezTo>
                    <a:pt x="676" y="322"/>
                    <a:pt x="681" y="320"/>
                    <a:pt x="679" y="318"/>
                  </a:cubicBezTo>
                  <a:cubicBezTo>
                    <a:pt x="677" y="316"/>
                    <a:pt x="674" y="314"/>
                    <a:pt x="670" y="311"/>
                  </a:cubicBezTo>
                  <a:cubicBezTo>
                    <a:pt x="668" y="309"/>
                    <a:pt x="667" y="309"/>
                    <a:pt x="666" y="309"/>
                  </a:cubicBezTo>
                  <a:cubicBezTo>
                    <a:pt x="665" y="309"/>
                    <a:pt x="665" y="309"/>
                    <a:pt x="664" y="309"/>
                  </a:cubicBezTo>
                  <a:cubicBezTo>
                    <a:pt x="663" y="309"/>
                    <a:pt x="662" y="309"/>
                    <a:pt x="661" y="309"/>
                  </a:cubicBezTo>
                  <a:cubicBezTo>
                    <a:pt x="661" y="309"/>
                    <a:pt x="660" y="309"/>
                    <a:pt x="660" y="309"/>
                  </a:cubicBezTo>
                  <a:cubicBezTo>
                    <a:pt x="659" y="309"/>
                    <a:pt x="658" y="309"/>
                    <a:pt x="657" y="309"/>
                  </a:cubicBezTo>
                  <a:cubicBezTo>
                    <a:pt x="656" y="309"/>
                    <a:pt x="656" y="309"/>
                    <a:pt x="655" y="309"/>
                  </a:cubicBezTo>
                  <a:cubicBezTo>
                    <a:pt x="655" y="309"/>
                    <a:pt x="655" y="309"/>
                    <a:pt x="654" y="309"/>
                  </a:cubicBezTo>
                  <a:cubicBezTo>
                    <a:pt x="653" y="309"/>
                    <a:pt x="653" y="309"/>
                    <a:pt x="651" y="309"/>
                  </a:cubicBezTo>
                  <a:cubicBezTo>
                    <a:pt x="646" y="308"/>
                    <a:pt x="647" y="310"/>
                    <a:pt x="647" y="305"/>
                  </a:cubicBezTo>
                  <a:cubicBezTo>
                    <a:pt x="648" y="303"/>
                    <a:pt x="654" y="305"/>
                    <a:pt x="653" y="298"/>
                  </a:cubicBezTo>
                  <a:cubicBezTo>
                    <a:pt x="653" y="297"/>
                    <a:pt x="652" y="297"/>
                    <a:pt x="651" y="297"/>
                  </a:cubicBezTo>
                  <a:cubicBezTo>
                    <a:pt x="650" y="297"/>
                    <a:pt x="647" y="299"/>
                    <a:pt x="645" y="300"/>
                  </a:cubicBezTo>
                  <a:cubicBezTo>
                    <a:pt x="643" y="301"/>
                    <a:pt x="642" y="302"/>
                    <a:pt x="639" y="302"/>
                  </a:cubicBezTo>
                  <a:cubicBezTo>
                    <a:pt x="638" y="302"/>
                    <a:pt x="638" y="302"/>
                    <a:pt x="637" y="302"/>
                  </a:cubicBezTo>
                  <a:cubicBezTo>
                    <a:pt x="637" y="302"/>
                    <a:pt x="637" y="302"/>
                    <a:pt x="636" y="302"/>
                  </a:cubicBezTo>
                  <a:cubicBezTo>
                    <a:pt x="636" y="302"/>
                    <a:pt x="635" y="302"/>
                    <a:pt x="635" y="302"/>
                  </a:cubicBezTo>
                  <a:cubicBezTo>
                    <a:pt x="634" y="302"/>
                    <a:pt x="634" y="302"/>
                    <a:pt x="633" y="302"/>
                  </a:cubicBezTo>
                  <a:cubicBezTo>
                    <a:pt x="632" y="302"/>
                    <a:pt x="630" y="302"/>
                    <a:pt x="626" y="300"/>
                  </a:cubicBezTo>
                  <a:cubicBezTo>
                    <a:pt x="624" y="298"/>
                    <a:pt x="623" y="297"/>
                    <a:pt x="620" y="295"/>
                  </a:cubicBezTo>
                  <a:cubicBezTo>
                    <a:pt x="618" y="293"/>
                    <a:pt x="620" y="293"/>
                    <a:pt x="627" y="287"/>
                  </a:cubicBezTo>
                  <a:cubicBezTo>
                    <a:pt x="628" y="286"/>
                    <a:pt x="630" y="286"/>
                    <a:pt x="638" y="282"/>
                  </a:cubicBezTo>
                  <a:cubicBezTo>
                    <a:pt x="642" y="281"/>
                    <a:pt x="645" y="280"/>
                    <a:pt x="652" y="276"/>
                  </a:cubicBezTo>
                  <a:cubicBezTo>
                    <a:pt x="655" y="274"/>
                    <a:pt x="654" y="272"/>
                    <a:pt x="658" y="272"/>
                  </a:cubicBezTo>
                  <a:cubicBezTo>
                    <a:pt x="658" y="272"/>
                    <a:pt x="659" y="274"/>
                    <a:pt x="659" y="276"/>
                  </a:cubicBezTo>
                  <a:cubicBezTo>
                    <a:pt x="659" y="278"/>
                    <a:pt x="662" y="279"/>
                    <a:pt x="665" y="279"/>
                  </a:cubicBezTo>
                  <a:cubicBezTo>
                    <a:pt x="665" y="279"/>
                    <a:pt x="666" y="279"/>
                    <a:pt x="666" y="279"/>
                  </a:cubicBezTo>
                  <a:cubicBezTo>
                    <a:pt x="667" y="279"/>
                    <a:pt x="667" y="278"/>
                    <a:pt x="667" y="278"/>
                  </a:cubicBezTo>
                  <a:cubicBezTo>
                    <a:pt x="669" y="278"/>
                    <a:pt x="669" y="280"/>
                    <a:pt x="673" y="281"/>
                  </a:cubicBezTo>
                  <a:cubicBezTo>
                    <a:pt x="677" y="282"/>
                    <a:pt x="678" y="281"/>
                    <a:pt x="680" y="283"/>
                  </a:cubicBezTo>
                  <a:cubicBezTo>
                    <a:pt x="681" y="284"/>
                    <a:pt x="682" y="284"/>
                    <a:pt x="684" y="284"/>
                  </a:cubicBezTo>
                  <a:cubicBezTo>
                    <a:pt x="686" y="284"/>
                    <a:pt x="690" y="283"/>
                    <a:pt x="696" y="282"/>
                  </a:cubicBezTo>
                  <a:cubicBezTo>
                    <a:pt x="698" y="282"/>
                    <a:pt x="699" y="277"/>
                    <a:pt x="702" y="276"/>
                  </a:cubicBezTo>
                  <a:cubicBezTo>
                    <a:pt x="704" y="275"/>
                    <a:pt x="705" y="275"/>
                    <a:pt x="706" y="275"/>
                  </a:cubicBezTo>
                  <a:cubicBezTo>
                    <a:pt x="707" y="275"/>
                    <a:pt x="708" y="275"/>
                    <a:pt x="709" y="275"/>
                  </a:cubicBezTo>
                  <a:cubicBezTo>
                    <a:pt x="710" y="275"/>
                    <a:pt x="710" y="275"/>
                    <a:pt x="710" y="275"/>
                  </a:cubicBezTo>
                  <a:cubicBezTo>
                    <a:pt x="712" y="275"/>
                    <a:pt x="709" y="271"/>
                    <a:pt x="705" y="267"/>
                  </a:cubicBezTo>
                  <a:cubicBezTo>
                    <a:pt x="704" y="267"/>
                    <a:pt x="703" y="266"/>
                    <a:pt x="702" y="266"/>
                  </a:cubicBezTo>
                  <a:cubicBezTo>
                    <a:pt x="700" y="266"/>
                    <a:pt x="698" y="267"/>
                    <a:pt x="694" y="267"/>
                  </a:cubicBezTo>
                  <a:cubicBezTo>
                    <a:pt x="693" y="267"/>
                    <a:pt x="693" y="270"/>
                    <a:pt x="692" y="271"/>
                  </a:cubicBezTo>
                  <a:cubicBezTo>
                    <a:pt x="691" y="271"/>
                    <a:pt x="691" y="271"/>
                    <a:pt x="691" y="271"/>
                  </a:cubicBezTo>
                  <a:cubicBezTo>
                    <a:pt x="690" y="271"/>
                    <a:pt x="690" y="268"/>
                    <a:pt x="690" y="265"/>
                  </a:cubicBezTo>
                  <a:cubicBezTo>
                    <a:pt x="689" y="262"/>
                    <a:pt x="687" y="264"/>
                    <a:pt x="686" y="261"/>
                  </a:cubicBezTo>
                  <a:cubicBezTo>
                    <a:pt x="686" y="259"/>
                    <a:pt x="686" y="258"/>
                    <a:pt x="688" y="253"/>
                  </a:cubicBezTo>
                  <a:cubicBezTo>
                    <a:pt x="688" y="253"/>
                    <a:pt x="689" y="253"/>
                    <a:pt x="691" y="253"/>
                  </a:cubicBezTo>
                  <a:cubicBezTo>
                    <a:pt x="692" y="253"/>
                    <a:pt x="693" y="253"/>
                    <a:pt x="695" y="253"/>
                  </a:cubicBezTo>
                  <a:cubicBezTo>
                    <a:pt x="695" y="253"/>
                    <a:pt x="701" y="255"/>
                    <a:pt x="705" y="255"/>
                  </a:cubicBezTo>
                  <a:cubicBezTo>
                    <a:pt x="708" y="255"/>
                    <a:pt x="706" y="257"/>
                    <a:pt x="714" y="257"/>
                  </a:cubicBezTo>
                  <a:cubicBezTo>
                    <a:pt x="714" y="257"/>
                    <a:pt x="716" y="259"/>
                    <a:pt x="718" y="260"/>
                  </a:cubicBezTo>
                  <a:cubicBezTo>
                    <a:pt x="719" y="262"/>
                    <a:pt x="720" y="262"/>
                    <a:pt x="724" y="262"/>
                  </a:cubicBezTo>
                  <a:cubicBezTo>
                    <a:pt x="728" y="262"/>
                    <a:pt x="729" y="259"/>
                    <a:pt x="729" y="258"/>
                  </a:cubicBezTo>
                  <a:cubicBezTo>
                    <a:pt x="730" y="256"/>
                    <a:pt x="730" y="254"/>
                    <a:pt x="723" y="252"/>
                  </a:cubicBezTo>
                  <a:cubicBezTo>
                    <a:pt x="716" y="250"/>
                    <a:pt x="725" y="250"/>
                    <a:pt x="725" y="250"/>
                  </a:cubicBezTo>
                  <a:cubicBezTo>
                    <a:pt x="725" y="250"/>
                    <a:pt x="717" y="250"/>
                    <a:pt x="714" y="250"/>
                  </a:cubicBezTo>
                  <a:cubicBezTo>
                    <a:pt x="712" y="250"/>
                    <a:pt x="711" y="250"/>
                    <a:pt x="710" y="250"/>
                  </a:cubicBezTo>
                  <a:cubicBezTo>
                    <a:pt x="709" y="250"/>
                    <a:pt x="709" y="250"/>
                    <a:pt x="708" y="249"/>
                  </a:cubicBezTo>
                  <a:cubicBezTo>
                    <a:pt x="707" y="244"/>
                    <a:pt x="707" y="244"/>
                    <a:pt x="707" y="244"/>
                  </a:cubicBezTo>
                  <a:cubicBezTo>
                    <a:pt x="707" y="244"/>
                    <a:pt x="705" y="245"/>
                    <a:pt x="703" y="248"/>
                  </a:cubicBezTo>
                  <a:cubicBezTo>
                    <a:pt x="703" y="248"/>
                    <a:pt x="701" y="248"/>
                    <a:pt x="696" y="247"/>
                  </a:cubicBezTo>
                  <a:cubicBezTo>
                    <a:pt x="691" y="247"/>
                    <a:pt x="697" y="245"/>
                    <a:pt x="704" y="240"/>
                  </a:cubicBezTo>
                  <a:cubicBezTo>
                    <a:pt x="707" y="239"/>
                    <a:pt x="704" y="239"/>
                    <a:pt x="701" y="234"/>
                  </a:cubicBezTo>
                  <a:cubicBezTo>
                    <a:pt x="700" y="233"/>
                    <a:pt x="697" y="233"/>
                    <a:pt x="693" y="232"/>
                  </a:cubicBezTo>
                  <a:cubicBezTo>
                    <a:pt x="689" y="231"/>
                    <a:pt x="691" y="231"/>
                    <a:pt x="695" y="230"/>
                  </a:cubicBezTo>
                  <a:cubicBezTo>
                    <a:pt x="695" y="230"/>
                    <a:pt x="695" y="230"/>
                    <a:pt x="695" y="230"/>
                  </a:cubicBezTo>
                  <a:cubicBezTo>
                    <a:pt x="697" y="230"/>
                    <a:pt x="699" y="232"/>
                    <a:pt x="701" y="232"/>
                  </a:cubicBezTo>
                  <a:cubicBezTo>
                    <a:pt x="702" y="232"/>
                    <a:pt x="703" y="232"/>
                    <a:pt x="705" y="232"/>
                  </a:cubicBezTo>
                  <a:cubicBezTo>
                    <a:pt x="707" y="232"/>
                    <a:pt x="709" y="232"/>
                    <a:pt x="711" y="231"/>
                  </a:cubicBezTo>
                  <a:cubicBezTo>
                    <a:pt x="712" y="230"/>
                    <a:pt x="712" y="230"/>
                    <a:pt x="712" y="230"/>
                  </a:cubicBezTo>
                  <a:cubicBezTo>
                    <a:pt x="713" y="230"/>
                    <a:pt x="713" y="232"/>
                    <a:pt x="719" y="234"/>
                  </a:cubicBezTo>
                  <a:cubicBezTo>
                    <a:pt x="719" y="234"/>
                    <a:pt x="720" y="231"/>
                    <a:pt x="720" y="229"/>
                  </a:cubicBezTo>
                  <a:cubicBezTo>
                    <a:pt x="720" y="227"/>
                    <a:pt x="719" y="225"/>
                    <a:pt x="718" y="223"/>
                  </a:cubicBezTo>
                  <a:cubicBezTo>
                    <a:pt x="718" y="220"/>
                    <a:pt x="718" y="219"/>
                    <a:pt x="715" y="214"/>
                  </a:cubicBezTo>
                  <a:cubicBezTo>
                    <a:pt x="713" y="213"/>
                    <a:pt x="713" y="214"/>
                    <a:pt x="716" y="210"/>
                  </a:cubicBezTo>
                  <a:cubicBezTo>
                    <a:pt x="717" y="209"/>
                    <a:pt x="715" y="208"/>
                    <a:pt x="713" y="206"/>
                  </a:cubicBezTo>
                  <a:cubicBezTo>
                    <a:pt x="713" y="205"/>
                    <a:pt x="712" y="205"/>
                    <a:pt x="711" y="205"/>
                  </a:cubicBezTo>
                  <a:cubicBezTo>
                    <a:pt x="710" y="205"/>
                    <a:pt x="709" y="205"/>
                    <a:pt x="705" y="205"/>
                  </a:cubicBezTo>
                  <a:cubicBezTo>
                    <a:pt x="705" y="205"/>
                    <a:pt x="705" y="208"/>
                    <a:pt x="700" y="211"/>
                  </a:cubicBezTo>
                  <a:cubicBezTo>
                    <a:pt x="700" y="211"/>
                    <a:pt x="699" y="211"/>
                    <a:pt x="699" y="211"/>
                  </a:cubicBezTo>
                  <a:cubicBezTo>
                    <a:pt x="698" y="211"/>
                    <a:pt x="697" y="210"/>
                    <a:pt x="693" y="209"/>
                  </a:cubicBezTo>
                  <a:cubicBezTo>
                    <a:pt x="691" y="208"/>
                    <a:pt x="692" y="206"/>
                    <a:pt x="696" y="205"/>
                  </a:cubicBezTo>
                  <a:cubicBezTo>
                    <a:pt x="697" y="204"/>
                    <a:pt x="698" y="202"/>
                    <a:pt x="703" y="199"/>
                  </a:cubicBezTo>
                  <a:cubicBezTo>
                    <a:pt x="703" y="199"/>
                    <a:pt x="702" y="196"/>
                    <a:pt x="701" y="191"/>
                  </a:cubicBezTo>
                  <a:cubicBezTo>
                    <a:pt x="701" y="191"/>
                    <a:pt x="723" y="195"/>
                    <a:pt x="724" y="195"/>
                  </a:cubicBezTo>
                  <a:cubicBezTo>
                    <a:pt x="725" y="195"/>
                    <a:pt x="727" y="196"/>
                    <a:pt x="733" y="196"/>
                  </a:cubicBezTo>
                  <a:cubicBezTo>
                    <a:pt x="734" y="196"/>
                    <a:pt x="736" y="196"/>
                    <a:pt x="738" y="196"/>
                  </a:cubicBezTo>
                  <a:cubicBezTo>
                    <a:pt x="738" y="196"/>
                    <a:pt x="739" y="190"/>
                    <a:pt x="738" y="187"/>
                  </a:cubicBezTo>
                  <a:cubicBezTo>
                    <a:pt x="737" y="184"/>
                    <a:pt x="733" y="185"/>
                    <a:pt x="733" y="181"/>
                  </a:cubicBezTo>
                  <a:cubicBezTo>
                    <a:pt x="733" y="177"/>
                    <a:pt x="731" y="176"/>
                    <a:pt x="728" y="176"/>
                  </a:cubicBezTo>
                  <a:cubicBezTo>
                    <a:pt x="728" y="176"/>
                    <a:pt x="728" y="175"/>
                    <a:pt x="728" y="175"/>
                  </a:cubicBezTo>
                  <a:cubicBezTo>
                    <a:pt x="726" y="175"/>
                    <a:pt x="726" y="178"/>
                    <a:pt x="721" y="181"/>
                  </a:cubicBezTo>
                  <a:cubicBezTo>
                    <a:pt x="720" y="182"/>
                    <a:pt x="720" y="182"/>
                    <a:pt x="719" y="182"/>
                  </a:cubicBezTo>
                  <a:cubicBezTo>
                    <a:pt x="718" y="182"/>
                    <a:pt x="716" y="180"/>
                    <a:pt x="710" y="178"/>
                  </a:cubicBezTo>
                  <a:cubicBezTo>
                    <a:pt x="708" y="177"/>
                    <a:pt x="710" y="174"/>
                    <a:pt x="710" y="170"/>
                  </a:cubicBezTo>
                  <a:cubicBezTo>
                    <a:pt x="710" y="170"/>
                    <a:pt x="714" y="171"/>
                    <a:pt x="718" y="171"/>
                  </a:cubicBezTo>
                  <a:cubicBezTo>
                    <a:pt x="723" y="171"/>
                    <a:pt x="722" y="171"/>
                    <a:pt x="722" y="168"/>
                  </a:cubicBezTo>
                  <a:cubicBezTo>
                    <a:pt x="722" y="168"/>
                    <a:pt x="722" y="168"/>
                    <a:pt x="716" y="166"/>
                  </a:cubicBezTo>
                  <a:cubicBezTo>
                    <a:pt x="713" y="166"/>
                    <a:pt x="716" y="163"/>
                    <a:pt x="710" y="163"/>
                  </a:cubicBezTo>
                  <a:cubicBezTo>
                    <a:pt x="709" y="163"/>
                    <a:pt x="707" y="163"/>
                    <a:pt x="705" y="163"/>
                  </a:cubicBezTo>
                  <a:cubicBezTo>
                    <a:pt x="704" y="163"/>
                    <a:pt x="701" y="163"/>
                    <a:pt x="699" y="162"/>
                  </a:cubicBezTo>
                  <a:cubicBezTo>
                    <a:pt x="697" y="161"/>
                    <a:pt x="695" y="161"/>
                    <a:pt x="692" y="156"/>
                  </a:cubicBezTo>
                  <a:cubicBezTo>
                    <a:pt x="692" y="156"/>
                    <a:pt x="692" y="156"/>
                    <a:pt x="692" y="156"/>
                  </a:cubicBezTo>
                  <a:cubicBezTo>
                    <a:pt x="691" y="157"/>
                    <a:pt x="691" y="157"/>
                    <a:pt x="691" y="157"/>
                  </a:cubicBezTo>
                  <a:cubicBezTo>
                    <a:pt x="690" y="157"/>
                    <a:pt x="690" y="157"/>
                    <a:pt x="690" y="156"/>
                  </a:cubicBezTo>
                  <a:cubicBezTo>
                    <a:pt x="690" y="155"/>
                    <a:pt x="690" y="154"/>
                    <a:pt x="690" y="154"/>
                  </a:cubicBezTo>
                  <a:cubicBezTo>
                    <a:pt x="690" y="154"/>
                    <a:pt x="691" y="155"/>
                    <a:pt x="692" y="156"/>
                  </a:cubicBezTo>
                  <a:cubicBezTo>
                    <a:pt x="692" y="156"/>
                    <a:pt x="692" y="156"/>
                    <a:pt x="692" y="156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4" y="154"/>
                    <a:pt x="694" y="155"/>
                    <a:pt x="695" y="155"/>
                  </a:cubicBezTo>
                  <a:cubicBezTo>
                    <a:pt x="695" y="155"/>
                    <a:pt x="696" y="155"/>
                    <a:pt x="697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9" y="154"/>
                    <a:pt x="700" y="155"/>
                    <a:pt x="704" y="157"/>
                  </a:cubicBezTo>
                  <a:cubicBezTo>
                    <a:pt x="705" y="158"/>
                    <a:pt x="708" y="158"/>
                    <a:pt x="713" y="160"/>
                  </a:cubicBezTo>
                  <a:cubicBezTo>
                    <a:pt x="713" y="160"/>
                    <a:pt x="713" y="159"/>
                    <a:pt x="715" y="153"/>
                  </a:cubicBezTo>
                  <a:cubicBezTo>
                    <a:pt x="715" y="151"/>
                    <a:pt x="715" y="151"/>
                    <a:pt x="716" y="149"/>
                  </a:cubicBezTo>
                  <a:cubicBezTo>
                    <a:pt x="716" y="147"/>
                    <a:pt x="718" y="148"/>
                    <a:pt x="723" y="145"/>
                  </a:cubicBezTo>
                  <a:cubicBezTo>
                    <a:pt x="728" y="143"/>
                    <a:pt x="723" y="144"/>
                    <a:pt x="723" y="139"/>
                  </a:cubicBezTo>
                  <a:cubicBezTo>
                    <a:pt x="723" y="136"/>
                    <a:pt x="723" y="137"/>
                    <a:pt x="723" y="135"/>
                  </a:cubicBezTo>
                  <a:cubicBezTo>
                    <a:pt x="724" y="134"/>
                    <a:pt x="726" y="135"/>
                    <a:pt x="729" y="131"/>
                  </a:cubicBezTo>
                  <a:cubicBezTo>
                    <a:pt x="730" y="130"/>
                    <a:pt x="729" y="129"/>
                    <a:pt x="723" y="128"/>
                  </a:cubicBezTo>
                  <a:cubicBezTo>
                    <a:pt x="718" y="126"/>
                    <a:pt x="723" y="127"/>
                    <a:pt x="727" y="124"/>
                  </a:cubicBezTo>
                  <a:cubicBezTo>
                    <a:pt x="727" y="124"/>
                    <a:pt x="728" y="124"/>
                    <a:pt x="728" y="124"/>
                  </a:cubicBezTo>
                  <a:cubicBezTo>
                    <a:pt x="729" y="124"/>
                    <a:pt x="731" y="124"/>
                    <a:pt x="734" y="124"/>
                  </a:cubicBezTo>
                  <a:cubicBezTo>
                    <a:pt x="735" y="124"/>
                    <a:pt x="736" y="124"/>
                    <a:pt x="737" y="124"/>
                  </a:cubicBezTo>
                  <a:cubicBezTo>
                    <a:pt x="741" y="124"/>
                    <a:pt x="743" y="124"/>
                    <a:pt x="743" y="122"/>
                  </a:cubicBezTo>
                  <a:cubicBezTo>
                    <a:pt x="743" y="120"/>
                    <a:pt x="743" y="120"/>
                    <a:pt x="747" y="115"/>
                  </a:cubicBezTo>
                  <a:cubicBezTo>
                    <a:pt x="749" y="112"/>
                    <a:pt x="750" y="113"/>
                    <a:pt x="750" y="109"/>
                  </a:cubicBezTo>
                  <a:cubicBezTo>
                    <a:pt x="750" y="109"/>
                    <a:pt x="747" y="109"/>
                    <a:pt x="738" y="107"/>
                  </a:cubicBezTo>
                  <a:cubicBezTo>
                    <a:pt x="737" y="107"/>
                    <a:pt x="736" y="107"/>
                    <a:pt x="735" y="107"/>
                  </a:cubicBezTo>
                  <a:cubicBezTo>
                    <a:pt x="733" y="107"/>
                    <a:pt x="731" y="107"/>
                    <a:pt x="728" y="108"/>
                  </a:cubicBezTo>
                  <a:cubicBezTo>
                    <a:pt x="728" y="108"/>
                    <a:pt x="725" y="111"/>
                    <a:pt x="718" y="112"/>
                  </a:cubicBezTo>
                  <a:cubicBezTo>
                    <a:pt x="715" y="115"/>
                    <a:pt x="715" y="115"/>
                    <a:pt x="715" y="115"/>
                  </a:cubicBezTo>
                  <a:cubicBezTo>
                    <a:pt x="715" y="115"/>
                    <a:pt x="714" y="115"/>
                    <a:pt x="714" y="112"/>
                  </a:cubicBezTo>
                  <a:cubicBezTo>
                    <a:pt x="714" y="110"/>
                    <a:pt x="715" y="110"/>
                    <a:pt x="709" y="106"/>
                  </a:cubicBezTo>
                  <a:cubicBezTo>
                    <a:pt x="707" y="103"/>
                    <a:pt x="709" y="105"/>
                    <a:pt x="715" y="100"/>
                  </a:cubicBezTo>
                  <a:cubicBezTo>
                    <a:pt x="715" y="99"/>
                    <a:pt x="715" y="99"/>
                    <a:pt x="716" y="99"/>
                  </a:cubicBezTo>
                  <a:cubicBezTo>
                    <a:pt x="716" y="99"/>
                    <a:pt x="717" y="99"/>
                    <a:pt x="717" y="100"/>
                  </a:cubicBezTo>
                  <a:cubicBezTo>
                    <a:pt x="718" y="100"/>
                    <a:pt x="720" y="100"/>
                    <a:pt x="721" y="100"/>
                  </a:cubicBezTo>
                  <a:cubicBezTo>
                    <a:pt x="722" y="100"/>
                    <a:pt x="723" y="100"/>
                    <a:pt x="724" y="100"/>
                  </a:cubicBezTo>
                  <a:cubicBezTo>
                    <a:pt x="724" y="100"/>
                    <a:pt x="724" y="100"/>
                    <a:pt x="724" y="100"/>
                  </a:cubicBezTo>
                  <a:cubicBezTo>
                    <a:pt x="727" y="100"/>
                    <a:pt x="727" y="100"/>
                    <a:pt x="733" y="102"/>
                  </a:cubicBezTo>
                  <a:cubicBezTo>
                    <a:pt x="736" y="102"/>
                    <a:pt x="737" y="103"/>
                    <a:pt x="745" y="104"/>
                  </a:cubicBezTo>
                  <a:cubicBezTo>
                    <a:pt x="745" y="104"/>
                    <a:pt x="745" y="104"/>
                    <a:pt x="747" y="104"/>
                  </a:cubicBezTo>
                  <a:cubicBezTo>
                    <a:pt x="749" y="104"/>
                    <a:pt x="752" y="104"/>
                    <a:pt x="754" y="105"/>
                  </a:cubicBezTo>
                  <a:cubicBezTo>
                    <a:pt x="754" y="105"/>
                    <a:pt x="760" y="105"/>
                    <a:pt x="762" y="102"/>
                  </a:cubicBezTo>
                  <a:cubicBezTo>
                    <a:pt x="763" y="101"/>
                    <a:pt x="765" y="99"/>
                    <a:pt x="767" y="96"/>
                  </a:cubicBezTo>
                  <a:cubicBezTo>
                    <a:pt x="773" y="89"/>
                    <a:pt x="773" y="89"/>
                    <a:pt x="773" y="89"/>
                  </a:cubicBezTo>
                  <a:cubicBezTo>
                    <a:pt x="773" y="89"/>
                    <a:pt x="772" y="89"/>
                    <a:pt x="771" y="89"/>
                  </a:cubicBezTo>
                  <a:cubicBezTo>
                    <a:pt x="767" y="89"/>
                    <a:pt x="760" y="89"/>
                    <a:pt x="759" y="92"/>
                  </a:cubicBezTo>
                  <a:cubicBezTo>
                    <a:pt x="759" y="92"/>
                    <a:pt x="755" y="91"/>
                    <a:pt x="750" y="91"/>
                  </a:cubicBezTo>
                  <a:cubicBezTo>
                    <a:pt x="750" y="91"/>
                    <a:pt x="745" y="92"/>
                    <a:pt x="742" y="93"/>
                  </a:cubicBezTo>
                  <a:cubicBezTo>
                    <a:pt x="739" y="94"/>
                    <a:pt x="737" y="94"/>
                    <a:pt x="734" y="94"/>
                  </a:cubicBezTo>
                  <a:cubicBezTo>
                    <a:pt x="732" y="94"/>
                    <a:pt x="730" y="92"/>
                    <a:pt x="728" y="89"/>
                  </a:cubicBezTo>
                  <a:cubicBezTo>
                    <a:pt x="728" y="89"/>
                    <a:pt x="741" y="87"/>
                    <a:pt x="743" y="84"/>
                  </a:cubicBezTo>
                  <a:cubicBezTo>
                    <a:pt x="758" y="87"/>
                    <a:pt x="758" y="87"/>
                    <a:pt x="758" y="87"/>
                  </a:cubicBezTo>
                  <a:cubicBezTo>
                    <a:pt x="765" y="85"/>
                    <a:pt x="765" y="85"/>
                    <a:pt x="765" y="85"/>
                  </a:cubicBezTo>
                  <a:cubicBezTo>
                    <a:pt x="765" y="85"/>
                    <a:pt x="765" y="85"/>
                    <a:pt x="765" y="85"/>
                  </a:cubicBezTo>
                  <a:cubicBezTo>
                    <a:pt x="777" y="87"/>
                    <a:pt x="777" y="87"/>
                    <a:pt x="777" y="87"/>
                  </a:cubicBezTo>
                  <a:cubicBezTo>
                    <a:pt x="779" y="83"/>
                    <a:pt x="779" y="83"/>
                    <a:pt x="779" y="83"/>
                  </a:cubicBezTo>
                  <a:cubicBezTo>
                    <a:pt x="779" y="83"/>
                    <a:pt x="783" y="83"/>
                    <a:pt x="790" y="81"/>
                  </a:cubicBezTo>
                  <a:cubicBezTo>
                    <a:pt x="792" y="80"/>
                    <a:pt x="791" y="78"/>
                    <a:pt x="792" y="77"/>
                  </a:cubicBezTo>
                  <a:cubicBezTo>
                    <a:pt x="793" y="76"/>
                    <a:pt x="794" y="76"/>
                    <a:pt x="799" y="75"/>
                  </a:cubicBezTo>
                  <a:cubicBezTo>
                    <a:pt x="799" y="75"/>
                    <a:pt x="801" y="73"/>
                    <a:pt x="806" y="72"/>
                  </a:cubicBezTo>
                  <a:cubicBezTo>
                    <a:pt x="806" y="72"/>
                    <a:pt x="806" y="72"/>
                    <a:pt x="806" y="72"/>
                  </a:cubicBezTo>
                  <a:cubicBezTo>
                    <a:pt x="808" y="72"/>
                    <a:pt x="811" y="73"/>
                    <a:pt x="813" y="73"/>
                  </a:cubicBezTo>
                  <a:cubicBezTo>
                    <a:pt x="815" y="73"/>
                    <a:pt x="817" y="69"/>
                    <a:pt x="816" y="69"/>
                  </a:cubicBezTo>
                  <a:cubicBezTo>
                    <a:pt x="815" y="69"/>
                    <a:pt x="816" y="66"/>
                    <a:pt x="808" y="63"/>
                  </a:cubicBezTo>
                  <a:cubicBezTo>
                    <a:pt x="808" y="63"/>
                    <a:pt x="807" y="63"/>
                    <a:pt x="806" y="63"/>
                  </a:cubicBezTo>
                  <a:cubicBezTo>
                    <a:pt x="805" y="63"/>
                    <a:pt x="804" y="63"/>
                    <a:pt x="803" y="63"/>
                  </a:cubicBezTo>
                  <a:cubicBezTo>
                    <a:pt x="802" y="63"/>
                    <a:pt x="801" y="63"/>
                    <a:pt x="800" y="63"/>
                  </a:cubicBezTo>
                  <a:cubicBezTo>
                    <a:pt x="799" y="63"/>
                    <a:pt x="799" y="63"/>
                    <a:pt x="798" y="63"/>
                  </a:cubicBezTo>
                  <a:cubicBezTo>
                    <a:pt x="797" y="62"/>
                    <a:pt x="791" y="61"/>
                    <a:pt x="791" y="61"/>
                  </a:cubicBezTo>
                  <a:cubicBezTo>
                    <a:pt x="791" y="61"/>
                    <a:pt x="786" y="61"/>
                    <a:pt x="785" y="62"/>
                  </a:cubicBezTo>
                  <a:cubicBezTo>
                    <a:pt x="784" y="62"/>
                    <a:pt x="787" y="64"/>
                    <a:pt x="785" y="64"/>
                  </a:cubicBezTo>
                  <a:cubicBezTo>
                    <a:pt x="784" y="64"/>
                    <a:pt x="782" y="64"/>
                    <a:pt x="776" y="61"/>
                  </a:cubicBezTo>
                  <a:cubicBezTo>
                    <a:pt x="776" y="61"/>
                    <a:pt x="775" y="61"/>
                    <a:pt x="774" y="60"/>
                  </a:cubicBezTo>
                  <a:cubicBezTo>
                    <a:pt x="770" y="59"/>
                    <a:pt x="767" y="58"/>
                    <a:pt x="764" y="58"/>
                  </a:cubicBezTo>
                  <a:cubicBezTo>
                    <a:pt x="759" y="58"/>
                    <a:pt x="757" y="61"/>
                    <a:pt x="757" y="61"/>
                  </a:cubicBezTo>
                  <a:cubicBezTo>
                    <a:pt x="747" y="59"/>
                    <a:pt x="747" y="59"/>
                    <a:pt x="747" y="59"/>
                  </a:cubicBezTo>
                  <a:cubicBezTo>
                    <a:pt x="744" y="64"/>
                    <a:pt x="744" y="64"/>
                    <a:pt x="744" y="64"/>
                  </a:cubicBezTo>
                  <a:cubicBezTo>
                    <a:pt x="744" y="64"/>
                    <a:pt x="729" y="66"/>
                    <a:pt x="729" y="70"/>
                  </a:cubicBezTo>
                  <a:cubicBezTo>
                    <a:pt x="718" y="65"/>
                    <a:pt x="718" y="65"/>
                    <a:pt x="718" y="65"/>
                  </a:cubicBezTo>
                  <a:cubicBezTo>
                    <a:pt x="713" y="71"/>
                    <a:pt x="713" y="71"/>
                    <a:pt x="713" y="71"/>
                  </a:cubicBezTo>
                  <a:cubicBezTo>
                    <a:pt x="713" y="71"/>
                    <a:pt x="712" y="69"/>
                    <a:pt x="713" y="66"/>
                  </a:cubicBezTo>
                  <a:cubicBezTo>
                    <a:pt x="713" y="65"/>
                    <a:pt x="713" y="64"/>
                    <a:pt x="712" y="64"/>
                  </a:cubicBezTo>
                  <a:cubicBezTo>
                    <a:pt x="712" y="64"/>
                    <a:pt x="711" y="65"/>
                    <a:pt x="709" y="66"/>
                  </a:cubicBezTo>
                  <a:cubicBezTo>
                    <a:pt x="707" y="67"/>
                    <a:pt x="705" y="69"/>
                    <a:pt x="697" y="71"/>
                  </a:cubicBezTo>
                  <a:cubicBezTo>
                    <a:pt x="693" y="75"/>
                    <a:pt x="693" y="75"/>
                    <a:pt x="693" y="75"/>
                  </a:cubicBezTo>
                  <a:cubicBezTo>
                    <a:pt x="693" y="75"/>
                    <a:pt x="688" y="76"/>
                    <a:pt x="686" y="78"/>
                  </a:cubicBezTo>
                  <a:cubicBezTo>
                    <a:pt x="685" y="80"/>
                    <a:pt x="684" y="80"/>
                    <a:pt x="682" y="80"/>
                  </a:cubicBezTo>
                  <a:cubicBezTo>
                    <a:pt x="681" y="80"/>
                    <a:pt x="680" y="80"/>
                    <a:pt x="679" y="80"/>
                  </a:cubicBezTo>
                  <a:cubicBezTo>
                    <a:pt x="676" y="80"/>
                    <a:pt x="672" y="81"/>
                    <a:pt x="670" y="81"/>
                  </a:cubicBezTo>
                  <a:cubicBezTo>
                    <a:pt x="668" y="81"/>
                    <a:pt x="664" y="82"/>
                    <a:pt x="662" y="82"/>
                  </a:cubicBezTo>
                  <a:cubicBezTo>
                    <a:pt x="660" y="82"/>
                    <a:pt x="658" y="82"/>
                    <a:pt x="652" y="79"/>
                  </a:cubicBezTo>
                  <a:cubicBezTo>
                    <a:pt x="652" y="79"/>
                    <a:pt x="653" y="76"/>
                    <a:pt x="661" y="73"/>
                  </a:cubicBezTo>
                  <a:cubicBezTo>
                    <a:pt x="663" y="73"/>
                    <a:pt x="667" y="73"/>
                    <a:pt x="673" y="70"/>
                  </a:cubicBezTo>
                  <a:cubicBezTo>
                    <a:pt x="673" y="70"/>
                    <a:pt x="676" y="68"/>
                    <a:pt x="682" y="64"/>
                  </a:cubicBezTo>
                  <a:cubicBezTo>
                    <a:pt x="682" y="64"/>
                    <a:pt x="683" y="61"/>
                    <a:pt x="685" y="58"/>
                  </a:cubicBezTo>
                  <a:cubicBezTo>
                    <a:pt x="687" y="55"/>
                    <a:pt x="685" y="53"/>
                    <a:pt x="685" y="53"/>
                  </a:cubicBezTo>
                  <a:cubicBezTo>
                    <a:pt x="670" y="53"/>
                    <a:pt x="670" y="53"/>
                    <a:pt x="670" y="53"/>
                  </a:cubicBezTo>
                  <a:cubicBezTo>
                    <a:pt x="659" y="55"/>
                    <a:pt x="659" y="55"/>
                    <a:pt x="659" y="55"/>
                  </a:cubicBezTo>
                  <a:cubicBezTo>
                    <a:pt x="659" y="55"/>
                    <a:pt x="659" y="63"/>
                    <a:pt x="653" y="63"/>
                  </a:cubicBezTo>
                  <a:cubicBezTo>
                    <a:pt x="653" y="63"/>
                    <a:pt x="653" y="63"/>
                    <a:pt x="653" y="63"/>
                  </a:cubicBezTo>
                  <a:cubicBezTo>
                    <a:pt x="644" y="63"/>
                    <a:pt x="644" y="63"/>
                    <a:pt x="644" y="63"/>
                  </a:cubicBezTo>
                  <a:cubicBezTo>
                    <a:pt x="635" y="65"/>
                    <a:pt x="635" y="65"/>
                    <a:pt x="635" y="65"/>
                  </a:cubicBezTo>
                  <a:cubicBezTo>
                    <a:pt x="626" y="66"/>
                    <a:pt x="626" y="66"/>
                    <a:pt x="626" y="66"/>
                  </a:cubicBezTo>
                  <a:cubicBezTo>
                    <a:pt x="626" y="66"/>
                    <a:pt x="625" y="63"/>
                    <a:pt x="626" y="60"/>
                  </a:cubicBezTo>
                  <a:cubicBezTo>
                    <a:pt x="626" y="57"/>
                    <a:pt x="626" y="60"/>
                    <a:pt x="630" y="54"/>
                  </a:cubicBezTo>
                  <a:cubicBezTo>
                    <a:pt x="631" y="53"/>
                    <a:pt x="630" y="53"/>
                    <a:pt x="629" y="53"/>
                  </a:cubicBezTo>
                  <a:cubicBezTo>
                    <a:pt x="627" y="53"/>
                    <a:pt x="624" y="54"/>
                    <a:pt x="622" y="54"/>
                  </a:cubicBezTo>
                  <a:cubicBezTo>
                    <a:pt x="617" y="54"/>
                    <a:pt x="617" y="54"/>
                    <a:pt x="613" y="54"/>
                  </a:cubicBezTo>
                  <a:cubicBezTo>
                    <a:pt x="612" y="54"/>
                    <a:pt x="611" y="54"/>
                    <a:pt x="610" y="54"/>
                  </a:cubicBezTo>
                  <a:cubicBezTo>
                    <a:pt x="608" y="54"/>
                    <a:pt x="607" y="54"/>
                    <a:pt x="604" y="53"/>
                  </a:cubicBezTo>
                  <a:cubicBezTo>
                    <a:pt x="603" y="52"/>
                    <a:pt x="603" y="52"/>
                    <a:pt x="602" y="52"/>
                  </a:cubicBezTo>
                  <a:cubicBezTo>
                    <a:pt x="600" y="52"/>
                    <a:pt x="598" y="53"/>
                    <a:pt x="591" y="55"/>
                  </a:cubicBezTo>
                  <a:cubicBezTo>
                    <a:pt x="591" y="55"/>
                    <a:pt x="590" y="55"/>
                    <a:pt x="588" y="55"/>
                  </a:cubicBezTo>
                  <a:cubicBezTo>
                    <a:pt x="587" y="55"/>
                    <a:pt x="584" y="55"/>
                    <a:pt x="580" y="54"/>
                  </a:cubicBezTo>
                  <a:cubicBezTo>
                    <a:pt x="580" y="54"/>
                    <a:pt x="579" y="54"/>
                    <a:pt x="579" y="54"/>
                  </a:cubicBezTo>
                  <a:cubicBezTo>
                    <a:pt x="578" y="54"/>
                    <a:pt x="578" y="54"/>
                    <a:pt x="577" y="54"/>
                  </a:cubicBezTo>
                  <a:cubicBezTo>
                    <a:pt x="577" y="54"/>
                    <a:pt x="576" y="54"/>
                    <a:pt x="575" y="54"/>
                  </a:cubicBezTo>
                  <a:cubicBezTo>
                    <a:pt x="575" y="54"/>
                    <a:pt x="575" y="54"/>
                    <a:pt x="574" y="54"/>
                  </a:cubicBezTo>
                  <a:cubicBezTo>
                    <a:pt x="574" y="54"/>
                    <a:pt x="574" y="54"/>
                    <a:pt x="573" y="54"/>
                  </a:cubicBezTo>
                  <a:cubicBezTo>
                    <a:pt x="571" y="54"/>
                    <a:pt x="570" y="55"/>
                    <a:pt x="567" y="56"/>
                  </a:cubicBezTo>
                  <a:cubicBezTo>
                    <a:pt x="565" y="56"/>
                    <a:pt x="563" y="57"/>
                    <a:pt x="561" y="58"/>
                  </a:cubicBezTo>
                  <a:cubicBezTo>
                    <a:pt x="559" y="58"/>
                    <a:pt x="558" y="60"/>
                    <a:pt x="555" y="60"/>
                  </a:cubicBezTo>
                  <a:cubicBezTo>
                    <a:pt x="555" y="60"/>
                    <a:pt x="555" y="60"/>
                    <a:pt x="555" y="60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53" y="60"/>
                    <a:pt x="552" y="61"/>
                    <a:pt x="552" y="61"/>
                  </a:cubicBezTo>
                  <a:cubicBezTo>
                    <a:pt x="551" y="62"/>
                    <a:pt x="551" y="62"/>
                    <a:pt x="550" y="62"/>
                  </a:cubicBezTo>
                  <a:cubicBezTo>
                    <a:pt x="550" y="62"/>
                    <a:pt x="549" y="62"/>
                    <a:pt x="549" y="62"/>
                  </a:cubicBezTo>
                  <a:cubicBezTo>
                    <a:pt x="549" y="62"/>
                    <a:pt x="549" y="62"/>
                    <a:pt x="548" y="62"/>
                  </a:cubicBezTo>
                  <a:cubicBezTo>
                    <a:pt x="546" y="62"/>
                    <a:pt x="542" y="63"/>
                    <a:pt x="536" y="65"/>
                  </a:cubicBezTo>
                  <a:cubicBezTo>
                    <a:pt x="536" y="65"/>
                    <a:pt x="534" y="66"/>
                    <a:pt x="531" y="66"/>
                  </a:cubicBezTo>
                  <a:cubicBezTo>
                    <a:pt x="530" y="66"/>
                    <a:pt x="529" y="66"/>
                    <a:pt x="528" y="66"/>
                  </a:cubicBezTo>
                  <a:cubicBezTo>
                    <a:pt x="528" y="66"/>
                    <a:pt x="528" y="66"/>
                    <a:pt x="528" y="66"/>
                  </a:cubicBezTo>
                  <a:cubicBezTo>
                    <a:pt x="528" y="66"/>
                    <a:pt x="528" y="66"/>
                    <a:pt x="528" y="66"/>
                  </a:cubicBezTo>
                  <a:cubicBezTo>
                    <a:pt x="529" y="66"/>
                    <a:pt x="529" y="67"/>
                    <a:pt x="529" y="67"/>
                  </a:cubicBezTo>
                  <a:cubicBezTo>
                    <a:pt x="529" y="67"/>
                    <a:pt x="528" y="66"/>
                    <a:pt x="528" y="66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7" y="66"/>
                    <a:pt x="527" y="66"/>
                    <a:pt x="528" y="66"/>
                  </a:cubicBezTo>
                  <a:cubicBezTo>
                    <a:pt x="525" y="65"/>
                    <a:pt x="528" y="66"/>
                    <a:pt x="534" y="62"/>
                  </a:cubicBezTo>
                  <a:cubicBezTo>
                    <a:pt x="533" y="62"/>
                    <a:pt x="533" y="62"/>
                    <a:pt x="533" y="62"/>
                  </a:cubicBezTo>
                  <a:cubicBezTo>
                    <a:pt x="533" y="62"/>
                    <a:pt x="533" y="62"/>
                    <a:pt x="534" y="61"/>
                  </a:cubicBezTo>
                  <a:cubicBezTo>
                    <a:pt x="535" y="61"/>
                    <a:pt x="536" y="60"/>
                    <a:pt x="536" y="60"/>
                  </a:cubicBezTo>
                  <a:cubicBezTo>
                    <a:pt x="536" y="60"/>
                    <a:pt x="535" y="61"/>
                    <a:pt x="534" y="62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38" y="60"/>
                    <a:pt x="534" y="62"/>
                    <a:pt x="541" y="59"/>
                  </a:cubicBezTo>
                  <a:cubicBezTo>
                    <a:pt x="543" y="58"/>
                    <a:pt x="545" y="59"/>
                    <a:pt x="550" y="57"/>
                  </a:cubicBezTo>
                  <a:cubicBezTo>
                    <a:pt x="554" y="55"/>
                    <a:pt x="553" y="55"/>
                    <a:pt x="555" y="55"/>
                  </a:cubicBezTo>
                  <a:cubicBezTo>
                    <a:pt x="555" y="55"/>
                    <a:pt x="555" y="55"/>
                    <a:pt x="555" y="55"/>
                  </a:cubicBezTo>
                  <a:cubicBezTo>
                    <a:pt x="555" y="55"/>
                    <a:pt x="555" y="55"/>
                    <a:pt x="555" y="55"/>
                  </a:cubicBezTo>
                  <a:cubicBezTo>
                    <a:pt x="556" y="55"/>
                    <a:pt x="557" y="55"/>
                    <a:pt x="558" y="55"/>
                  </a:cubicBezTo>
                  <a:cubicBezTo>
                    <a:pt x="560" y="55"/>
                    <a:pt x="561" y="53"/>
                    <a:pt x="568" y="48"/>
                  </a:cubicBezTo>
                  <a:cubicBezTo>
                    <a:pt x="569" y="48"/>
                    <a:pt x="569" y="47"/>
                    <a:pt x="570" y="47"/>
                  </a:cubicBezTo>
                  <a:cubicBezTo>
                    <a:pt x="570" y="47"/>
                    <a:pt x="571" y="47"/>
                    <a:pt x="572" y="48"/>
                  </a:cubicBezTo>
                  <a:cubicBezTo>
                    <a:pt x="573" y="48"/>
                    <a:pt x="574" y="48"/>
                    <a:pt x="576" y="48"/>
                  </a:cubicBezTo>
                  <a:cubicBezTo>
                    <a:pt x="577" y="48"/>
                    <a:pt x="578" y="48"/>
                    <a:pt x="580" y="48"/>
                  </a:cubicBezTo>
                  <a:cubicBezTo>
                    <a:pt x="580" y="48"/>
                    <a:pt x="581" y="48"/>
                    <a:pt x="581" y="48"/>
                  </a:cubicBezTo>
                  <a:cubicBezTo>
                    <a:pt x="582" y="48"/>
                    <a:pt x="582" y="48"/>
                    <a:pt x="582" y="48"/>
                  </a:cubicBezTo>
                  <a:cubicBezTo>
                    <a:pt x="583" y="48"/>
                    <a:pt x="583" y="48"/>
                    <a:pt x="584" y="48"/>
                  </a:cubicBezTo>
                  <a:cubicBezTo>
                    <a:pt x="585" y="48"/>
                    <a:pt x="586" y="48"/>
                    <a:pt x="588" y="47"/>
                  </a:cubicBezTo>
                  <a:cubicBezTo>
                    <a:pt x="589" y="47"/>
                    <a:pt x="590" y="47"/>
                    <a:pt x="591" y="47"/>
                  </a:cubicBezTo>
                  <a:cubicBezTo>
                    <a:pt x="593" y="47"/>
                    <a:pt x="594" y="47"/>
                    <a:pt x="597" y="47"/>
                  </a:cubicBezTo>
                  <a:cubicBezTo>
                    <a:pt x="601" y="47"/>
                    <a:pt x="601" y="48"/>
                    <a:pt x="609" y="50"/>
                  </a:cubicBezTo>
                  <a:cubicBezTo>
                    <a:pt x="609" y="50"/>
                    <a:pt x="610" y="50"/>
                    <a:pt x="610" y="50"/>
                  </a:cubicBezTo>
                  <a:cubicBezTo>
                    <a:pt x="612" y="50"/>
                    <a:pt x="614" y="49"/>
                    <a:pt x="615" y="49"/>
                  </a:cubicBezTo>
                  <a:cubicBezTo>
                    <a:pt x="617" y="49"/>
                    <a:pt x="618" y="49"/>
                    <a:pt x="621" y="49"/>
                  </a:cubicBezTo>
                  <a:cubicBezTo>
                    <a:pt x="622" y="49"/>
                    <a:pt x="624" y="49"/>
                    <a:pt x="627" y="49"/>
                  </a:cubicBezTo>
                  <a:cubicBezTo>
                    <a:pt x="628" y="49"/>
                    <a:pt x="629" y="49"/>
                    <a:pt x="629" y="49"/>
                  </a:cubicBezTo>
                  <a:cubicBezTo>
                    <a:pt x="630" y="49"/>
                    <a:pt x="632" y="49"/>
                    <a:pt x="634" y="48"/>
                  </a:cubicBezTo>
                  <a:cubicBezTo>
                    <a:pt x="636" y="48"/>
                    <a:pt x="637" y="48"/>
                    <a:pt x="649" y="48"/>
                  </a:cubicBezTo>
                  <a:cubicBezTo>
                    <a:pt x="651" y="48"/>
                    <a:pt x="652" y="50"/>
                    <a:pt x="656" y="51"/>
                  </a:cubicBezTo>
                  <a:cubicBezTo>
                    <a:pt x="656" y="51"/>
                    <a:pt x="657" y="51"/>
                    <a:pt x="657" y="51"/>
                  </a:cubicBezTo>
                  <a:cubicBezTo>
                    <a:pt x="659" y="51"/>
                    <a:pt x="660" y="50"/>
                    <a:pt x="665" y="48"/>
                  </a:cubicBezTo>
                  <a:cubicBezTo>
                    <a:pt x="667" y="47"/>
                    <a:pt x="671" y="47"/>
                    <a:pt x="672" y="47"/>
                  </a:cubicBezTo>
                  <a:cubicBezTo>
                    <a:pt x="673" y="46"/>
                    <a:pt x="674" y="46"/>
                    <a:pt x="675" y="46"/>
                  </a:cubicBezTo>
                  <a:cubicBezTo>
                    <a:pt x="676" y="46"/>
                    <a:pt x="679" y="47"/>
                    <a:pt x="680" y="47"/>
                  </a:cubicBezTo>
                  <a:cubicBezTo>
                    <a:pt x="682" y="47"/>
                    <a:pt x="682" y="48"/>
                    <a:pt x="691" y="48"/>
                  </a:cubicBezTo>
                  <a:cubicBezTo>
                    <a:pt x="691" y="48"/>
                    <a:pt x="691" y="48"/>
                    <a:pt x="692" y="48"/>
                  </a:cubicBezTo>
                  <a:cubicBezTo>
                    <a:pt x="699" y="48"/>
                    <a:pt x="694" y="46"/>
                    <a:pt x="694" y="46"/>
                  </a:cubicBezTo>
                  <a:cubicBezTo>
                    <a:pt x="694" y="46"/>
                    <a:pt x="697" y="44"/>
                    <a:pt x="703" y="40"/>
                  </a:cubicBezTo>
                  <a:cubicBezTo>
                    <a:pt x="704" y="39"/>
                    <a:pt x="708" y="38"/>
                    <a:pt x="707" y="36"/>
                  </a:cubicBezTo>
                  <a:cubicBezTo>
                    <a:pt x="707" y="36"/>
                    <a:pt x="696" y="33"/>
                    <a:pt x="695" y="31"/>
                  </a:cubicBezTo>
                  <a:cubicBezTo>
                    <a:pt x="678" y="32"/>
                    <a:pt x="678" y="32"/>
                    <a:pt x="678" y="32"/>
                  </a:cubicBezTo>
                  <a:cubicBezTo>
                    <a:pt x="678" y="32"/>
                    <a:pt x="676" y="30"/>
                    <a:pt x="673" y="26"/>
                  </a:cubicBezTo>
                  <a:cubicBezTo>
                    <a:pt x="673" y="25"/>
                    <a:pt x="672" y="25"/>
                    <a:pt x="672" y="25"/>
                  </a:cubicBezTo>
                  <a:cubicBezTo>
                    <a:pt x="671" y="25"/>
                    <a:pt x="670" y="27"/>
                    <a:pt x="664" y="29"/>
                  </a:cubicBezTo>
                  <a:cubicBezTo>
                    <a:pt x="664" y="29"/>
                    <a:pt x="664" y="30"/>
                    <a:pt x="664" y="30"/>
                  </a:cubicBezTo>
                  <a:cubicBezTo>
                    <a:pt x="663" y="30"/>
                    <a:pt x="665" y="27"/>
                    <a:pt x="663" y="23"/>
                  </a:cubicBezTo>
                  <a:cubicBezTo>
                    <a:pt x="663" y="22"/>
                    <a:pt x="662" y="22"/>
                    <a:pt x="662" y="22"/>
                  </a:cubicBezTo>
                  <a:cubicBezTo>
                    <a:pt x="661" y="22"/>
                    <a:pt x="659" y="25"/>
                    <a:pt x="657" y="28"/>
                  </a:cubicBezTo>
                  <a:cubicBezTo>
                    <a:pt x="656" y="29"/>
                    <a:pt x="654" y="29"/>
                    <a:pt x="651" y="29"/>
                  </a:cubicBezTo>
                  <a:cubicBezTo>
                    <a:pt x="649" y="29"/>
                    <a:pt x="647" y="29"/>
                    <a:pt x="643" y="29"/>
                  </a:cubicBezTo>
                  <a:cubicBezTo>
                    <a:pt x="642" y="28"/>
                    <a:pt x="646" y="26"/>
                    <a:pt x="649" y="24"/>
                  </a:cubicBezTo>
                  <a:cubicBezTo>
                    <a:pt x="653" y="23"/>
                    <a:pt x="654" y="22"/>
                    <a:pt x="652" y="17"/>
                  </a:cubicBezTo>
                  <a:cubicBezTo>
                    <a:pt x="652" y="15"/>
                    <a:pt x="648" y="12"/>
                    <a:pt x="644" y="12"/>
                  </a:cubicBezTo>
                  <a:cubicBezTo>
                    <a:pt x="644" y="12"/>
                    <a:pt x="643" y="12"/>
                    <a:pt x="642" y="12"/>
                  </a:cubicBezTo>
                  <a:cubicBezTo>
                    <a:pt x="642" y="12"/>
                    <a:pt x="637" y="16"/>
                    <a:pt x="631" y="19"/>
                  </a:cubicBezTo>
                  <a:cubicBezTo>
                    <a:pt x="629" y="20"/>
                    <a:pt x="625" y="20"/>
                    <a:pt x="621" y="20"/>
                  </a:cubicBezTo>
                  <a:cubicBezTo>
                    <a:pt x="620" y="20"/>
                    <a:pt x="620" y="20"/>
                    <a:pt x="619" y="20"/>
                  </a:cubicBezTo>
                  <a:cubicBezTo>
                    <a:pt x="619" y="20"/>
                    <a:pt x="618" y="20"/>
                    <a:pt x="618" y="20"/>
                  </a:cubicBezTo>
                  <a:cubicBezTo>
                    <a:pt x="615" y="20"/>
                    <a:pt x="614" y="21"/>
                    <a:pt x="608" y="22"/>
                  </a:cubicBezTo>
                  <a:cubicBezTo>
                    <a:pt x="608" y="22"/>
                    <a:pt x="598" y="23"/>
                    <a:pt x="594" y="23"/>
                  </a:cubicBezTo>
                  <a:cubicBezTo>
                    <a:pt x="591" y="23"/>
                    <a:pt x="586" y="23"/>
                    <a:pt x="582" y="23"/>
                  </a:cubicBezTo>
                  <a:cubicBezTo>
                    <a:pt x="580" y="23"/>
                    <a:pt x="578" y="23"/>
                    <a:pt x="578" y="23"/>
                  </a:cubicBezTo>
                  <a:cubicBezTo>
                    <a:pt x="575" y="24"/>
                    <a:pt x="571" y="24"/>
                    <a:pt x="568" y="25"/>
                  </a:cubicBezTo>
                  <a:cubicBezTo>
                    <a:pt x="565" y="25"/>
                    <a:pt x="560" y="25"/>
                    <a:pt x="558" y="26"/>
                  </a:cubicBezTo>
                  <a:cubicBezTo>
                    <a:pt x="557" y="26"/>
                    <a:pt x="557" y="26"/>
                    <a:pt x="556" y="26"/>
                  </a:cubicBezTo>
                  <a:cubicBezTo>
                    <a:pt x="555" y="26"/>
                    <a:pt x="554" y="26"/>
                    <a:pt x="553" y="25"/>
                  </a:cubicBezTo>
                  <a:cubicBezTo>
                    <a:pt x="552" y="25"/>
                    <a:pt x="551" y="25"/>
                    <a:pt x="550" y="25"/>
                  </a:cubicBezTo>
                  <a:cubicBezTo>
                    <a:pt x="550" y="25"/>
                    <a:pt x="549" y="25"/>
                    <a:pt x="549" y="25"/>
                  </a:cubicBezTo>
                  <a:cubicBezTo>
                    <a:pt x="547" y="26"/>
                    <a:pt x="541" y="26"/>
                    <a:pt x="541" y="26"/>
                  </a:cubicBezTo>
                  <a:cubicBezTo>
                    <a:pt x="541" y="26"/>
                    <a:pt x="538" y="26"/>
                    <a:pt x="536" y="26"/>
                  </a:cubicBezTo>
                  <a:cubicBezTo>
                    <a:pt x="534" y="26"/>
                    <a:pt x="533" y="26"/>
                    <a:pt x="531" y="26"/>
                  </a:cubicBezTo>
                  <a:cubicBezTo>
                    <a:pt x="528" y="31"/>
                    <a:pt x="528" y="31"/>
                    <a:pt x="528" y="31"/>
                  </a:cubicBezTo>
                  <a:cubicBezTo>
                    <a:pt x="528" y="31"/>
                    <a:pt x="527" y="29"/>
                    <a:pt x="520" y="27"/>
                  </a:cubicBezTo>
                  <a:cubicBezTo>
                    <a:pt x="519" y="26"/>
                    <a:pt x="519" y="25"/>
                    <a:pt x="520" y="22"/>
                  </a:cubicBezTo>
                  <a:cubicBezTo>
                    <a:pt x="521" y="22"/>
                    <a:pt x="521" y="21"/>
                    <a:pt x="521" y="21"/>
                  </a:cubicBezTo>
                  <a:cubicBezTo>
                    <a:pt x="522" y="21"/>
                    <a:pt x="522" y="23"/>
                    <a:pt x="525" y="25"/>
                  </a:cubicBezTo>
                  <a:cubicBezTo>
                    <a:pt x="525" y="25"/>
                    <a:pt x="530" y="24"/>
                    <a:pt x="535" y="21"/>
                  </a:cubicBezTo>
                  <a:cubicBezTo>
                    <a:pt x="535" y="21"/>
                    <a:pt x="538" y="21"/>
                    <a:pt x="540" y="21"/>
                  </a:cubicBezTo>
                  <a:cubicBezTo>
                    <a:pt x="541" y="21"/>
                    <a:pt x="541" y="21"/>
                    <a:pt x="542" y="21"/>
                  </a:cubicBezTo>
                  <a:cubicBezTo>
                    <a:pt x="544" y="21"/>
                    <a:pt x="546" y="21"/>
                    <a:pt x="553" y="21"/>
                  </a:cubicBezTo>
                  <a:cubicBezTo>
                    <a:pt x="553" y="21"/>
                    <a:pt x="554" y="21"/>
                    <a:pt x="554" y="21"/>
                  </a:cubicBezTo>
                  <a:cubicBezTo>
                    <a:pt x="556" y="21"/>
                    <a:pt x="556" y="21"/>
                    <a:pt x="562" y="20"/>
                  </a:cubicBezTo>
                  <a:cubicBezTo>
                    <a:pt x="564" y="19"/>
                    <a:pt x="564" y="19"/>
                    <a:pt x="568" y="18"/>
                  </a:cubicBezTo>
                  <a:cubicBezTo>
                    <a:pt x="571" y="18"/>
                    <a:pt x="572" y="18"/>
                    <a:pt x="574" y="18"/>
                  </a:cubicBezTo>
                  <a:cubicBezTo>
                    <a:pt x="575" y="18"/>
                    <a:pt x="576" y="18"/>
                    <a:pt x="578" y="18"/>
                  </a:cubicBezTo>
                  <a:cubicBezTo>
                    <a:pt x="581" y="18"/>
                    <a:pt x="588" y="19"/>
                    <a:pt x="594" y="19"/>
                  </a:cubicBezTo>
                  <a:cubicBezTo>
                    <a:pt x="596" y="19"/>
                    <a:pt x="598" y="19"/>
                    <a:pt x="599" y="19"/>
                  </a:cubicBezTo>
                  <a:cubicBezTo>
                    <a:pt x="601" y="18"/>
                    <a:pt x="602" y="18"/>
                    <a:pt x="604" y="18"/>
                  </a:cubicBezTo>
                  <a:cubicBezTo>
                    <a:pt x="605" y="18"/>
                    <a:pt x="606" y="18"/>
                    <a:pt x="607" y="18"/>
                  </a:cubicBezTo>
                  <a:cubicBezTo>
                    <a:pt x="608" y="18"/>
                    <a:pt x="609" y="19"/>
                    <a:pt x="612" y="19"/>
                  </a:cubicBezTo>
                  <a:cubicBezTo>
                    <a:pt x="613" y="19"/>
                    <a:pt x="616" y="19"/>
                    <a:pt x="618" y="18"/>
                  </a:cubicBezTo>
                  <a:cubicBezTo>
                    <a:pt x="620" y="17"/>
                    <a:pt x="623" y="15"/>
                    <a:pt x="625" y="14"/>
                  </a:cubicBezTo>
                  <a:cubicBezTo>
                    <a:pt x="627" y="14"/>
                    <a:pt x="633" y="8"/>
                    <a:pt x="633" y="8"/>
                  </a:cubicBezTo>
                  <a:cubicBezTo>
                    <a:pt x="633" y="8"/>
                    <a:pt x="633" y="8"/>
                    <a:pt x="633" y="8"/>
                  </a:cubicBezTo>
                  <a:cubicBezTo>
                    <a:pt x="633" y="8"/>
                    <a:pt x="630" y="8"/>
                    <a:pt x="627" y="7"/>
                  </a:cubicBezTo>
                  <a:cubicBezTo>
                    <a:pt x="627" y="7"/>
                    <a:pt x="626" y="7"/>
                    <a:pt x="626" y="7"/>
                  </a:cubicBezTo>
                  <a:cubicBezTo>
                    <a:pt x="626" y="7"/>
                    <a:pt x="624" y="7"/>
                    <a:pt x="623" y="7"/>
                  </a:cubicBezTo>
                  <a:cubicBezTo>
                    <a:pt x="622" y="7"/>
                    <a:pt x="620" y="7"/>
                    <a:pt x="619" y="7"/>
                  </a:cubicBezTo>
                  <a:cubicBezTo>
                    <a:pt x="618" y="7"/>
                    <a:pt x="618" y="7"/>
                    <a:pt x="617" y="7"/>
                  </a:cubicBezTo>
                  <a:cubicBezTo>
                    <a:pt x="614" y="7"/>
                    <a:pt x="613" y="7"/>
                    <a:pt x="611" y="6"/>
                  </a:cubicBezTo>
                  <a:cubicBezTo>
                    <a:pt x="609" y="5"/>
                    <a:pt x="606" y="5"/>
                    <a:pt x="602" y="3"/>
                  </a:cubicBezTo>
                  <a:cubicBezTo>
                    <a:pt x="601" y="2"/>
                    <a:pt x="600" y="2"/>
                    <a:pt x="600" y="2"/>
                  </a:cubicBezTo>
                  <a:cubicBezTo>
                    <a:pt x="598" y="2"/>
                    <a:pt x="598" y="3"/>
                    <a:pt x="596" y="3"/>
                  </a:cubicBezTo>
                  <a:cubicBezTo>
                    <a:pt x="593" y="3"/>
                    <a:pt x="592" y="4"/>
                    <a:pt x="589" y="5"/>
                  </a:cubicBezTo>
                  <a:cubicBezTo>
                    <a:pt x="586" y="6"/>
                    <a:pt x="583" y="7"/>
                    <a:pt x="578" y="7"/>
                  </a:cubicBezTo>
                  <a:cubicBezTo>
                    <a:pt x="574" y="7"/>
                    <a:pt x="575" y="7"/>
                    <a:pt x="570" y="6"/>
                  </a:cubicBezTo>
                  <a:cubicBezTo>
                    <a:pt x="566" y="5"/>
                    <a:pt x="566" y="6"/>
                    <a:pt x="562" y="5"/>
                  </a:cubicBezTo>
                  <a:cubicBezTo>
                    <a:pt x="558" y="4"/>
                    <a:pt x="561" y="2"/>
                    <a:pt x="555" y="1"/>
                  </a:cubicBezTo>
                  <a:cubicBezTo>
                    <a:pt x="554" y="1"/>
                    <a:pt x="554" y="1"/>
                    <a:pt x="554" y="1"/>
                  </a:cubicBezTo>
                  <a:cubicBezTo>
                    <a:pt x="553" y="1"/>
                    <a:pt x="550" y="3"/>
                    <a:pt x="548" y="3"/>
                  </a:cubicBezTo>
                  <a:cubicBezTo>
                    <a:pt x="546" y="3"/>
                    <a:pt x="545" y="4"/>
                    <a:pt x="543" y="4"/>
                  </a:cubicBezTo>
                  <a:cubicBezTo>
                    <a:pt x="542" y="4"/>
                    <a:pt x="541" y="3"/>
                    <a:pt x="539" y="3"/>
                  </a:cubicBezTo>
                  <a:cubicBezTo>
                    <a:pt x="538" y="3"/>
                    <a:pt x="537" y="3"/>
                    <a:pt x="537" y="3"/>
                  </a:cubicBezTo>
                  <a:cubicBezTo>
                    <a:pt x="535" y="3"/>
                    <a:pt x="534" y="3"/>
                    <a:pt x="528" y="3"/>
                  </a:cubicBezTo>
                  <a:cubicBezTo>
                    <a:pt x="527" y="3"/>
                    <a:pt x="524" y="8"/>
                    <a:pt x="521" y="8"/>
                  </a:cubicBezTo>
                  <a:cubicBezTo>
                    <a:pt x="521" y="8"/>
                    <a:pt x="521" y="8"/>
                    <a:pt x="520" y="8"/>
                  </a:cubicBezTo>
                  <a:cubicBezTo>
                    <a:pt x="520" y="8"/>
                    <a:pt x="520" y="8"/>
                    <a:pt x="520" y="8"/>
                  </a:cubicBezTo>
                  <a:cubicBezTo>
                    <a:pt x="519" y="8"/>
                    <a:pt x="518" y="18"/>
                    <a:pt x="518" y="18"/>
                  </a:cubicBezTo>
                  <a:cubicBezTo>
                    <a:pt x="518" y="18"/>
                    <a:pt x="507" y="18"/>
                    <a:pt x="504" y="18"/>
                  </a:cubicBezTo>
                  <a:cubicBezTo>
                    <a:pt x="500" y="18"/>
                    <a:pt x="498" y="10"/>
                    <a:pt x="500" y="8"/>
                  </a:cubicBezTo>
                  <a:cubicBezTo>
                    <a:pt x="500" y="8"/>
                    <a:pt x="496" y="0"/>
                    <a:pt x="493" y="0"/>
                  </a:cubicBezTo>
                  <a:cubicBezTo>
                    <a:pt x="492" y="0"/>
                    <a:pt x="491" y="0"/>
                    <a:pt x="4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16"/>
            <p:cNvSpPr>
              <a:spLocks/>
            </p:cNvSpPr>
            <p:nvPr/>
          </p:nvSpPr>
          <p:spPr bwMode="auto">
            <a:xfrm>
              <a:off x="5846763" y="-10842626"/>
              <a:ext cx="319088" cy="169863"/>
            </a:xfrm>
            <a:custGeom>
              <a:avLst/>
              <a:gdLst>
                <a:gd name="T0" fmla="*/ 40 w 75"/>
                <a:gd name="T1" fmla="*/ 0 h 40"/>
                <a:gd name="T2" fmla="*/ 29 w 75"/>
                <a:gd name="T3" fmla="*/ 2 h 40"/>
                <a:gd name="T4" fmla="*/ 22 w 75"/>
                <a:gd name="T5" fmla="*/ 7 h 40"/>
                <a:gd name="T6" fmla="*/ 16 w 75"/>
                <a:gd name="T7" fmla="*/ 10 h 40"/>
                <a:gd name="T8" fmla="*/ 10 w 75"/>
                <a:gd name="T9" fmla="*/ 9 h 40"/>
                <a:gd name="T10" fmla="*/ 6 w 75"/>
                <a:gd name="T11" fmla="*/ 9 h 40"/>
                <a:gd name="T12" fmla="*/ 8 w 75"/>
                <a:gd name="T13" fmla="*/ 13 h 40"/>
                <a:gd name="T14" fmla="*/ 8 w 75"/>
                <a:gd name="T15" fmla="*/ 13 h 40"/>
                <a:gd name="T16" fmla="*/ 16 w 75"/>
                <a:gd name="T17" fmla="*/ 16 h 40"/>
                <a:gd name="T18" fmla="*/ 26 w 75"/>
                <a:gd name="T19" fmla="*/ 13 h 40"/>
                <a:gd name="T20" fmla="*/ 33 w 75"/>
                <a:gd name="T21" fmla="*/ 11 h 40"/>
                <a:gd name="T22" fmla="*/ 36 w 75"/>
                <a:gd name="T23" fmla="*/ 11 h 40"/>
                <a:gd name="T24" fmla="*/ 43 w 75"/>
                <a:gd name="T25" fmla="*/ 16 h 40"/>
                <a:gd name="T26" fmla="*/ 44 w 75"/>
                <a:gd name="T27" fmla="*/ 21 h 40"/>
                <a:gd name="T28" fmla="*/ 50 w 75"/>
                <a:gd name="T29" fmla="*/ 29 h 40"/>
                <a:gd name="T30" fmla="*/ 57 w 75"/>
                <a:gd name="T31" fmla="*/ 34 h 40"/>
                <a:gd name="T32" fmla="*/ 63 w 75"/>
                <a:gd name="T33" fmla="*/ 39 h 40"/>
                <a:gd name="T34" fmla="*/ 66 w 75"/>
                <a:gd name="T35" fmla="*/ 40 h 40"/>
                <a:gd name="T36" fmla="*/ 71 w 75"/>
                <a:gd name="T37" fmla="*/ 39 h 40"/>
                <a:gd name="T38" fmla="*/ 72 w 75"/>
                <a:gd name="T39" fmla="*/ 36 h 40"/>
                <a:gd name="T40" fmla="*/ 67 w 75"/>
                <a:gd name="T41" fmla="*/ 32 h 40"/>
                <a:gd name="T42" fmla="*/ 61 w 75"/>
                <a:gd name="T43" fmla="*/ 26 h 40"/>
                <a:gd name="T44" fmla="*/ 58 w 75"/>
                <a:gd name="T45" fmla="*/ 22 h 40"/>
                <a:gd name="T46" fmla="*/ 59 w 75"/>
                <a:gd name="T47" fmla="*/ 21 h 40"/>
                <a:gd name="T48" fmla="*/ 67 w 75"/>
                <a:gd name="T49" fmla="*/ 23 h 40"/>
                <a:gd name="T50" fmla="*/ 67 w 75"/>
                <a:gd name="T51" fmla="*/ 23 h 40"/>
                <a:gd name="T52" fmla="*/ 71 w 75"/>
                <a:gd name="T53" fmla="*/ 19 h 40"/>
                <a:gd name="T54" fmla="*/ 69 w 75"/>
                <a:gd name="T55" fmla="*/ 13 h 40"/>
                <a:gd name="T56" fmla="*/ 66 w 75"/>
                <a:gd name="T57" fmla="*/ 12 h 40"/>
                <a:gd name="T58" fmla="*/ 55 w 75"/>
                <a:gd name="T59" fmla="*/ 15 h 40"/>
                <a:gd name="T60" fmla="*/ 53 w 75"/>
                <a:gd name="T61" fmla="*/ 15 h 40"/>
                <a:gd name="T62" fmla="*/ 51 w 75"/>
                <a:gd name="T63" fmla="*/ 12 h 40"/>
                <a:gd name="T64" fmla="*/ 55 w 75"/>
                <a:gd name="T65" fmla="*/ 6 h 40"/>
                <a:gd name="T66" fmla="*/ 54 w 75"/>
                <a:gd name="T67" fmla="*/ 6 h 40"/>
                <a:gd name="T68" fmla="*/ 45 w 75"/>
                <a:gd name="T69" fmla="*/ 5 h 40"/>
                <a:gd name="T70" fmla="*/ 41 w 75"/>
                <a:gd name="T71" fmla="*/ 1 h 40"/>
                <a:gd name="T72" fmla="*/ 40 w 75"/>
                <a:gd name="T7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40">
                  <a:moveTo>
                    <a:pt x="40" y="0"/>
                  </a:moveTo>
                  <a:cubicBezTo>
                    <a:pt x="38" y="0"/>
                    <a:pt x="35" y="1"/>
                    <a:pt x="29" y="2"/>
                  </a:cubicBezTo>
                  <a:cubicBezTo>
                    <a:pt x="29" y="2"/>
                    <a:pt x="27" y="3"/>
                    <a:pt x="22" y="7"/>
                  </a:cubicBezTo>
                  <a:cubicBezTo>
                    <a:pt x="21" y="8"/>
                    <a:pt x="16" y="10"/>
                    <a:pt x="16" y="10"/>
                  </a:cubicBezTo>
                  <a:cubicBezTo>
                    <a:pt x="16" y="10"/>
                    <a:pt x="14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0" y="11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11" y="16"/>
                    <a:pt x="16" y="16"/>
                  </a:cubicBezTo>
                  <a:cubicBezTo>
                    <a:pt x="17" y="16"/>
                    <a:pt x="19" y="14"/>
                    <a:pt x="26" y="13"/>
                  </a:cubicBezTo>
                  <a:cubicBezTo>
                    <a:pt x="28" y="12"/>
                    <a:pt x="28" y="11"/>
                    <a:pt x="33" y="11"/>
                  </a:cubicBezTo>
                  <a:cubicBezTo>
                    <a:pt x="34" y="11"/>
                    <a:pt x="35" y="11"/>
                    <a:pt x="36" y="11"/>
                  </a:cubicBezTo>
                  <a:cubicBezTo>
                    <a:pt x="38" y="12"/>
                    <a:pt x="40" y="13"/>
                    <a:pt x="43" y="16"/>
                  </a:cubicBezTo>
                  <a:cubicBezTo>
                    <a:pt x="44" y="17"/>
                    <a:pt x="45" y="19"/>
                    <a:pt x="44" y="21"/>
                  </a:cubicBezTo>
                  <a:cubicBezTo>
                    <a:pt x="42" y="22"/>
                    <a:pt x="45" y="24"/>
                    <a:pt x="50" y="29"/>
                  </a:cubicBezTo>
                  <a:cubicBezTo>
                    <a:pt x="53" y="31"/>
                    <a:pt x="55" y="31"/>
                    <a:pt x="57" y="34"/>
                  </a:cubicBezTo>
                  <a:cubicBezTo>
                    <a:pt x="60" y="37"/>
                    <a:pt x="60" y="36"/>
                    <a:pt x="63" y="39"/>
                  </a:cubicBezTo>
                  <a:cubicBezTo>
                    <a:pt x="65" y="40"/>
                    <a:pt x="65" y="40"/>
                    <a:pt x="66" y="40"/>
                  </a:cubicBezTo>
                  <a:cubicBezTo>
                    <a:pt x="67" y="40"/>
                    <a:pt x="68" y="39"/>
                    <a:pt x="71" y="39"/>
                  </a:cubicBezTo>
                  <a:cubicBezTo>
                    <a:pt x="75" y="37"/>
                    <a:pt x="72" y="36"/>
                    <a:pt x="72" y="36"/>
                  </a:cubicBezTo>
                  <a:cubicBezTo>
                    <a:pt x="72" y="36"/>
                    <a:pt x="67" y="34"/>
                    <a:pt x="67" y="32"/>
                  </a:cubicBezTo>
                  <a:cubicBezTo>
                    <a:pt x="67" y="28"/>
                    <a:pt x="68" y="29"/>
                    <a:pt x="61" y="26"/>
                  </a:cubicBezTo>
                  <a:cubicBezTo>
                    <a:pt x="58" y="24"/>
                    <a:pt x="55" y="23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61" y="21"/>
                    <a:pt x="63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1" y="23"/>
                    <a:pt x="69" y="20"/>
                    <a:pt x="71" y="19"/>
                  </a:cubicBezTo>
                  <a:cubicBezTo>
                    <a:pt x="73" y="18"/>
                    <a:pt x="71" y="15"/>
                    <a:pt x="69" y="13"/>
                  </a:cubicBezTo>
                  <a:cubicBezTo>
                    <a:pt x="68" y="12"/>
                    <a:pt x="67" y="12"/>
                    <a:pt x="66" y="12"/>
                  </a:cubicBezTo>
                  <a:cubicBezTo>
                    <a:pt x="64" y="12"/>
                    <a:pt x="60" y="13"/>
                    <a:pt x="55" y="15"/>
                  </a:cubicBezTo>
                  <a:cubicBezTo>
                    <a:pt x="54" y="15"/>
                    <a:pt x="54" y="15"/>
                    <a:pt x="53" y="15"/>
                  </a:cubicBezTo>
                  <a:cubicBezTo>
                    <a:pt x="52" y="15"/>
                    <a:pt x="51" y="14"/>
                    <a:pt x="51" y="12"/>
                  </a:cubicBezTo>
                  <a:cubicBezTo>
                    <a:pt x="51" y="10"/>
                    <a:pt x="53" y="10"/>
                    <a:pt x="55" y="6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52" y="6"/>
                    <a:pt x="47" y="6"/>
                    <a:pt x="45" y="5"/>
                  </a:cubicBezTo>
                  <a:cubicBezTo>
                    <a:pt x="43" y="5"/>
                    <a:pt x="43" y="2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17"/>
            <p:cNvSpPr>
              <a:spLocks/>
            </p:cNvSpPr>
            <p:nvPr/>
          </p:nvSpPr>
          <p:spPr bwMode="auto">
            <a:xfrm>
              <a:off x="6280150" y="-11096626"/>
              <a:ext cx="114300" cy="79375"/>
            </a:xfrm>
            <a:custGeom>
              <a:avLst/>
              <a:gdLst>
                <a:gd name="T0" fmla="*/ 8 w 27"/>
                <a:gd name="T1" fmla="*/ 0 h 19"/>
                <a:gd name="T2" fmla="*/ 1 w 27"/>
                <a:gd name="T3" fmla="*/ 5 h 19"/>
                <a:gd name="T4" fmla="*/ 0 w 27"/>
                <a:gd name="T5" fmla="*/ 6 h 19"/>
                <a:gd name="T6" fmla="*/ 3 w 27"/>
                <a:gd name="T7" fmla="*/ 14 h 19"/>
                <a:gd name="T8" fmla="*/ 5 w 27"/>
                <a:gd name="T9" fmla="*/ 19 h 19"/>
                <a:gd name="T10" fmla="*/ 5 w 27"/>
                <a:gd name="T11" fmla="*/ 19 h 19"/>
                <a:gd name="T12" fmla="*/ 12 w 27"/>
                <a:gd name="T13" fmla="*/ 13 h 19"/>
                <a:gd name="T14" fmla="*/ 13 w 27"/>
                <a:gd name="T15" fmla="*/ 13 h 19"/>
                <a:gd name="T16" fmla="*/ 17 w 27"/>
                <a:gd name="T17" fmla="*/ 13 h 19"/>
                <a:gd name="T18" fmla="*/ 17 w 27"/>
                <a:gd name="T19" fmla="*/ 13 h 19"/>
                <a:gd name="T20" fmla="*/ 18 w 27"/>
                <a:gd name="T21" fmla="*/ 13 h 19"/>
                <a:gd name="T22" fmla="*/ 21 w 27"/>
                <a:gd name="T23" fmla="*/ 13 h 19"/>
                <a:gd name="T24" fmla="*/ 22 w 27"/>
                <a:gd name="T25" fmla="*/ 14 h 19"/>
                <a:gd name="T26" fmla="*/ 24 w 27"/>
                <a:gd name="T27" fmla="*/ 10 h 19"/>
                <a:gd name="T28" fmla="*/ 19 w 27"/>
                <a:gd name="T29" fmla="*/ 5 h 19"/>
                <a:gd name="T30" fmla="*/ 19 w 27"/>
                <a:gd name="T31" fmla="*/ 5 h 19"/>
                <a:gd name="T32" fmla="*/ 11 w 27"/>
                <a:gd name="T33" fmla="*/ 10 h 19"/>
                <a:gd name="T34" fmla="*/ 10 w 27"/>
                <a:gd name="T35" fmla="*/ 8 h 19"/>
                <a:gd name="T36" fmla="*/ 8 w 27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3" y="2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2" y="11"/>
                    <a:pt x="3" y="14"/>
                  </a:cubicBezTo>
                  <a:cubicBezTo>
                    <a:pt x="4" y="17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15"/>
                    <a:pt x="9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9" y="13"/>
                    <a:pt x="20" y="13"/>
                    <a:pt x="21" y="13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4" y="14"/>
                    <a:pt x="27" y="12"/>
                    <a:pt x="24" y="10"/>
                  </a:cubicBezTo>
                  <a:cubicBezTo>
                    <a:pt x="20" y="8"/>
                    <a:pt x="2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7"/>
                    <a:pt x="12" y="10"/>
                    <a:pt x="11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3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18"/>
            <p:cNvSpPr>
              <a:spLocks/>
            </p:cNvSpPr>
            <p:nvPr/>
          </p:nvSpPr>
          <p:spPr bwMode="auto">
            <a:xfrm>
              <a:off x="5970588" y="-10139363"/>
              <a:ext cx="622300" cy="296863"/>
            </a:xfrm>
            <a:custGeom>
              <a:avLst/>
              <a:gdLst>
                <a:gd name="T0" fmla="*/ 22 w 147"/>
                <a:gd name="T1" fmla="*/ 0 h 70"/>
                <a:gd name="T2" fmla="*/ 22 w 147"/>
                <a:gd name="T3" fmla="*/ 4 h 70"/>
                <a:gd name="T4" fmla="*/ 27 w 147"/>
                <a:gd name="T5" fmla="*/ 4 h 70"/>
                <a:gd name="T6" fmla="*/ 28 w 147"/>
                <a:gd name="T7" fmla="*/ 15 h 70"/>
                <a:gd name="T8" fmla="*/ 24 w 147"/>
                <a:gd name="T9" fmla="*/ 8 h 70"/>
                <a:gd name="T10" fmla="*/ 19 w 147"/>
                <a:gd name="T11" fmla="*/ 13 h 70"/>
                <a:gd name="T12" fmla="*/ 17 w 147"/>
                <a:gd name="T13" fmla="*/ 20 h 70"/>
                <a:gd name="T14" fmla="*/ 4 w 147"/>
                <a:gd name="T15" fmla="*/ 26 h 70"/>
                <a:gd name="T16" fmla="*/ 14 w 147"/>
                <a:gd name="T17" fmla="*/ 29 h 70"/>
                <a:gd name="T18" fmla="*/ 25 w 147"/>
                <a:gd name="T19" fmla="*/ 21 h 70"/>
                <a:gd name="T20" fmla="*/ 26 w 147"/>
                <a:gd name="T21" fmla="*/ 29 h 70"/>
                <a:gd name="T22" fmla="*/ 35 w 147"/>
                <a:gd name="T23" fmla="*/ 31 h 70"/>
                <a:gd name="T24" fmla="*/ 8 w 147"/>
                <a:gd name="T25" fmla="*/ 39 h 70"/>
                <a:gd name="T26" fmla="*/ 5 w 147"/>
                <a:gd name="T27" fmla="*/ 41 h 70"/>
                <a:gd name="T28" fmla="*/ 17 w 147"/>
                <a:gd name="T29" fmla="*/ 42 h 70"/>
                <a:gd name="T30" fmla="*/ 28 w 147"/>
                <a:gd name="T31" fmla="*/ 44 h 70"/>
                <a:gd name="T32" fmla="*/ 32 w 147"/>
                <a:gd name="T33" fmla="*/ 45 h 70"/>
                <a:gd name="T34" fmla="*/ 29 w 147"/>
                <a:gd name="T35" fmla="*/ 44 h 70"/>
                <a:gd name="T36" fmla="*/ 39 w 147"/>
                <a:gd name="T37" fmla="*/ 50 h 70"/>
                <a:gd name="T38" fmla="*/ 29 w 147"/>
                <a:gd name="T39" fmla="*/ 55 h 70"/>
                <a:gd name="T40" fmla="*/ 32 w 147"/>
                <a:gd name="T41" fmla="*/ 61 h 70"/>
                <a:gd name="T42" fmla="*/ 43 w 147"/>
                <a:gd name="T43" fmla="*/ 59 h 70"/>
                <a:gd name="T44" fmla="*/ 55 w 147"/>
                <a:gd name="T45" fmla="*/ 64 h 70"/>
                <a:gd name="T46" fmla="*/ 65 w 147"/>
                <a:gd name="T47" fmla="*/ 69 h 70"/>
                <a:gd name="T48" fmla="*/ 70 w 147"/>
                <a:gd name="T49" fmla="*/ 69 h 70"/>
                <a:gd name="T50" fmla="*/ 80 w 147"/>
                <a:gd name="T51" fmla="*/ 70 h 70"/>
                <a:gd name="T52" fmla="*/ 85 w 147"/>
                <a:gd name="T53" fmla="*/ 62 h 70"/>
                <a:gd name="T54" fmla="*/ 86 w 147"/>
                <a:gd name="T55" fmla="*/ 57 h 70"/>
                <a:gd name="T56" fmla="*/ 98 w 147"/>
                <a:gd name="T57" fmla="*/ 59 h 70"/>
                <a:gd name="T58" fmla="*/ 112 w 147"/>
                <a:gd name="T59" fmla="*/ 56 h 70"/>
                <a:gd name="T60" fmla="*/ 128 w 147"/>
                <a:gd name="T61" fmla="*/ 49 h 70"/>
                <a:gd name="T62" fmla="*/ 138 w 147"/>
                <a:gd name="T63" fmla="*/ 39 h 70"/>
                <a:gd name="T64" fmla="*/ 142 w 147"/>
                <a:gd name="T65" fmla="*/ 39 h 70"/>
                <a:gd name="T66" fmla="*/ 145 w 147"/>
                <a:gd name="T67" fmla="*/ 34 h 70"/>
                <a:gd name="T68" fmla="*/ 139 w 147"/>
                <a:gd name="T69" fmla="*/ 22 h 70"/>
                <a:gd name="T70" fmla="*/ 129 w 147"/>
                <a:gd name="T71" fmla="*/ 23 h 70"/>
                <a:gd name="T72" fmla="*/ 129 w 147"/>
                <a:gd name="T73" fmla="*/ 23 h 70"/>
                <a:gd name="T74" fmla="*/ 128 w 147"/>
                <a:gd name="T75" fmla="*/ 24 h 70"/>
                <a:gd name="T76" fmla="*/ 128 w 147"/>
                <a:gd name="T77" fmla="*/ 23 h 70"/>
                <a:gd name="T78" fmla="*/ 129 w 147"/>
                <a:gd name="T79" fmla="*/ 18 h 70"/>
                <a:gd name="T80" fmla="*/ 129 w 147"/>
                <a:gd name="T81" fmla="*/ 15 h 70"/>
                <a:gd name="T82" fmla="*/ 131 w 147"/>
                <a:gd name="T83" fmla="*/ 15 h 70"/>
                <a:gd name="T84" fmla="*/ 128 w 147"/>
                <a:gd name="T85" fmla="*/ 8 h 70"/>
                <a:gd name="T86" fmla="*/ 110 w 147"/>
                <a:gd name="T87" fmla="*/ 2 h 70"/>
                <a:gd name="T88" fmla="*/ 105 w 147"/>
                <a:gd name="T89" fmla="*/ 8 h 70"/>
                <a:gd name="T90" fmla="*/ 86 w 147"/>
                <a:gd name="T91" fmla="*/ 12 h 70"/>
                <a:gd name="T92" fmla="*/ 87 w 147"/>
                <a:gd name="T93" fmla="*/ 20 h 70"/>
                <a:gd name="T94" fmla="*/ 81 w 147"/>
                <a:gd name="T95" fmla="*/ 10 h 70"/>
                <a:gd name="T96" fmla="*/ 77 w 147"/>
                <a:gd name="T97" fmla="*/ 10 h 70"/>
                <a:gd name="T98" fmla="*/ 63 w 147"/>
                <a:gd name="T99" fmla="*/ 19 h 70"/>
                <a:gd name="T100" fmla="*/ 57 w 147"/>
                <a:gd name="T101" fmla="*/ 8 h 70"/>
                <a:gd name="T102" fmla="*/ 54 w 147"/>
                <a:gd name="T103" fmla="*/ 19 h 70"/>
                <a:gd name="T104" fmla="*/ 48 w 147"/>
                <a:gd name="T105" fmla="*/ 22 h 70"/>
                <a:gd name="T106" fmla="*/ 40 w 147"/>
                <a:gd name="T107" fmla="*/ 25 h 70"/>
                <a:gd name="T108" fmla="*/ 37 w 147"/>
                <a:gd name="T109" fmla="*/ 6 h 70"/>
                <a:gd name="T110" fmla="*/ 25 w 147"/>
                <a:gd name="T1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70">
                  <a:moveTo>
                    <a:pt x="25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19" y="2"/>
                    <a:pt x="19" y="4"/>
                  </a:cubicBezTo>
                  <a:cubicBezTo>
                    <a:pt x="19" y="4"/>
                    <a:pt x="19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30" y="4"/>
                    <a:pt x="30" y="7"/>
                    <a:pt x="33" y="11"/>
                  </a:cubicBezTo>
                  <a:cubicBezTo>
                    <a:pt x="34" y="13"/>
                    <a:pt x="32" y="14"/>
                    <a:pt x="28" y="15"/>
                  </a:cubicBezTo>
                  <a:cubicBezTo>
                    <a:pt x="28" y="15"/>
                    <a:pt x="27" y="14"/>
                    <a:pt x="27" y="10"/>
                  </a:cubicBezTo>
                  <a:cubicBezTo>
                    <a:pt x="26" y="9"/>
                    <a:pt x="26" y="8"/>
                    <a:pt x="24" y="8"/>
                  </a:cubicBezTo>
                  <a:cubicBezTo>
                    <a:pt x="23" y="8"/>
                    <a:pt x="21" y="9"/>
                    <a:pt x="18" y="9"/>
                  </a:cubicBezTo>
                  <a:cubicBezTo>
                    <a:pt x="18" y="9"/>
                    <a:pt x="18" y="12"/>
                    <a:pt x="19" y="13"/>
                  </a:cubicBezTo>
                  <a:cubicBezTo>
                    <a:pt x="21" y="14"/>
                    <a:pt x="19" y="16"/>
                    <a:pt x="19" y="17"/>
                  </a:cubicBezTo>
                  <a:cubicBezTo>
                    <a:pt x="19" y="18"/>
                    <a:pt x="17" y="20"/>
                    <a:pt x="17" y="20"/>
                  </a:cubicBezTo>
                  <a:cubicBezTo>
                    <a:pt x="17" y="20"/>
                    <a:pt x="13" y="21"/>
                    <a:pt x="6" y="21"/>
                  </a:cubicBezTo>
                  <a:cubicBezTo>
                    <a:pt x="0" y="22"/>
                    <a:pt x="4" y="25"/>
                    <a:pt x="4" y="26"/>
                  </a:cubicBezTo>
                  <a:cubicBezTo>
                    <a:pt x="4" y="27"/>
                    <a:pt x="4" y="28"/>
                    <a:pt x="12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6" y="29"/>
                    <a:pt x="14" y="27"/>
                    <a:pt x="23" y="22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6" y="21"/>
                    <a:pt x="27" y="23"/>
                    <a:pt x="31" y="25"/>
                  </a:cubicBezTo>
                  <a:cubicBezTo>
                    <a:pt x="37" y="27"/>
                    <a:pt x="29" y="25"/>
                    <a:pt x="26" y="29"/>
                  </a:cubicBezTo>
                  <a:cubicBezTo>
                    <a:pt x="26" y="29"/>
                    <a:pt x="26" y="29"/>
                    <a:pt x="27" y="29"/>
                  </a:cubicBezTo>
                  <a:cubicBezTo>
                    <a:pt x="28" y="29"/>
                    <a:pt x="30" y="30"/>
                    <a:pt x="35" y="31"/>
                  </a:cubicBezTo>
                  <a:cubicBezTo>
                    <a:pt x="36" y="32"/>
                    <a:pt x="33" y="34"/>
                    <a:pt x="28" y="34"/>
                  </a:cubicBezTo>
                  <a:cubicBezTo>
                    <a:pt x="25" y="34"/>
                    <a:pt x="24" y="35"/>
                    <a:pt x="8" y="39"/>
                  </a:cubicBezTo>
                  <a:cubicBezTo>
                    <a:pt x="1" y="41"/>
                    <a:pt x="0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6" y="41"/>
                    <a:pt x="7" y="41"/>
                    <a:pt x="8" y="41"/>
                  </a:cubicBezTo>
                  <a:cubicBezTo>
                    <a:pt x="10" y="41"/>
                    <a:pt x="14" y="41"/>
                    <a:pt x="17" y="42"/>
                  </a:cubicBezTo>
                  <a:cubicBezTo>
                    <a:pt x="19" y="42"/>
                    <a:pt x="20" y="41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4"/>
                    <a:pt x="30" y="44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1" y="45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2" y="46"/>
                    <a:pt x="29" y="44"/>
                    <a:pt x="39" y="50"/>
                  </a:cubicBezTo>
                  <a:cubicBezTo>
                    <a:pt x="44" y="53"/>
                    <a:pt x="35" y="53"/>
                    <a:pt x="35" y="53"/>
                  </a:cubicBezTo>
                  <a:cubicBezTo>
                    <a:pt x="35" y="53"/>
                    <a:pt x="32" y="54"/>
                    <a:pt x="29" y="55"/>
                  </a:cubicBezTo>
                  <a:cubicBezTo>
                    <a:pt x="26" y="55"/>
                    <a:pt x="24" y="56"/>
                    <a:pt x="30" y="60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4" y="61"/>
                    <a:pt x="36" y="59"/>
                    <a:pt x="42" y="59"/>
                  </a:cubicBezTo>
                  <a:cubicBezTo>
                    <a:pt x="42" y="59"/>
                    <a:pt x="43" y="59"/>
                    <a:pt x="43" y="59"/>
                  </a:cubicBezTo>
                  <a:cubicBezTo>
                    <a:pt x="45" y="59"/>
                    <a:pt x="45" y="59"/>
                    <a:pt x="52" y="59"/>
                  </a:cubicBezTo>
                  <a:cubicBezTo>
                    <a:pt x="56" y="59"/>
                    <a:pt x="55" y="61"/>
                    <a:pt x="55" y="64"/>
                  </a:cubicBezTo>
                  <a:cubicBezTo>
                    <a:pt x="55" y="66"/>
                    <a:pt x="56" y="66"/>
                    <a:pt x="63" y="69"/>
                  </a:cubicBezTo>
                  <a:cubicBezTo>
                    <a:pt x="64" y="69"/>
                    <a:pt x="64" y="69"/>
                    <a:pt x="65" y="69"/>
                  </a:cubicBezTo>
                  <a:cubicBezTo>
                    <a:pt x="65" y="69"/>
                    <a:pt x="66" y="69"/>
                    <a:pt x="67" y="69"/>
                  </a:cubicBezTo>
                  <a:cubicBezTo>
                    <a:pt x="68" y="69"/>
                    <a:pt x="69" y="69"/>
                    <a:pt x="70" y="69"/>
                  </a:cubicBezTo>
                  <a:cubicBezTo>
                    <a:pt x="72" y="69"/>
                    <a:pt x="75" y="69"/>
                    <a:pt x="78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1" y="70"/>
                    <a:pt x="81" y="69"/>
                    <a:pt x="84" y="68"/>
                  </a:cubicBezTo>
                  <a:cubicBezTo>
                    <a:pt x="87" y="66"/>
                    <a:pt x="89" y="65"/>
                    <a:pt x="85" y="62"/>
                  </a:cubicBezTo>
                  <a:cubicBezTo>
                    <a:pt x="82" y="59"/>
                    <a:pt x="85" y="59"/>
                    <a:pt x="85" y="58"/>
                  </a:cubicBezTo>
                  <a:cubicBezTo>
                    <a:pt x="85" y="57"/>
                    <a:pt x="85" y="57"/>
                    <a:pt x="86" y="57"/>
                  </a:cubicBezTo>
                  <a:cubicBezTo>
                    <a:pt x="88" y="57"/>
                    <a:pt x="91" y="58"/>
                    <a:pt x="97" y="59"/>
                  </a:cubicBezTo>
                  <a:cubicBezTo>
                    <a:pt x="97" y="59"/>
                    <a:pt x="98" y="59"/>
                    <a:pt x="98" y="59"/>
                  </a:cubicBezTo>
                  <a:cubicBezTo>
                    <a:pt x="101" y="59"/>
                    <a:pt x="103" y="59"/>
                    <a:pt x="106" y="57"/>
                  </a:cubicBezTo>
                  <a:cubicBezTo>
                    <a:pt x="109" y="55"/>
                    <a:pt x="110" y="57"/>
                    <a:pt x="112" y="56"/>
                  </a:cubicBezTo>
                  <a:cubicBezTo>
                    <a:pt x="114" y="55"/>
                    <a:pt x="118" y="53"/>
                    <a:pt x="121" y="52"/>
                  </a:cubicBezTo>
                  <a:cubicBezTo>
                    <a:pt x="124" y="52"/>
                    <a:pt x="125" y="51"/>
                    <a:pt x="128" y="49"/>
                  </a:cubicBezTo>
                  <a:cubicBezTo>
                    <a:pt x="131" y="47"/>
                    <a:pt x="130" y="46"/>
                    <a:pt x="136" y="40"/>
                  </a:cubicBezTo>
                  <a:cubicBezTo>
                    <a:pt x="136" y="39"/>
                    <a:pt x="137" y="39"/>
                    <a:pt x="138" y="39"/>
                  </a:cubicBezTo>
                  <a:cubicBezTo>
                    <a:pt x="138" y="39"/>
                    <a:pt x="139" y="39"/>
                    <a:pt x="140" y="39"/>
                  </a:cubicBezTo>
                  <a:cubicBezTo>
                    <a:pt x="140" y="39"/>
                    <a:pt x="141" y="39"/>
                    <a:pt x="142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47" y="37"/>
                    <a:pt x="145" y="38"/>
                    <a:pt x="145" y="34"/>
                  </a:cubicBezTo>
                  <a:cubicBezTo>
                    <a:pt x="145" y="30"/>
                    <a:pt x="147" y="31"/>
                    <a:pt x="141" y="23"/>
                  </a:cubicBezTo>
                  <a:cubicBezTo>
                    <a:pt x="140" y="22"/>
                    <a:pt x="140" y="22"/>
                    <a:pt x="139" y="22"/>
                  </a:cubicBezTo>
                  <a:cubicBezTo>
                    <a:pt x="138" y="22"/>
                    <a:pt x="137" y="22"/>
                    <a:pt x="135" y="22"/>
                  </a:cubicBezTo>
                  <a:cubicBezTo>
                    <a:pt x="134" y="23"/>
                    <a:pt x="132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4"/>
                    <a:pt x="128" y="24"/>
                    <a:pt x="128" y="24"/>
                  </a:cubicBezTo>
                  <a:cubicBezTo>
                    <a:pt x="127" y="24"/>
                    <a:pt x="126" y="24"/>
                    <a:pt x="125" y="23"/>
                  </a:cubicBezTo>
                  <a:cubicBezTo>
                    <a:pt x="125" y="23"/>
                    <a:pt x="125" y="23"/>
                    <a:pt x="128" y="23"/>
                  </a:cubicBezTo>
                  <a:cubicBezTo>
                    <a:pt x="128" y="23"/>
                    <a:pt x="128" y="23"/>
                    <a:pt x="129" y="23"/>
                  </a:cubicBezTo>
                  <a:cubicBezTo>
                    <a:pt x="127" y="21"/>
                    <a:pt x="129" y="23"/>
                    <a:pt x="129" y="18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6"/>
                    <a:pt x="129" y="16"/>
                    <a:pt x="130" y="16"/>
                  </a:cubicBezTo>
                  <a:cubicBezTo>
                    <a:pt x="130" y="16"/>
                    <a:pt x="130" y="16"/>
                    <a:pt x="131" y="15"/>
                  </a:cubicBezTo>
                  <a:cubicBezTo>
                    <a:pt x="133" y="13"/>
                    <a:pt x="132" y="11"/>
                    <a:pt x="130" y="8"/>
                  </a:cubicBezTo>
                  <a:cubicBezTo>
                    <a:pt x="130" y="8"/>
                    <a:pt x="129" y="8"/>
                    <a:pt x="128" y="8"/>
                  </a:cubicBezTo>
                  <a:cubicBezTo>
                    <a:pt x="126" y="8"/>
                    <a:pt x="122" y="8"/>
                    <a:pt x="117" y="6"/>
                  </a:cubicBezTo>
                  <a:cubicBezTo>
                    <a:pt x="113" y="5"/>
                    <a:pt x="117" y="4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10" y="6"/>
                    <a:pt x="105" y="8"/>
                  </a:cubicBezTo>
                  <a:cubicBezTo>
                    <a:pt x="105" y="8"/>
                    <a:pt x="102" y="10"/>
                    <a:pt x="97" y="11"/>
                  </a:cubicBezTo>
                  <a:cubicBezTo>
                    <a:pt x="97" y="11"/>
                    <a:pt x="89" y="11"/>
                    <a:pt x="86" y="12"/>
                  </a:cubicBezTo>
                  <a:cubicBezTo>
                    <a:pt x="86" y="12"/>
                    <a:pt x="85" y="16"/>
                    <a:pt x="87" y="18"/>
                  </a:cubicBezTo>
                  <a:cubicBezTo>
                    <a:pt x="88" y="20"/>
                    <a:pt x="88" y="20"/>
                    <a:pt x="87" y="20"/>
                  </a:cubicBezTo>
                  <a:cubicBezTo>
                    <a:pt x="86" y="20"/>
                    <a:pt x="82" y="19"/>
                    <a:pt x="78" y="16"/>
                  </a:cubicBezTo>
                  <a:cubicBezTo>
                    <a:pt x="75" y="14"/>
                    <a:pt x="78" y="15"/>
                    <a:pt x="81" y="10"/>
                  </a:cubicBezTo>
                  <a:cubicBezTo>
                    <a:pt x="85" y="6"/>
                    <a:pt x="80" y="5"/>
                    <a:pt x="80" y="5"/>
                  </a:cubicBezTo>
                  <a:cubicBezTo>
                    <a:pt x="80" y="5"/>
                    <a:pt x="77" y="8"/>
                    <a:pt x="77" y="10"/>
                  </a:cubicBezTo>
                  <a:cubicBezTo>
                    <a:pt x="76" y="11"/>
                    <a:pt x="73" y="10"/>
                    <a:pt x="68" y="14"/>
                  </a:cubicBezTo>
                  <a:cubicBezTo>
                    <a:pt x="66" y="15"/>
                    <a:pt x="69" y="18"/>
                    <a:pt x="63" y="19"/>
                  </a:cubicBezTo>
                  <a:cubicBezTo>
                    <a:pt x="63" y="19"/>
                    <a:pt x="62" y="18"/>
                    <a:pt x="63" y="14"/>
                  </a:cubicBezTo>
                  <a:cubicBezTo>
                    <a:pt x="63" y="11"/>
                    <a:pt x="63" y="9"/>
                    <a:pt x="57" y="8"/>
                  </a:cubicBezTo>
                  <a:cubicBezTo>
                    <a:pt x="57" y="8"/>
                    <a:pt x="54" y="11"/>
                    <a:pt x="54" y="13"/>
                  </a:cubicBezTo>
                  <a:cubicBezTo>
                    <a:pt x="54" y="15"/>
                    <a:pt x="53" y="18"/>
                    <a:pt x="54" y="19"/>
                  </a:cubicBezTo>
                  <a:cubicBezTo>
                    <a:pt x="55" y="21"/>
                    <a:pt x="52" y="23"/>
                    <a:pt x="52" y="23"/>
                  </a:cubicBezTo>
                  <a:cubicBezTo>
                    <a:pt x="52" y="23"/>
                    <a:pt x="50" y="23"/>
                    <a:pt x="48" y="22"/>
                  </a:cubicBezTo>
                  <a:cubicBezTo>
                    <a:pt x="48" y="22"/>
                    <a:pt x="45" y="26"/>
                    <a:pt x="41" y="31"/>
                  </a:cubicBezTo>
                  <a:cubicBezTo>
                    <a:pt x="41" y="31"/>
                    <a:pt x="40" y="28"/>
                    <a:pt x="40" y="25"/>
                  </a:cubicBezTo>
                  <a:cubicBezTo>
                    <a:pt x="39" y="22"/>
                    <a:pt x="39" y="18"/>
                    <a:pt x="40" y="14"/>
                  </a:cubicBezTo>
                  <a:cubicBezTo>
                    <a:pt x="40" y="10"/>
                    <a:pt x="37" y="8"/>
                    <a:pt x="37" y="6"/>
                  </a:cubicBezTo>
                  <a:cubicBezTo>
                    <a:pt x="36" y="3"/>
                    <a:pt x="32" y="2"/>
                    <a:pt x="29" y="1"/>
                  </a:cubicBezTo>
                  <a:cubicBezTo>
                    <a:pt x="28" y="0"/>
                    <a:pt x="27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19"/>
            <p:cNvSpPr>
              <a:spLocks noEditPoints="1"/>
            </p:cNvSpPr>
            <p:nvPr/>
          </p:nvSpPr>
          <p:spPr bwMode="auto">
            <a:xfrm>
              <a:off x="3967163" y="-8809038"/>
              <a:ext cx="431800" cy="377825"/>
            </a:xfrm>
            <a:custGeom>
              <a:avLst/>
              <a:gdLst>
                <a:gd name="T0" fmla="*/ 56 w 102"/>
                <a:gd name="T1" fmla="*/ 39 h 89"/>
                <a:gd name="T2" fmla="*/ 57 w 102"/>
                <a:gd name="T3" fmla="*/ 38 h 89"/>
                <a:gd name="T4" fmla="*/ 57 w 102"/>
                <a:gd name="T5" fmla="*/ 38 h 89"/>
                <a:gd name="T6" fmla="*/ 66 w 102"/>
                <a:gd name="T7" fmla="*/ 38 h 89"/>
                <a:gd name="T8" fmla="*/ 42 w 102"/>
                <a:gd name="T9" fmla="*/ 0 h 89"/>
                <a:gd name="T10" fmla="*/ 37 w 102"/>
                <a:gd name="T11" fmla="*/ 0 h 89"/>
                <a:gd name="T12" fmla="*/ 28 w 102"/>
                <a:gd name="T13" fmla="*/ 6 h 89"/>
                <a:gd name="T14" fmla="*/ 23 w 102"/>
                <a:gd name="T15" fmla="*/ 12 h 89"/>
                <a:gd name="T16" fmla="*/ 22 w 102"/>
                <a:gd name="T17" fmla="*/ 25 h 89"/>
                <a:gd name="T18" fmla="*/ 18 w 102"/>
                <a:gd name="T19" fmla="*/ 38 h 89"/>
                <a:gd name="T20" fmla="*/ 20 w 102"/>
                <a:gd name="T21" fmla="*/ 47 h 89"/>
                <a:gd name="T22" fmla="*/ 11 w 102"/>
                <a:gd name="T23" fmla="*/ 45 h 89"/>
                <a:gd name="T24" fmla="*/ 5 w 102"/>
                <a:gd name="T25" fmla="*/ 55 h 89"/>
                <a:gd name="T26" fmla="*/ 9 w 102"/>
                <a:gd name="T27" fmla="*/ 60 h 89"/>
                <a:gd name="T28" fmla="*/ 6 w 102"/>
                <a:gd name="T29" fmla="*/ 72 h 89"/>
                <a:gd name="T30" fmla="*/ 20 w 102"/>
                <a:gd name="T31" fmla="*/ 69 h 89"/>
                <a:gd name="T32" fmla="*/ 33 w 102"/>
                <a:gd name="T33" fmla="*/ 70 h 89"/>
                <a:gd name="T34" fmla="*/ 53 w 102"/>
                <a:gd name="T35" fmla="*/ 67 h 89"/>
                <a:gd name="T36" fmla="*/ 61 w 102"/>
                <a:gd name="T37" fmla="*/ 71 h 89"/>
                <a:gd name="T38" fmla="*/ 67 w 102"/>
                <a:gd name="T39" fmla="*/ 69 h 89"/>
                <a:gd name="T40" fmla="*/ 69 w 102"/>
                <a:gd name="T41" fmla="*/ 73 h 89"/>
                <a:gd name="T42" fmla="*/ 68 w 102"/>
                <a:gd name="T43" fmla="*/ 74 h 89"/>
                <a:gd name="T44" fmla="*/ 69 w 102"/>
                <a:gd name="T45" fmla="*/ 79 h 89"/>
                <a:gd name="T46" fmla="*/ 79 w 102"/>
                <a:gd name="T47" fmla="*/ 68 h 89"/>
                <a:gd name="T48" fmla="*/ 85 w 102"/>
                <a:gd name="T49" fmla="*/ 76 h 89"/>
                <a:gd name="T50" fmla="*/ 82 w 102"/>
                <a:gd name="T51" fmla="*/ 77 h 89"/>
                <a:gd name="T52" fmla="*/ 83 w 102"/>
                <a:gd name="T53" fmla="*/ 89 h 89"/>
                <a:gd name="T54" fmla="*/ 92 w 102"/>
                <a:gd name="T55" fmla="*/ 80 h 89"/>
                <a:gd name="T56" fmla="*/ 90 w 102"/>
                <a:gd name="T57" fmla="*/ 88 h 89"/>
                <a:gd name="T58" fmla="*/ 99 w 102"/>
                <a:gd name="T59" fmla="*/ 81 h 89"/>
                <a:gd name="T60" fmla="*/ 102 w 102"/>
                <a:gd name="T61" fmla="*/ 73 h 89"/>
                <a:gd name="T62" fmla="*/ 99 w 102"/>
                <a:gd name="T63" fmla="*/ 75 h 89"/>
                <a:gd name="T64" fmla="*/ 100 w 102"/>
                <a:gd name="T65" fmla="*/ 65 h 89"/>
                <a:gd name="T66" fmla="*/ 95 w 102"/>
                <a:gd name="T67" fmla="*/ 65 h 89"/>
                <a:gd name="T68" fmla="*/ 87 w 102"/>
                <a:gd name="T69" fmla="*/ 72 h 89"/>
                <a:gd name="T70" fmla="*/ 87 w 102"/>
                <a:gd name="T71" fmla="*/ 64 h 89"/>
                <a:gd name="T72" fmla="*/ 88 w 102"/>
                <a:gd name="T73" fmla="*/ 57 h 89"/>
                <a:gd name="T74" fmla="*/ 94 w 102"/>
                <a:gd name="T75" fmla="*/ 55 h 89"/>
                <a:gd name="T76" fmla="*/ 91 w 102"/>
                <a:gd name="T77" fmla="*/ 52 h 89"/>
                <a:gd name="T78" fmla="*/ 87 w 102"/>
                <a:gd name="T79" fmla="*/ 54 h 89"/>
                <a:gd name="T80" fmla="*/ 77 w 102"/>
                <a:gd name="T81" fmla="*/ 60 h 89"/>
                <a:gd name="T82" fmla="*/ 74 w 102"/>
                <a:gd name="T83" fmla="*/ 49 h 89"/>
                <a:gd name="T84" fmla="*/ 74 w 102"/>
                <a:gd name="T85" fmla="*/ 48 h 89"/>
                <a:gd name="T86" fmla="*/ 77 w 102"/>
                <a:gd name="T87" fmla="*/ 39 h 89"/>
                <a:gd name="T88" fmla="*/ 66 w 102"/>
                <a:gd name="T89" fmla="*/ 42 h 89"/>
                <a:gd name="T90" fmla="*/ 66 w 102"/>
                <a:gd name="T91" fmla="*/ 38 h 89"/>
                <a:gd name="T92" fmla="*/ 57 w 102"/>
                <a:gd name="T93" fmla="*/ 39 h 89"/>
                <a:gd name="T94" fmla="*/ 56 w 102"/>
                <a:gd name="T95" fmla="*/ 40 h 89"/>
                <a:gd name="T96" fmla="*/ 53 w 102"/>
                <a:gd name="T97" fmla="*/ 43 h 89"/>
                <a:gd name="T98" fmla="*/ 49 w 102"/>
                <a:gd name="T99" fmla="*/ 41 h 89"/>
                <a:gd name="T100" fmla="*/ 45 w 102"/>
                <a:gd name="T101" fmla="*/ 38 h 89"/>
                <a:gd name="T102" fmla="*/ 43 w 102"/>
                <a:gd name="T103" fmla="*/ 27 h 89"/>
                <a:gd name="T104" fmla="*/ 30 w 102"/>
                <a:gd name="T105" fmla="*/ 38 h 89"/>
                <a:gd name="T106" fmla="*/ 24 w 102"/>
                <a:gd name="T107" fmla="*/ 28 h 89"/>
                <a:gd name="T108" fmla="*/ 37 w 102"/>
                <a:gd name="T109" fmla="*/ 21 h 89"/>
                <a:gd name="T110" fmla="*/ 42 w 102"/>
                <a:gd name="T111" fmla="*/ 12 h 89"/>
                <a:gd name="T112" fmla="*/ 45 w 102"/>
                <a:gd name="T113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" h="89">
                  <a:moveTo>
                    <a:pt x="56" y="38"/>
                  </a:moveTo>
                  <a:cubicBezTo>
                    <a:pt x="56" y="38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8"/>
                    <a:pt x="57" y="38"/>
                    <a:pt x="56" y="38"/>
                  </a:cubicBezTo>
                  <a:moveTo>
                    <a:pt x="57" y="38"/>
                  </a:moveTo>
                  <a:cubicBezTo>
                    <a:pt x="57" y="38"/>
                    <a:pt x="57" y="38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8"/>
                    <a:pt x="57" y="38"/>
                    <a:pt x="57" y="38"/>
                  </a:cubicBezTo>
                  <a:moveTo>
                    <a:pt x="66" y="38"/>
                  </a:move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3" y="0"/>
                    <a:pt x="32" y="0"/>
                    <a:pt x="31" y="1"/>
                  </a:cubicBezTo>
                  <a:cubicBezTo>
                    <a:pt x="28" y="4"/>
                    <a:pt x="28" y="6"/>
                    <a:pt x="28" y="6"/>
                  </a:cubicBezTo>
                  <a:cubicBezTo>
                    <a:pt x="30" y="9"/>
                    <a:pt x="31" y="9"/>
                    <a:pt x="29" y="10"/>
                  </a:cubicBezTo>
                  <a:cubicBezTo>
                    <a:pt x="27" y="12"/>
                    <a:pt x="25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5"/>
                    <a:pt x="23" y="15"/>
                    <a:pt x="23" y="17"/>
                  </a:cubicBezTo>
                  <a:cubicBezTo>
                    <a:pt x="23" y="19"/>
                    <a:pt x="24" y="17"/>
                    <a:pt x="23" y="20"/>
                  </a:cubicBezTo>
                  <a:cubicBezTo>
                    <a:pt x="22" y="23"/>
                    <a:pt x="23" y="23"/>
                    <a:pt x="22" y="25"/>
                  </a:cubicBezTo>
                  <a:cubicBezTo>
                    <a:pt x="21" y="27"/>
                    <a:pt x="19" y="29"/>
                    <a:pt x="20" y="30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18" y="37"/>
                    <a:pt x="18" y="38"/>
                    <a:pt x="18" y="38"/>
                  </a:cubicBezTo>
                  <a:cubicBezTo>
                    <a:pt x="23" y="40"/>
                    <a:pt x="23" y="41"/>
                    <a:pt x="24" y="42"/>
                  </a:cubicBezTo>
                  <a:cubicBezTo>
                    <a:pt x="25" y="42"/>
                    <a:pt x="26" y="42"/>
                    <a:pt x="24" y="44"/>
                  </a:cubicBezTo>
                  <a:cubicBezTo>
                    <a:pt x="22" y="46"/>
                    <a:pt x="21" y="47"/>
                    <a:pt x="20" y="47"/>
                  </a:cubicBezTo>
                  <a:cubicBezTo>
                    <a:pt x="19" y="47"/>
                    <a:pt x="19" y="47"/>
                    <a:pt x="18" y="47"/>
                  </a:cubicBezTo>
                  <a:cubicBezTo>
                    <a:pt x="15" y="45"/>
                    <a:pt x="13" y="45"/>
                    <a:pt x="12" y="45"/>
                  </a:cubicBezTo>
                  <a:cubicBezTo>
                    <a:pt x="12" y="45"/>
                    <a:pt x="11" y="45"/>
                    <a:pt x="11" y="45"/>
                  </a:cubicBezTo>
                  <a:cubicBezTo>
                    <a:pt x="11" y="46"/>
                    <a:pt x="12" y="46"/>
                    <a:pt x="12" y="48"/>
                  </a:cubicBezTo>
                  <a:cubicBezTo>
                    <a:pt x="13" y="52"/>
                    <a:pt x="11" y="52"/>
                    <a:pt x="8" y="52"/>
                  </a:cubicBezTo>
                  <a:cubicBezTo>
                    <a:pt x="4" y="52"/>
                    <a:pt x="4" y="55"/>
                    <a:pt x="5" y="55"/>
                  </a:cubicBezTo>
                  <a:cubicBezTo>
                    <a:pt x="10" y="55"/>
                    <a:pt x="12" y="56"/>
                    <a:pt x="12" y="56"/>
                  </a:cubicBezTo>
                  <a:cubicBezTo>
                    <a:pt x="13" y="56"/>
                    <a:pt x="14" y="57"/>
                    <a:pt x="12" y="57"/>
                  </a:cubicBezTo>
                  <a:cubicBezTo>
                    <a:pt x="9" y="60"/>
                    <a:pt x="11" y="59"/>
                    <a:pt x="9" y="60"/>
                  </a:cubicBezTo>
                  <a:cubicBezTo>
                    <a:pt x="2" y="65"/>
                    <a:pt x="2" y="63"/>
                    <a:pt x="2" y="66"/>
                  </a:cubicBezTo>
                  <a:cubicBezTo>
                    <a:pt x="2" y="70"/>
                    <a:pt x="0" y="70"/>
                    <a:pt x="2" y="71"/>
                  </a:cubicBezTo>
                  <a:cubicBezTo>
                    <a:pt x="4" y="72"/>
                    <a:pt x="5" y="72"/>
                    <a:pt x="6" y="72"/>
                  </a:cubicBezTo>
                  <a:cubicBezTo>
                    <a:pt x="8" y="72"/>
                    <a:pt x="9" y="71"/>
                    <a:pt x="10" y="71"/>
                  </a:cubicBezTo>
                  <a:cubicBezTo>
                    <a:pt x="14" y="69"/>
                    <a:pt x="16" y="69"/>
                    <a:pt x="18" y="69"/>
                  </a:cubicBezTo>
                  <a:cubicBezTo>
                    <a:pt x="18" y="69"/>
                    <a:pt x="19" y="69"/>
                    <a:pt x="20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6" y="69"/>
                    <a:pt x="27" y="69"/>
                    <a:pt x="29" y="69"/>
                  </a:cubicBezTo>
                  <a:cubicBezTo>
                    <a:pt x="31" y="70"/>
                    <a:pt x="32" y="70"/>
                    <a:pt x="33" y="70"/>
                  </a:cubicBezTo>
                  <a:cubicBezTo>
                    <a:pt x="35" y="70"/>
                    <a:pt x="35" y="70"/>
                    <a:pt x="37" y="70"/>
                  </a:cubicBezTo>
                  <a:cubicBezTo>
                    <a:pt x="41" y="69"/>
                    <a:pt x="41" y="68"/>
                    <a:pt x="45" y="68"/>
                  </a:cubicBezTo>
                  <a:cubicBezTo>
                    <a:pt x="48" y="68"/>
                    <a:pt x="51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9" y="68"/>
                    <a:pt x="57" y="67"/>
                    <a:pt x="59" y="68"/>
                  </a:cubicBezTo>
                  <a:cubicBezTo>
                    <a:pt x="60" y="69"/>
                    <a:pt x="61" y="68"/>
                    <a:pt x="61" y="71"/>
                  </a:cubicBezTo>
                  <a:cubicBezTo>
                    <a:pt x="61" y="73"/>
                    <a:pt x="59" y="75"/>
                    <a:pt x="60" y="75"/>
                  </a:cubicBezTo>
                  <a:cubicBezTo>
                    <a:pt x="60" y="75"/>
                    <a:pt x="60" y="75"/>
                    <a:pt x="61" y="74"/>
                  </a:cubicBezTo>
                  <a:cubicBezTo>
                    <a:pt x="66" y="71"/>
                    <a:pt x="67" y="69"/>
                    <a:pt x="67" y="69"/>
                  </a:cubicBezTo>
                  <a:cubicBezTo>
                    <a:pt x="70" y="68"/>
                    <a:pt x="72" y="67"/>
                    <a:pt x="73" y="67"/>
                  </a:cubicBezTo>
                  <a:cubicBezTo>
                    <a:pt x="73" y="67"/>
                    <a:pt x="73" y="67"/>
                    <a:pt x="72" y="68"/>
                  </a:cubicBezTo>
                  <a:cubicBezTo>
                    <a:pt x="70" y="71"/>
                    <a:pt x="71" y="71"/>
                    <a:pt x="69" y="73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5" y="77"/>
                  </a:cubicBezTo>
                  <a:cubicBezTo>
                    <a:pt x="60" y="84"/>
                    <a:pt x="61" y="85"/>
                    <a:pt x="61" y="85"/>
                  </a:cubicBezTo>
                  <a:cubicBezTo>
                    <a:pt x="66" y="83"/>
                    <a:pt x="68" y="81"/>
                    <a:pt x="69" y="79"/>
                  </a:cubicBezTo>
                  <a:cubicBezTo>
                    <a:pt x="70" y="78"/>
                    <a:pt x="69" y="79"/>
                    <a:pt x="70" y="76"/>
                  </a:cubicBezTo>
                  <a:cubicBezTo>
                    <a:pt x="71" y="74"/>
                    <a:pt x="73" y="72"/>
                    <a:pt x="74" y="71"/>
                  </a:cubicBezTo>
                  <a:cubicBezTo>
                    <a:pt x="79" y="70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3" y="69"/>
                    <a:pt x="83" y="71"/>
                    <a:pt x="84" y="72"/>
                  </a:cubicBezTo>
                  <a:cubicBezTo>
                    <a:pt x="85" y="74"/>
                    <a:pt x="88" y="73"/>
                    <a:pt x="85" y="76"/>
                  </a:cubicBezTo>
                  <a:cubicBezTo>
                    <a:pt x="84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2" y="77"/>
                    <a:pt x="82" y="77"/>
                  </a:cubicBezTo>
                  <a:cubicBezTo>
                    <a:pt x="82" y="77"/>
                    <a:pt x="82" y="78"/>
                    <a:pt x="82" y="81"/>
                  </a:cubicBezTo>
                  <a:cubicBezTo>
                    <a:pt x="81" y="86"/>
                    <a:pt x="81" y="89"/>
                    <a:pt x="82" y="89"/>
                  </a:cubicBezTo>
                  <a:cubicBezTo>
                    <a:pt x="82" y="89"/>
                    <a:pt x="82" y="89"/>
                    <a:pt x="83" y="89"/>
                  </a:cubicBezTo>
                  <a:cubicBezTo>
                    <a:pt x="87" y="84"/>
                    <a:pt x="87" y="83"/>
                    <a:pt x="88" y="82"/>
                  </a:cubicBezTo>
                  <a:cubicBezTo>
                    <a:pt x="89" y="80"/>
                    <a:pt x="91" y="79"/>
                    <a:pt x="92" y="79"/>
                  </a:cubicBezTo>
                  <a:cubicBezTo>
                    <a:pt x="92" y="79"/>
                    <a:pt x="92" y="79"/>
                    <a:pt x="92" y="80"/>
                  </a:cubicBezTo>
                  <a:cubicBezTo>
                    <a:pt x="92" y="82"/>
                    <a:pt x="90" y="83"/>
                    <a:pt x="90" y="85"/>
                  </a:cubicBezTo>
                  <a:cubicBezTo>
                    <a:pt x="89" y="87"/>
                    <a:pt x="87" y="88"/>
                    <a:pt x="89" y="88"/>
                  </a:cubicBezTo>
                  <a:cubicBezTo>
                    <a:pt x="89" y="88"/>
                    <a:pt x="89" y="88"/>
                    <a:pt x="90" y="88"/>
                  </a:cubicBezTo>
                  <a:cubicBezTo>
                    <a:pt x="93" y="88"/>
                    <a:pt x="94" y="88"/>
                    <a:pt x="96" y="87"/>
                  </a:cubicBezTo>
                  <a:cubicBezTo>
                    <a:pt x="98" y="86"/>
                    <a:pt x="100" y="85"/>
                    <a:pt x="100" y="84"/>
                  </a:cubicBezTo>
                  <a:cubicBezTo>
                    <a:pt x="100" y="83"/>
                    <a:pt x="99" y="83"/>
                    <a:pt x="99" y="81"/>
                  </a:cubicBezTo>
                  <a:cubicBezTo>
                    <a:pt x="99" y="79"/>
                    <a:pt x="100" y="77"/>
                    <a:pt x="100" y="76"/>
                  </a:cubicBezTo>
                  <a:cubicBezTo>
                    <a:pt x="100" y="75"/>
                    <a:pt x="102" y="74"/>
                    <a:pt x="102" y="74"/>
                  </a:cubicBezTo>
                  <a:cubicBezTo>
                    <a:pt x="102" y="74"/>
                    <a:pt x="102" y="73"/>
                    <a:pt x="102" y="73"/>
                  </a:cubicBezTo>
                  <a:cubicBezTo>
                    <a:pt x="101" y="73"/>
                    <a:pt x="101" y="74"/>
                    <a:pt x="101" y="74"/>
                  </a:cubicBezTo>
                  <a:cubicBezTo>
                    <a:pt x="100" y="75"/>
                    <a:pt x="100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6" y="75"/>
                    <a:pt x="96" y="75"/>
                    <a:pt x="96" y="73"/>
                  </a:cubicBezTo>
                  <a:cubicBezTo>
                    <a:pt x="95" y="72"/>
                    <a:pt x="96" y="71"/>
                    <a:pt x="97" y="70"/>
                  </a:cubicBezTo>
                  <a:cubicBezTo>
                    <a:pt x="99" y="67"/>
                    <a:pt x="101" y="68"/>
                    <a:pt x="100" y="65"/>
                  </a:cubicBezTo>
                  <a:cubicBezTo>
                    <a:pt x="99" y="62"/>
                    <a:pt x="101" y="60"/>
                    <a:pt x="100" y="60"/>
                  </a:cubicBezTo>
                  <a:cubicBezTo>
                    <a:pt x="100" y="60"/>
                    <a:pt x="100" y="60"/>
                    <a:pt x="99" y="61"/>
                  </a:cubicBezTo>
                  <a:cubicBezTo>
                    <a:pt x="96" y="64"/>
                    <a:pt x="97" y="63"/>
                    <a:pt x="95" y="65"/>
                  </a:cubicBezTo>
                  <a:cubicBezTo>
                    <a:pt x="93" y="67"/>
                    <a:pt x="94" y="68"/>
                    <a:pt x="92" y="70"/>
                  </a:cubicBezTo>
                  <a:cubicBezTo>
                    <a:pt x="90" y="72"/>
                    <a:pt x="89" y="73"/>
                    <a:pt x="88" y="73"/>
                  </a:cubicBezTo>
                  <a:cubicBezTo>
                    <a:pt x="87" y="73"/>
                    <a:pt x="87" y="73"/>
                    <a:pt x="87" y="72"/>
                  </a:cubicBezTo>
                  <a:cubicBezTo>
                    <a:pt x="86" y="70"/>
                    <a:pt x="85" y="68"/>
                    <a:pt x="85" y="68"/>
                  </a:cubicBezTo>
                  <a:cubicBezTo>
                    <a:pt x="85" y="68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8" y="65"/>
                    <a:pt x="89" y="65"/>
                    <a:pt x="89" y="65"/>
                  </a:cubicBezTo>
                  <a:cubicBezTo>
                    <a:pt x="90" y="65"/>
                    <a:pt x="90" y="63"/>
                    <a:pt x="89" y="62"/>
                  </a:cubicBezTo>
                  <a:cubicBezTo>
                    <a:pt x="87" y="60"/>
                    <a:pt x="86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3" y="57"/>
                    <a:pt x="94" y="55"/>
                    <a:pt x="94" y="55"/>
                  </a:cubicBezTo>
                  <a:cubicBezTo>
                    <a:pt x="94" y="55"/>
                    <a:pt x="95" y="52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89" y="52"/>
                    <a:pt x="89" y="52"/>
                    <a:pt x="87" y="54"/>
                  </a:cubicBezTo>
                  <a:cubicBezTo>
                    <a:pt x="85" y="56"/>
                    <a:pt x="85" y="56"/>
                    <a:pt x="83" y="58"/>
                  </a:cubicBezTo>
                  <a:cubicBezTo>
                    <a:pt x="81" y="60"/>
                    <a:pt x="79" y="61"/>
                    <a:pt x="78" y="61"/>
                  </a:cubicBezTo>
                  <a:cubicBezTo>
                    <a:pt x="77" y="61"/>
                    <a:pt x="77" y="60"/>
                    <a:pt x="77" y="60"/>
                  </a:cubicBezTo>
                  <a:cubicBezTo>
                    <a:pt x="72" y="59"/>
                    <a:pt x="72" y="57"/>
                    <a:pt x="72" y="57"/>
                  </a:cubicBezTo>
                  <a:cubicBezTo>
                    <a:pt x="77" y="56"/>
                    <a:pt x="78" y="55"/>
                    <a:pt x="77" y="54"/>
                  </a:cubicBezTo>
                  <a:cubicBezTo>
                    <a:pt x="74" y="50"/>
                    <a:pt x="73" y="50"/>
                    <a:pt x="74" y="49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4" y="48"/>
                    <a:pt x="74" y="48"/>
                    <a:pt x="75" y="47"/>
                  </a:cubicBezTo>
                  <a:cubicBezTo>
                    <a:pt x="76" y="44"/>
                    <a:pt x="77" y="44"/>
                    <a:pt x="77" y="42"/>
                  </a:cubicBezTo>
                  <a:cubicBezTo>
                    <a:pt x="77" y="40"/>
                    <a:pt x="79" y="40"/>
                    <a:pt x="77" y="39"/>
                  </a:cubicBezTo>
                  <a:cubicBezTo>
                    <a:pt x="75" y="38"/>
                    <a:pt x="75" y="36"/>
                    <a:pt x="75" y="36"/>
                  </a:cubicBezTo>
                  <a:cubicBezTo>
                    <a:pt x="75" y="36"/>
                    <a:pt x="75" y="36"/>
                    <a:pt x="74" y="37"/>
                  </a:cubicBezTo>
                  <a:cubicBezTo>
                    <a:pt x="69" y="40"/>
                    <a:pt x="68" y="42"/>
                    <a:pt x="66" y="42"/>
                  </a:cubicBezTo>
                  <a:cubicBezTo>
                    <a:pt x="66" y="42"/>
                    <a:pt x="66" y="43"/>
                    <a:pt x="65" y="43"/>
                  </a:cubicBezTo>
                  <a:cubicBezTo>
                    <a:pt x="65" y="43"/>
                    <a:pt x="65" y="42"/>
                    <a:pt x="65" y="40"/>
                  </a:cubicBezTo>
                  <a:cubicBezTo>
                    <a:pt x="65" y="38"/>
                    <a:pt x="65" y="38"/>
                    <a:pt x="66" y="38"/>
                  </a:cubicBezTo>
                  <a:cubicBezTo>
                    <a:pt x="62" y="38"/>
                    <a:pt x="61" y="39"/>
                    <a:pt x="60" y="39"/>
                  </a:cubicBezTo>
                  <a:cubicBezTo>
                    <a:pt x="60" y="39"/>
                    <a:pt x="60" y="39"/>
                    <a:pt x="59" y="39"/>
                  </a:cubicBezTo>
                  <a:cubicBezTo>
                    <a:pt x="58" y="39"/>
                    <a:pt x="58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40"/>
                    <a:pt x="56" y="40"/>
                  </a:cubicBezTo>
                  <a:cubicBezTo>
                    <a:pt x="56" y="40"/>
                    <a:pt x="56" y="4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42"/>
                    <a:pt x="54" y="43"/>
                    <a:pt x="53" y="43"/>
                  </a:cubicBezTo>
                  <a:cubicBezTo>
                    <a:pt x="53" y="43"/>
                    <a:pt x="52" y="43"/>
                    <a:pt x="52" y="42"/>
                  </a:cubicBezTo>
                  <a:cubicBezTo>
                    <a:pt x="52" y="41"/>
                    <a:pt x="51" y="41"/>
                    <a:pt x="50" y="41"/>
                  </a:cubicBezTo>
                  <a:cubicBezTo>
                    <a:pt x="50" y="41"/>
                    <a:pt x="49" y="41"/>
                    <a:pt x="49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6" y="41"/>
                    <a:pt x="46" y="40"/>
                    <a:pt x="46" y="40"/>
                  </a:cubicBezTo>
                  <a:cubicBezTo>
                    <a:pt x="48" y="38"/>
                    <a:pt x="47" y="38"/>
                    <a:pt x="45" y="38"/>
                  </a:cubicBezTo>
                  <a:cubicBezTo>
                    <a:pt x="42" y="38"/>
                    <a:pt x="47" y="34"/>
                    <a:pt x="48" y="34"/>
                  </a:cubicBezTo>
                  <a:cubicBezTo>
                    <a:pt x="50" y="33"/>
                    <a:pt x="52" y="34"/>
                    <a:pt x="49" y="33"/>
                  </a:cubicBezTo>
                  <a:cubicBezTo>
                    <a:pt x="44" y="30"/>
                    <a:pt x="44" y="27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39" y="32"/>
                    <a:pt x="38" y="32"/>
                    <a:pt x="37" y="33"/>
                  </a:cubicBezTo>
                  <a:cubicBezTo>
                    <a:pt x="34" y="35"/>
                    <a:pt x="32" y="38"/>
                    <a:pt x="30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7" y="36"/>
                    <a:pt x="24" y="31"/>
                    <a:pt x="24" y="31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7" y="26"/>
                    <a:pt x="31" y="25"/>
                  </a:cubicBezTo>
                  <a:cubicBezTo>
                    <a:pt x="34" y="23"/>
                    <a:pt x="37" y="21"/>
                    <a:pt x="37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0" y="12"/>
                    <a:pt x="42" y="13"/>
                    <a:pt x="42" y="12"/>
                  </a:cubicBezTo>
                  <a:cubicBezTo>
                    <a:pt x="44" y="9"/>
                    <a:pt x="44" y="9"/>
                    <a:pt x="44" y="7"/>
                  </a:cubicBezTo>
                  <a:cubicBezTo>
                    <a:pt x="44" y="4"/>
                    <a:pt x="46" y="3"/>
                    <a:pt x="46" y="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3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0"/>
            <p:cNvSpPr>
              <a:spLocks/>
            </p:cNvSpPr>
            <p:nvPr/>
          </p:nvSpPr>
          <p:spPr bwMode="auto">
            <a:xfrm>
              <a:off x="3649663" y="-8672513"/>
              <a:ext cx="152400" cy="84138"/>
            </a:xfrm>
            <a:custGeom>
              <a:avLst/>
              <a:gdLst>
                <a:gd name="T0" fmla="*/ 1 w 36"/>
                <a:gd name="T1" fmla="*/ 0 h 20"/>
                <a:gd name="T2" fmla="*/ 1 w 36"/>
                <a:gd name="T3" fmla="*/ 0 h 20"/>
                <a:gd name="T4" fmla="*/ 2 w 36"/>
                <a:gd name="T5" fmla="*/ 6 h 20"/>
                <a:gd name="T6" fmla="*/ 6 w 36"/>
                <a:gd name="T7" fmla="*/ 7 h 20"/>
                <a:gd name="T8" fmla="*/ 11 w 36"/>
                <a:gd name="T9" fmla="*/ 10 h 20"/>
                <a:gd name="T10" fmla="*/ 12 w 36"/>
                <a:gd name="T11" fmla="*/ 14 h 20"/>
                <a:gd name="T12" fmla="*/ 21 w 36"/>
                <a:gd name="T13" fmla="*/ 15 h 20"/>
                <a:gd name="T14" fmla="*/ 30 w 36"/>
                <a:gd name="T15" fmla="*/ 19 h 20"/>
                <a:gd name="T16" fmla="*/ 34 w 36"/>
                <a:gd name="T17" fmla="*/ 20 h 20"/>
                <a:gd name="T18" fmla="*/ 35 w 36"/>
                <a:gd name="T19" fmla="*/ 20 h 20"/>
                <a:gd name="T20" fmla="*/ 36 w 36"/>
                <a:gd name="T21" fmla="*/ 16 h 20"/>
                <a:gd name="T22" fmla="*/ 31 w 36"/>
                <a:gd name="T23" fmla="*/ 12 h 20"/>
                <a:gd name="T24" fmla="*/ 25 w 36"/>
                <a:gd name="T25" fmla="*/ 9 h 20"/>
                <a:gd name="T26" fmla="*/ 24 w 36"/>
                <a:gd name="T27" fmla="*/ 6 h 20"/>
                <a:gd name="T28" fmla="*/ 18 w 36"/>
                <a:gd name="T29" fmla="*/ 5 h 20"/>
                <a:gd name="T30" fmla="*/ 12 w 36"/>
                <a:gd name="T31" fmla="*/ 3 h 20"/>
                <a:gd name="T32" fmla="*/ 4 w 36"/>
                <a:gd name="T33" fmla="*/ 0 h 20"/>
                <a:gd name="T34" fmla="*/ 1 w 36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0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8"/>
                    <a:pt x="11" y="10"/>
                    <a:pt x="11" y="10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7" y="14"/>
                    <a:pt x="20" y="15"/>
                    <a:pt x="21" y="15"/>
                  </a:cubicBezTo>
                  <a:cubicBezTo>
                    <a:pt x="25" y="18"/>
                    <a:pt x="30" y="19"/>
                    <a:pt x="30" y="19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9"/>
                    <a:pt x="36" y="16"/>
                    <a:pt x="36" y="16"/>
                  </a:cubicBezTo>
                  <a:cubicBezTo>
                    <a:pt x="33" y="14"/>
                    <a:pt x="33" y="13"/>
                    <a:pt x="31" y="12"/>
                  </a:cubicBezTo>
                  <a:cubicBezTo>
                    <a:pt x="27" y="11"/>
                    <a:pt x="25" y="10"/>
                    <a:pt x="25" y="9"/>
                  </a:cubicBezTo>
                  <a:cubicBezTo>
                    <a:pt x="25" y="8"/>
                    <a:pt x="25" y="6"/>
                    <a:pt x="24" y="6"/>
                  </a:cubicBezTo>
                  <a:cubicBezTo>
                    <a:pt x="19" y="5"/>
                    <a:pt x="21" y="5"/>
                    <a:pt x="18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1"/>
            <p:cNvSpPr>
              <a:spLocks/>
            </p:cNvSpPr>
            <p:nvPr/>
          </p:nvSpPr>
          <p:spPr bwMode="auto">
            <a:xfrm>
              <a:off x="3830638" y="-8431213"/>
              <a:ext cx="106363" cy="131763"/>
            </a:xfrm>
            <a:custGeom>
              <a:avLst/>
              <a:gdLst>
                <a:gd name="T0" fmla="*/ 22 w 25"/>
                <a:gd name="T1" fmla="*/ 0 h 31"/>
                <a:gd name="T2" fmla="*/ 18 w 25"/>
                <a:gd name="T3" fmla="*/ 1 h 31"/>
                <a:gd name="T4" fmla="*/ 12 w 25"/>
                <a:gd name="T5" fmla="*/ 2 h 31"/>
                <a:gd name="T6" fmla="*/ 13 w 25"/>
                <a:gd name="T7" fmla="*/ 3 h 31"/>
                <a:gd name="T8" fmla="*/ 12 w 25"/>
                <a:gd name="T9" fmla="*/ 2 h 31"/>
                <a:gd name="T10" fmla="*/ 12 w 25"/>
                <a:gd name="T11" fmla="*/ 2 h 31"/>
                <a:gd name="T12" fmla="*/ 12 w 25"/>
                <a:gd name="T13" fmla="*/ 2 h 31"/>
                <a:gd name="T14" fmla="*/ 10 w 25"/>
                <a:gd name="T15" fmla="*/ 0 h 31"/>
                <a:gd name="T16" fmla="*/ 6 w 25"/>
                <a:gd name="T17" fmla="*/ 3 h 31"/>
                <a:gd name="T18" fmla="*/ 7 w 25"/>
                <a:gd name="T19" fmla="*/ 7 h 31"/>
                <a:gd name="T20" fmla="*/ 7 w 25"/>
                <a:gd name="T21" fmla="*/ 12 h 31"/>
                <a:gd name="T22" fmla="*/ 1 w 25"/>
                <a:gd name="T23" fmla="*/ 14 h 31"/>
                <a:gd name="T24" fmla="*/ 1 w 25"/>
                <a:gd name="T25" fmla="*/ 19 h 31"/>
                <a:gd name="T26" fmla="*/ 1 w 25"/>
                <a:gd name="T27" fmla="*/ 24 h 31"/>
                <a:gd name="T28" fmla="*/ 2 w 25"/>
                <a:gd name="T29" fmla="*/ 28 h 31"/>
                <a:gd name="T30" fmla="*/ 3 w 25"/>
                <a:gd name="T31" fmla="*/ 31 h 31"/>
                <a:gd name="T32" fmla="*/ 4 w 25"/>
                <a:gd name="T33" fmla="*/ 31 h 31"/>
                <a:gd name="T34" fmla="*/ 5 w 25"/>
                <a:gd name="T35" fmla="*/ 26 h 31"/>
                <a:gd name="T36" fmla="*/ 8 w 25"/>
                <a:gd name="T37" fmla="*/ 22 h 31"/>
                <a:gd name="T38" fmla="*/ 12 w 25"/>
                <a:gd name="T39" fmla="*/ 19 h 31"/>
                <a:gd name="T40" fmla="*/ 11 w 25"/>
                <a:gd name="T41" fmla="*/ 13 h 31"/>
                <a:gd name="T42" fmla="*/ 18 w 25"/>
                <a:gd name="T43" fmla="*/ 7 h 31"/>
                <a:gd name="T44" fmla="*/ 23 w 25"/>
                <a:gd name="T45" fmla="*/ 4 h 31"/>
                <a:gd name="T46" fmla="*/ 25 w 25"/>
                <a:gd name="T47" fmla="*/ 0 h 31"/>
                <a:gd name="T48" fmla="*/ 22 w 25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31">
                  <a:moveTo>
                    <a:pt x="22" y="0"/>
                  </a:moveTo>
                  <a:cubicBezTo>
                    <a:pt x="21" y="0"/>
                    <a:pt x="19" y="0"/>
                    <a:pt x="18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6" y="1"/>
                    <a:pt x="6" y="3"/>
                  </a:cubicBezTo>
                  <a:cubicBezTo>
                    <a:pt x="6" y="5"/>
                    <a:pt x="7" y="5"/>
                    <a:pt x="7" y="7"/>
                  </a:cubicBezTo>
                  <a:cubicBezTo>
                    <a:pt x="7" y="9"/>
                    <a:pt x="9" y="12"/>
                    <a:pt x="7" y="12"/>
                  </a:cubicBezTo>
                  <a:cubicBezTo>
                    <a:pt x="3" y="13"/>
                    <a:pt x="1" y="14"/>
                    <a:pt x="1" y="14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0" y="23"/>
                    <a:pt x="1" y="22"/>
                    <a:pt x="1" y="24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2" y="30"/>
                    <a:pt x="2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6" y="29"/>
                    <a:pt x="5" y="27"/>
                    <a:pt x="5" y="26"/>
                  </a:cubicBezTo>
                  <a:cubicBezTo>
                    <a:pt x="5" y="24"/>
                    <a:pt x="6" y="23"/>
                    <a:pt x="8" y="22"/>
                  </a:cubicBezTo>
                  <a:cubicBezTo>
                    <a:pt x="10" y="20"/>
                    <a:pt x="13" y="20"/>
                    <a:pt x="12" y="19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5" y="9"/>
                    <a:pt x="18" y="7"/>
                    <a:pt x="18" y="7"/>
                  </a:cubicBezTo>
                  <a:cubicBezTo>
                    <a:pt x="20" y="5"/>
                    <a:pt x="23" y="5"/>
                    <a:pt x="23" y="4"/>
                  </a:cubicBezTo>
                  <a:cubicBezTo>
                    <a:pt x="23" y="3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2"/>
            <p:cNvSpPr>
              <a:spLocks noEditPoints="1"/>
            </p:cNvSpPr>
            <p:nvPr/>
          </p:nvSpPr>
          <p:spPr bwMode="auto">
            <a:xfrm>
              <a:off x="3873500" y="-8372476"/>
              <a:ext cx="80963" cy="68263"/>
            </a:xfrm>
            <a:custGeom>
              <a:avLst/>
              <a:gdLst>
                <a:gd name="T0" fmla="*/ 2 w 19"/>
                <a:gd name="T1" fmla="*/ 16 h 16"/>
                <a:gd name="T2" fmla="*/ 2 w 19"/>
                <a:gd name="T3" fmla="*/ 16 h 16"/>
                <a:gd name="T4" fmla="*/ 2 w 19"/>
                <a:gd name="T5" fmla="*/ 16 h 16"/>
                <a:gd name="T6" fmla="*/ 2 w 19"/>
                <a:gd name="T7" fmla="*/ 16 h 16"/>
                <a:gd name="T8" fmla="*/ 2 w 19"/>
                <a:gd name="T9" fmla="*/ 16 h 16"/>
                <a:gd name="T10" fmla="*/ 2 w 19"/>
                <a:gd name="T11" fmla="*/ 16 h 16"/>
                <a:gd name="T12" fmla="*/ 2 w 19"/>
                <a:gd name="T13" fmla="*/ 16 h 16"/>
                <a:gd name="T14" fmla="*/ 2 w 19"/>
                <a:gd name="T15" fmla="*/ 16 h 16"/>
                <a:gd name="T16" fmla="*/ 2 w 19"/>
                <a:gd name="T17" fmla="*/ 16 h 16"/>
                <a:gd name="T18" fmla="*/ 2 w 19"/>
                <a:gd name="T19" fmla="*/ 16 h 16"/>
                <a:gd name="T20" fmla="*/ 2 w 19"/>
                <a:gd name="T21" fmla="*/ 16 h 16"/>
                <a:gd name="T22" fmla="*/ 2 w 19"/>
                <a:gd name="T23" fmla="*/ 16 h 16"/>
                <a:gd name="T24" fmla="*/ 2 w 19"/>
                <a:gd name="T25" fmla="*/ 16 h 16"/>
                <a:gd name="T26" fmla="*/ 2 w 19"/>
                <a:gd name="T27" fmla="*/ 16 h 16"/>
                <a:gd name="T28" fmla="*/ 2 w 19"/>
                <a:gd name="T29" fmla="*/ 16 h 16"/>
                <a:gd name="T30" fmla="*/ 2 w 19"/>
                <a:gd name="T31" fmla="*/ 16 h 16"/>
                <a:gd name="T32" fmla="*/ 2 w 19"/>
                <a:gd name="T33" fmla="*/ 16 h 16"/>
                <a:gd name="T34" fmla="*/ 2 w 19"/>
                <a:gd name="T35" fmla="*/ 16 h 16"/>
                <a:gd name="T36" fmla="*/ 2 w 19"/>
                <a:gd name="T37" fmla="*/ 16 h 16"/>
                <a:gd name="T38" fmla="*/ 2 w 19"/>
                <a:gd name="T39" fmla="*/ 16 h 16"/>
                <a:gd name="T40" fmla="*/ 2 w 19"/>
                <a:gd name="T41" fmla="*/ 16 h 16"/>
                <a:gd name="T42" fmla="*/ 2 w 19"/>
                <a:gd name="T43" fmla="*/ 16 h 16"/>
                <a:gd name="T44" fmla="*/ 2 w 19"/>
                <a:gd name="T45" fmla="*/ 16 h 16"/>
                <a:gd name="T46" fmla="*/ 2 w 19"/>
                <a:gd name="T47" fmla="*/ 16 h 16"/>
                <a:gd name="T48" fmla="*/ 2 w 19"/>
                <a:gd name="T49" fmla="*/ 16 h 16"/>
                <a:gd name="T50" fmla="*/ 0 w 19"/>
                <a:gd name="T51" fmla="*/ 16 h 16"/>
                <a:gd name="T52" fmla="*/ 0 w 19"/>
                <a:gd name="T53" fmla="*/ 16 h 16"/>
                <a:gd name="T54" fmla="*/ 0 w 19"/>
                <a:gd name="T55" fmla="*/ 16 h 16"/>
                <a:gd name="T56" fmla="*/ 0 w 19"/>
                <a:gd name="T57" fmla="*/ 16 h 16"/>
                <a:gd name="T58" fmla="*/ 0 w 19"/>
                <a:gd name="T59" fmla="*/ 16 h 16"/>
                <a:gd name="T60" fmla="*/ 0 w 19"/>
                <a:gd name="T61" fmla="*/ 16 h 16"/>
                <a:gd name="T62" fmla="*/ 13 w 19"/>
                <a:gd name="T63" fmla="*/ 0 h 16"/>
                <a:gd name="T64" fmla="*/ 11 w 19"/>
                <a:gd name="T65" fmla="*/ 3 h 16"/>
                <a:gd name="T66" fmla="*/ 5 w 19"/>
                <a:gd name="T67" fmla="*/ 6 h 16"/>
                <a:gd name="T68" fmla="*/ 4 w 19"/>
                <a:gd name="T69" fmla="*/ 13 h 16"/>
                <a:gd name="T70" fmla="*/ 4 w 19"/>
                <a:gd name="T71" fmla="*/ 16 h 16"/>
                <a:gd name="T72" fmla="*/ 11 w 19"/>
                <a:gd name="T73" fmla="*/ 9 h 16"/>
                <a:gd name="T74" fmla="*/ 18 w 19"/>
                <a:gd name="T7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6"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0" y="16"/>
                  </a:moveTo>
                  <a:cubicBezTo>
                    <a:pt x="0" y="16"/>
                    <a:pt x="1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1" y="1"/>
                    <a:pt x="11" y="3"/>
                    <a:pt x="11" y="3"/>
                  </a:cubicBezTo>
                  <a:cubicBezTo>
                    <a:pt x="8" y="5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8"/>
                    <a:pt x="3" y="7"/>
                    <a:pt x="3" y="9"/>
                  </a:cubicBezTo>
                  <a:cubicBezTo>
                    <a:pt x="3" y="11"/>
                    <a:pt x="5" y="9"/>
                    <a:pt x="4" y="1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8" y="16"/>
                    <a:pt x="11" y="15"/>
                    <a:pt x="10" y="14"/>
                  </a:cubicBezTo>
                  <a:cubicBezTo>
                    <a:pt x="9" y="13"/>
                    <a:pt x="10" y="10"/>
                    <a:pt x="11" y="9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7" y="4"/>
                    <a:pt x="19" y="3"/>
                    <a:pt x="18" y="3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3"/>
            <p:cNvSpPr>
              <a:spLocks noEditPoints="1"/>
            </p:cNvSpPr>
            <p:nvPr/>
          </p:nvSpPr>
          <p:spPr bwMode="auto">
            <a:xfrm>
              <a:off x="3665538" y="-8431213"/>
              <a:ext cx="127000" cy="88900"/>
            </a:xfrm>
            <a:custGeom>
              <a:avLst/>
              <a:gdLst>
                <a:gd name="T0" fmla="*/ 24 w 30"/>
                <a:gd name="T1" fmla="*/ 11 h 21"/>
                <a:gd name="T2" fmla="*/ 25 w 30"/>
                <a:gd name="T3" fmla="*/ 12 h 21"/>
                <a:gd name="T4" fmla="*/ 25 w 30"/>
                <a:gd name="T5" fmla="*/ 12 h 21"/>
                <a:gd name="T6" fmla="*/ 26 w 30"/>
                <a:gd name="T7" fmla="*/ 12 h 21"/>
                <a:gd name="T8" fmla="*/ 26 w 30"/>
                <a:gd name="T9" fmla="*/ 12 h 21"/>
                <a:gd name="T10" fmla="*/ 24 w 30"/>
                <a:gd name="T11" fmla="*/ 11 h 21"/>
                <a:gd name="T12" fmla="*/ 6 w 30"/>
                <a:gd name="T13" fmla="*/ 0 h 21"/>
                <a:gd name="T14" fmla="*/ 4 w 30"/>
                <a:gd name="T15" fmla="*/ 0 h 21"/>
                <a:gd name="T16" fmla="*/ 3 w 30"/>
                <a:gd name="T17" fmla="*/ 4 h 21"/>
                <a:gd name="T18" fmla="*/ 0 w 30"/>
                <a:gd name="T19" fmla="*/ 8 h 21"/>
                <a:gd name="T20" fmla="*/ 5 w 30"/>
                <a:gd name="T21" fmla="*/ 13 h 21"/>
                <a:gd name="T22" fmla="*/ 7 w 30"/>
                <a:gd name="T23" fmla="*/ 16 h 21"/>
                <a:gd name="T24" fmla="*/ 11 w 30"/>
                <a:gd name="T25" fmla="*/ 17 h 21"/>
                <a:gd name="T26" fmla="*/ 12 w 30"/>
                <a:gd name="T27" fmla="*/ 17 h 21"/>
                <a:gd name="T28" fmla="*/ 19 w 30"/>
                <a:gd name="T29" fmla="*/ 15 h 21"/>
                <a:gd name="T30" fmla="*/ 19 w 30"/>
                <a:gd name="T31" fmla="*/ 15 h 21"/>
                <a:gd name="T32" fmla="*/ 21 w 30"/>
                <a:gd name="T33" fmla="*/ 19 h 21"/>
                <a:gd name="T34" fmla="*/ 27 w 30"/>
                <a:gd name="T35" fmla="*/ 21 h 21"/>
                <a:gd name="T36" fmla="*/ 29 w 30"/>
                <a:gd name="T37" fmla="*/ 20 h 21"/>
                <a:gd name="T38" fmla="*/ 28 w 30"/>
                <a:gd name="T39" fmla="*/ 16 h 21"/>
                <a:gd name="T40" fmla="*/ 25 w 30"/>
                <a:gd name="T41" fmla="*/ 12 h 21"/>
                <a:gd name="T42" fmla="*/ 25 w 30"/>
                <a:gd name="T43" fmla="*/ 12 h 21"/>
                <a:gd name="T44" fmla="*/ 19 w 30"/>
                <a:gd name="T45" fmla="*/ 11 h 21"/>
                <a:gd name="T46" fmla="*/ 17 w 30"/>
                <a:gd name="T47" fmla="*/ 12 h 21"/>
                <a:gd name="T48" fmla="*/ 12 w 30"/>
                <a:gd name="T49" fmla="*/ 12 h 21"/>
                <a:gd name="T50" fmla="*/ 10 w 30"/>
                <a:gd name="T51" fmla="*/ 12 h 21"/>
                <a:gd name="T52" fmla="*/ 6 w 30"/>
                <a:gd name="T53" fmla="*/ 8 h 21"/>
                <a:gd name="T54" fmla="*/ 5 w 30"/>
                <a:gd name="T55" fmla="*/ 4 h 21"/>
                <a:gd name="T56" fmla="*/ 6 w 30"/>
                <a:gd name="T5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1">
                  <a:moveTo>
                    <a:pt x="24" y="11"/>
                  </a:moveTo>
                  <a:cubicBezTo>
                    <a:pt x="24" y="11"/>
                    <a:pt x="24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5" y="12"/>
                    <a:pt x="24" y="11"/>
                    <a:pt x="24" y="11"/>
                  </a:cubicBezTo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4" y="11"/>
                    <a:pt x="5" y="11"/>
                    <a:pt x="5" y="13"/>
                  </a:cubicBezTo>
                  <a:cubicBezTo>
                    <a:pt x="6" y="14"/>
                    <a:pt x="5" y="15"/>
                    <a:pt x="7" y="16"/>
                  </a:cubicBezTo>
                  <a:cubicBezTo>
                    <a:pt x="8" y="16"/>
                    <a:pt x="10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7" y="16"/>
                    <a:pt x="18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2" y="15"/>
                    <a:pt x="19" y="19"/>
                    <a:pt x="21" y="19"/>
                  </a:cubicBezTo>
                  <a:cubicBezTo>
                    <a:pt x="24" y="20"/>
                    <a:pt x="26" y="21"/>
                    <a:pt x="27" y="21"/>
                  </a:cubicBezTo>
                  <a:cubicBezTo>
                    <a:pt x="28" y="21"/>
                    <a:pt x="28" y="21"/>
                    <a:pt x="29" y="20"/>
                  </a:cubicBezTo>
                  <a:cubicBezTo>
                    <a:pt x="29" y="18"/>
                    <a:pt x="30" y="18"/>
                    <a:pt x="28" y="16"/>
                  </a:cubicBezTo>
                  <a:cubicBezTo>
                    <a:pt x="25" y="12"/>
                    <a:pt x="28" y="13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1" y="11"/>
                    <a:pt x="20" y="11"/>
                    <a:pt x="19" y="11"/>
                  </a:cubicBezTo>
                  <a:cubicBezTo>
                    <a:pt x="18" y="11"/>
                    <a:pt x="17" y="11"/>
                    <a:pt x="17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7" y="10"/>
                    <a:pt x="6" y="8"/>
                    <a:pt x="6" y="8"/>
                  </a:cubicBezTo>
                  <a:cubicBezTo>
                    <a:pt x="5" y="6"/>
                    <a:pt x="5" y="4"/>
                    <a:pt x="5" y="4"/>
                  </a:cubicBezTo>
                  <a:cubicBezTo>
                    <a:pt x="5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4"/>
            <p:cNvSpPr>
              <a:spLocks noEditPoints="1"/>
            </p:cNvSpPr>
            <p:nvPr/>
          </p:nvSpPr>
          <p:spPr bwMode="auto">
            <a:xfrm>
              <a:off x="2362200" y="-10045701"/>
              <a:ext cx="320675" cy="228600"/>
            </a:xfrm>
            <a:custGeom>
              <a:avLst/>
              <a:gdLst>
                <a:gd name="T0" fmla="*/ 75 w 76"/>
                <a:gd name="T1" fmla="*/ 32 h 54"/>
                <a:gd name="T2" fmla="*/ 75 w 76"/>
                <a:gd name="T3" fmla="*/ 33 h 54"/>
                <a:gd name="T4" fmla="*/ 75 w 76"/>
                <a:gd name="T5" fmla="*/ 32 h 54"/>
                <a:gd name="T6" fmla="*/ 20 w 76"/>
                <a:gd name="T7" fmla="*/ 0 h 54"/>
                <a:gd name="T8" fmla="*/ 20 w 76"/>
                <a:gd name="T9" fmla="*/ 0 h 54"/>
                <a:gd name="T10" fmla="*/ 15 w 76"/>
                <a:gd name="T11" fmla="*/ 3 h 54"/>
                <a:gd name="T12" fmla="*/ 14 w 76"/>
                <a:gd name="T13" fmla="*/ 7 h 54"/>
                <a:gd name="T14" fmla="*/ 14 w 76"/>
                <a:gd name="T15" fmla="*/ 12 h 54"/>
                <a:gd name="T16" fmla="*/ 14 w 76"/>
                <a:gd name="T17" fmla="*/ 18 h 54"/>
                <a:gd name="T18" fmla="*/ 15 w 76"/>
                <a:gd name="T19" fmla="*/ 22 h 54"/>
                <a:gd name="T20" fmla="*/ 16 w 76"/>
                <a:gd name="T21" fmla="*/ 29 h 54"/>
                <a:gd name="T22" fmla="*/ 13 w 76"/>
                <a:gd name="T23" fmla="*/ 32 h 54"/>
                <a:gd name="T24" fmla="*/ 7 w 76"/>
                <a:gd name="T25" fmla="*/ 35 h 54"/>
                <a:gd name="T26" fmla="*/ 2 w 76"/>
                <a:gd name="T27" fmla="*/ 39 h 54"/>
                <a:gd name="T28" fmla="*/ 1 w 76"/>
                <a:gd name="T29" fmla="*/ 42 h 54"/>
                <a:gd name="T30" fmla="*/ 4 w 76"/>
                <a:gd name="T31" fmla="*/ 45 h 54"/>
                <a:gd name="T32" fmla="*/ 4 w 76"/>
                <a:gd name="T33" fmla="*/ 45 h 54"/>
                <a:gd name="T34" fmla="*/ 13 w 76"/>
                <a:gd name="T35" fmla="*/ 42 h 54"/>
                <a:gd name="T36" fmla="*/ 18 w 76"/>
                <a:gd name="T37" fmla="*/ 41 h 54"/>
                <a:gd name="T38" fmla="*/ 17 w 76"/>
                <a:gd name="T39" fmla="*/ 46 h 54"/>
                <a:gd name="T40" fmla="*/ 15 w 76"/>
                <a:gd name="T41" fmla="*/ 51 h 54"/>
                <a:gd name="T42" fmla="*/ 20 w 76"/>
                <a:gd name="T43" fmla="*/ 54 h 54"/>
                <a:gd name="T44" fmla="*/ 25 w 76"/>
                <a:gd name="T45" fmla="*/ 53 h 54"/>
                <a:gd name="T46" fmla="*/ 29 w 76"/>
                <a:gd name="T47" fmla="*/ 49 h 54"/>
                <a:gd name="T48" fmla="*/ 30 w 76"/>
                <a:gd name="T49" fmla="*/ 45 h 54"/>
                <a:gd name="T50" fmla="*/ 31 w 76"/>
                <a:gd name="T51" fmla="*/ 33 h 54"/>
                <a:gd name="T52" fmla="*/ 37 w 76"/>
                <a:gd name="T53" fmla="*/ 28 h 54"/>
                <a:gd name="T54" fmla="*/ 44 w 76"/>
                <a:gd name="T55" fmla="*/ 27 h 54"/>
                <a:gd name="T56" fmla="*/ 45 w 76"/>
                <a:gd name="T57" fmla="*/ 32 h 54"/>
                <a:gd name="T58" fmla="*/ 43 w 76"/>
                <a:gd name="T59" fmla="*/ 37 h 54"/>
                <a:gd name="T60" fmla="*/ 43 w 76"/>
                <a:gd name="T61" fmla="*/ 37 h 54"/>
                <a:gd name="T62" fmla="*/ 43 w 76"/>
                <a:gd name="T63" fmla="*/ 37 h 54"/>
                <a:gd name="T64" fmla="*/ 47 w 76"/>
                <a:gd name="T65" fmla="*/ 37 h 54"/>
                <a:gd name="T66" fmla="*/ 49 w 76"/>
                <a:gd name="T67" fmla="*/ 37 h 54"/>
                <a:gd name="T68" fmla="*/ 50 w 76"/>
                <a:gd name="T69" fmla="*/ 37 h 54"/>
                <a:gd name="T70" fmla="*/ 50 w 76"/>
                <a:gd name="T71" fmla="*/ 37 h 54"/>
                <a:gd name="T72" fmla="*/ 53 w 76"/>
                <a:gd name="T73" fmla="*/ 39 h 54"/>
                <a:gd name="T74" fmla="*/ 62 w 76"/>
                <a:gd name="T75" fmla="*/ 42 h 54"/>
                <a:gd name="T76" fmla="*/ 67 w 76"/>
                <a:gd name="T77" fmla="*/ 44 h 54"/>
                <a:gd name="T78" fmla="*/ 69 w 76"/>
                <a:gd name="T79" fmla="*/ 43 h 54"/>
                <a:gd name="T80" fmla="*/ 71 w 76"/>
                <a:gd name="T81" fmla="*/ 41 h 54"/>
                <a:gd name="T82" fmla="*/ 75 w 76"/>
                <a:gd name="T83" fmla="*/ 38 h 54"/>
                <a:gd name="T84" fmla="*/ 75 w 76"/>
                <a:gd name="T85" fmla="*/ 33 h 54"/>
                <a:gd name="T86" fmla="*/ 72 w 76"/>
                <a:gd name="T87" fmla="*/ 34 h 54"/>
                <a:gd name="T88" fmla="*/ 63 w 76"/>
                <a:gd name="T89" fmla="*/ 35 h 54"/>
                <a:gd name="T90" fmla="*/ 59 w 76"/>
                <a:gd name="T91" fmla="*/ 37 h 54"/>
                <a:gd name="T92" fmla="*/ 58 w 76"/>
                <a:gd name="T93" fmla="*/ 37 h 54"/>
                <a:gd name="T94" fmla="*/ 55 w 76"/>
                <a:gd name="T95" fmla="*/ 31 h 54"/>
                <a:gd name="T96" fmla="*/ 55 w 76"/>
                <a:gd name="T97" fmla="*/ 28 h 54"/>
                <a:gd name="T98" fmla="*/ 53 w 76"/>
                <a:gd name="T99" fmla="*/ 25 h 54"/>
                <a:gd name="T100" fmla="*/ 45 w 76"/>
                <a:gd name="T101" fmla="*/ 17 h 54"/>
                <a:gd name="T102" fmla="*/ 43 w 76"/>
                <a:gd name="T103" fmla="*/ 13 h 54"/>
                <a:gd name="T104" fmla="*/ 35 w 76"/>
                <a:gd name="T105" fmla="*/ 9 h 54"/>
                <a:gd name="T106" fmla="*/ 30 w 76"/>
                <a:gd name="T107" fmla="*/ 9 h 54"/>
                <a:gd name="T108" fmla="*/ 31 w 76"/>
                <a:gd name="T109" fmla="*/ 9 h 54"/>
                <a:gd name="T110" fmla="*/ 33 w 76"/>
                <a:gd name="T111" fmla="*/ 10 h 54"/>
                <a:gd name="T112" fmla="*/ 27 w 76"/>
                <a:gd name="T113" fmla="*/ 9 h 54"/>
                <a:gd name="T114" fmla="*/ 30 w 76"/>
                <a:gd name="T115" fmla="*/ 9 h 54"/>
                <a:gd name="T116" fmla="*/ 24 w 76"/>
                <a:gd name="T117" fmla="*/ 8 h 54"/>
                <a:gd name="T118" fmla="*/ 21 w 76"/>
                <a:gd name="T119" fmla="*/ 11 h 54"/>
                <a:gd name="T120" fmla="*/ 18 w 76"/>
                <a:gd name="T121" fmla="*/ 7 h 54"/>
                <a:gd name="T122" fmla="*/ 23 w 76"/>
                <a:gd name="T123" fmla="*/ 5 h 54"/>
                <a:gd name="T124" fmla="*/ 20 w 76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54">
                  <a:moveTo>
                    <a:pt x="75" y="32"/>
                  </a:moveTo>
                  <a:cubicBezTo>
                    <a:pt x="75" y="33"/>
                    <a:pt x="75" y="33"/>
                    <a:pt x="75" y="33"/>
                  </a:cubicBezTo>
                  <a:cubicBezTo>
                    <a:pt x="76" y="33"/>
                    <a:pt x="75" y="32"/>
                    <a:pt x="75" y="3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5" y="1"/>
                    <a:pt x="15" y="3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3" y="10"/>
                    <a:pt x="14" y="9"/>
                    <a:pt x="14" y="12"/>
                  </a:cubicBezTo>
                  <a:cubicBezTo>
                    <a:pt x="14" y="15"/>
                    <a:pt x="14" y="17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5" y="24"/>
                    <a:pt x="17" y="27"/>
                    <a:pt x="16" y="29"/>
                  </a:cubicBezTo>
                  <a:cubicBezTo>
                    <a:pt x="14" y="30"/>
                    <a:pt x="15" y="31"/>
                    <a:pt x="13" y="32"/>
                  </a:cubicBezTo>
                  <a:cubicBezTo>
                    <a:pt x="11" y="33"/>
                    <a:pt x="9" y="33"/>
                    <a:pt x="7" y="35"/>
                  </a:cubicBezTo>
                  <a:cubicBezTo>
                    <a:pt x="4" y="36"/>
                    <a:pt x="4" y="37"/>
                    <a:pt x="2" y="39"/>
                  </a:cubicBezTo>
                  <a:cubicBezTo>
                    <a:pt x="0" y="40"/>
                    <a:pt x="0" y="40"/>
                    <a:pt x="1" y="42"/>
                  </a:cubicBezTo>
                  <a:cubicBezTo>
                    <a:pt x="2" y="43"/>
                    <a:pt x="2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4"/>
                    <a:pt x="11" y="43"/>
                    <a:pt x="13" y="42"/>
                  </a:cubicBezTo>
                  <a:cubicBezTo>
                    <a:pt x="15" y="42"/>
                    <a:pt x="18" y="41"/>
                    <a:pt x="18" y="41"/>
                  </a:cubicBezTo>
                  <a:cubicBezTo>
                    <a:pt x="18" y="41"/>
                    <a:pt x="19" y="44"/>
                    <a:pt x="17" y="46"/>
                  </a:cubicBezTo>
                  <a:cubicBezTo>
                    <a:pt x="15" y="47"/>
                    <a:pt x="15" y="49"/>
                    <a:pt x="15" y="51"/>
                  </a:cubicBezTo>
                  <a:cubicBezTo>
                    <a:pt x="16" y="53"/>
                    <a:pt x="17" y="54"/>
                    <a:pt x="20" y="54"/>
                  </a:cubicBezTo>
                  <a:cubicBezTo>
                    <a:pt x="22" y="54"/>
                    <a:pt x="25" y="54"/>
                    <a:pt x="25" y="53"/>
                  </a:cubicBezTo>
                  <a:cubicBezTo>
                    <a:pt x="26" y="51"/>
                    <a:pt x="29" y="49"/>
                    <a:pt x="29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4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5" y="37"/>
                    <a:pt x="46" y="37"/>
                    <a:pt x="47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1" y="37"/>
                    <a:pt x="53" y="39"/>
                  </a:cubicBezTo>
                  <a:cubicBezTo>
                    <a:pt x="57" y="42"/>
                    <a:pt x="62" y="42"/>
                    <a:pt x="62" y="42"/>
                  </a:cubicBezTo>
                  <a:cubicBezTo>
                    <a:pt x="64" y="43"/>
                    <a:pt x="66" y="44"/>
                    <a:pt x="67" y="44"/>
                  </a:cubicBezTo>
                  <a:cubicBezTo>
                    <a:pt x="69" y="44"/>
                    <a:pt x="70" y="43"/>
                    <a:pt x="69" y="43"/>
                  </a:cubicBezTo>
                  <a:cubicBezTo>
                    <a:pt x="68" y="42"/>
                    <a:pt x="71" y="42"/>
                    <a:pt x="71" y="41"/>
                  </a:cubicBezTo>
                  <a:cubicBezTo>
                    <a:pt x="71" y="40"/>
                    <a:pt x="75" y="38"/>
                    <a:pt x="75" y="38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4" y="34"/>
                    <a:pt x="72" y="34"/>
                  </a:cubicBezTo>
                  <a:cubicBezTo>
                    <a:pt x="67" y="34"/>
                    <a:pt x="66" y="35"/>
                    <a:pt x="63" y="35"/>
                  </a:cubicBezTo>
                  <a:cubicBezTo>
                    <a:pt x="62" y="36"/>
                    <a:pt x="60" y="37"/>
                    <a:pt x="59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5" y="33"/>
                    <a:pt x="55" y="31"/>
                    <a:pt x="55" y="31"/>
                  </a:cubicBezTo>
                  <a:cubicBezTo>
                    <a:pt x="55" y="31"/>
                    <a:pt x="56" y="29"/>
                    <a:pt x="55" y="28"/>
                  </a:cubicBezTo>
                  <a:cubicBezTo>
                    <a:pt x="54" y="26"/>
                    <a:pt x="56" y="27"/>
                    <a:pt x="53" y="25"/>
                  </a:cubicBezTo>
                  <a:cubicBezTo>
                    <a:pt x="47" y="20"/>
                    <a:pt x="46" y="18"/>
                    <a:pt x="45" y="17"/>
                  </a:cubicBezTo>
                  <a:cubicBezTo>
                    <a:pt x="44" y="15"/>
                    <a:pt x="45" y="13"/>
                    <a:pt x="43" y="13"/>
                  </a:cubicBezTo>
                  <a:cubicBezTo>
                    <a:pt x="36" y="9"/>
                    <a:pt x="39" y="9"/>
                    <a:pt x="35" y="9"/>
                  </a:cubicBezTo>
                  <a:cubicBezTo>
                    <a:pt x="33" y="9"/>
                    <a:pt x="32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27" y="9"/>
                    <a:pt x="27" y="9"/>
                  </a:cubicBezTo>
                  <a:cubicBezTo>
                    <a:pt x="27" y="9"/>
                    <a:pt x="28" y="9"/>
                    <a:pt x="30" y="9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9"/>
                    <a:pt x="18" y="7"/>
                    <a:pt x="18" y="7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5"/>
            <p:cNvSpPr>
              <a:spLocks/>
            </p:cNvSpPr>
            <p:nvPr/>
          </p:nvSpPr>
          <p:spPr bwMode="auto">
            <a:xfrm>
              <a:off x="2484438" y="-9817101"/>
              <a:ext cx="127000" cy="80963"/>
            </a:xfrm>
            <a:custGeom>
              <a:avLst/>
              <a:gdLst>
                <a:gd name="T0" fmla="*/ 29 w 30"/>
                <a:gd name="T1" fmla="*/ 0 h 19"/>
                <a:gd name="T2" fmla="*/ 29 w 30"/>
                <a:gd name="T3" fmla="*/ 0 h 19"/>
                <a:gd name="T4" fmla="*/ 22 w 30"/>
                <a:gd name="T5" fmla="*/ 4 h 19"/>
                <a:gd name="T6" fmla="*/ 18 w 30"/>
                <a:gd name="T7" fmla="*/ 8 h 19"/>
                <a:gd name="T8" fmla="*/ 14 w 30"/>
                <a:gd name="T9" fmla="*/ 10 h 19"/>
                <a:gd name="T10" fmla="*/ 9 w 30"/>
                <a:gd name="T11" fmla="*/ 11 h 19"/>
                <a:gd name="T12" fmla="*/ 3 w 30"/>
                <a:gd name="T13" fmla="*/ 13 h 19"/>
                <a:gd name="T14" fmla="*/ 1 w 30"/>
                <a:gd name="T15" fmla="*/ 18 h 19"/>
                <a:gd name="T16" fmla="*/ 4 w 30"/>
                <a:gd name="T17" fmla="*/ 19 h 19"/>
                <a:gd name="T18" fmla="*/ 7 w 30"/>
                <a:gd name="T19" fmla="*/ 18 h 19"/>
                <a:gd name="T20" fmla="*/ 14 w 30"/>
                <a:gd name="T21" fmla="*/ 14 h 19"/>
                <a:gd name="T22" fmla="*/ 23 w 30"/>
                <a:gd name="T23" fmla="*/ 10 h 19"/>
                <a:gd name="T24" fmla="*/ 24 w 30"/>
                <a:gd name="T25" fmla="*/ 6 h 19"/>
                <a:gd name="T26" fmla="*/ 27 w 30"/>
                <a:gd name="T27" fmla="*/ 6 h 19"/>
                <a:gd name="T28" fmla="*/ 28 w 30"/>
                <a:gd name="T29" fmla="*/ 6 h 19"/>
                <a:gd name="T30" fmla="*/ 29 w 30"/>
                <a:gd name="T31" fmla="*/ 6 h 19"/>
                <a:gd name="T32" fmla="*/ 30 w 30"/>
                <a:gd name="T33" fmla="*/ 4 h 19"/>
                <a:gd name="T34" fmla="*/ 29 w 30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9"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4" y="2"/>
                    <a:pt x="23" y="2"/>
                    <a:pt x="22" y="4"/>
                  </a:cubicBezTo>
                  <a:cubicBezTo>
                    <a:pt x="18" y="8"/>
                    <a:pt x="20" y="6"/>
                    <a:pt x="18" y="8"/>
                  </a:cubicBezTo>
                  <a:cubicBezTo>
                    <a:pt x="17" y="9"/>
                    <a:pt x="14" y="10"/>
                    <a:pt x="14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11" y="15"/>
                    <a:pt x="14" y="14"/>
                    <a:pt x="14" y="14"/>
                  </a:cubicBezTo>
                  <a:cubicBezTo>
                    <a:pt x="20" y="11"/>
                    <a:pt x="23" y="10"/>
                    <a:pt x="23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6" y="6"/>
                    <a:pt x="27" y="6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0" y="6"/>
                    <a:pt x="30" y="4"/>
                  </a:cubicBezTo>
                  <a:cubicBezTo>
                    <a:pt x="29" y="2"/>
                    <a:pt x="30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26"/>
            <p:cNvSpPr>
              <a:spLocks/>
            </p:cNvSpPr>
            <p:nvPr/>
          </p:nvSpPr>
          <p:spPr bwMode="auto">
            <a:xfrm>
              <a:off x="2954338" y="-10329863"/>
              <a:ext cx="88900" cy="93663"/>
            </a:xfrm>
            <a:custGeom>
              <a:avLst/>
              <a:gdLst>
                <a:gd name="T0" fmla="*/ 13 w 21"/>
                <a:gd name="T1" fmla="*/ 0 h 22"/>
                <a:gd name="T2" fmla="*/ 11 w 21"/>
                <a:gd name="T3" fmla="*/ 1 h 22"/>
                <a:gd name="T4" fmla="*/ 2 w 21"/>
                <a:gd name="T5" fmla="*/ 6 h 22"/>
                <a:gd name="T6" fmla="*/ 1 w 21"/>
                <a:gd name="T7" fmla="*/ 10 h 22"/>
                <a:gd name="T8" fmla="*/ 5 w 21"/>
                <a:gd name="T9" fmla="*/ 16 h 22"/>
                <a:gd name="T10" fmla="*/ 7 w 21"/>
                <a:gd name="T11" fmla="*/ 20 h 22"/>
                <a:gd name="T12" fmla="*/ 11 w 21"/>
                <a:gd name="T13" fmla="*/ 22 h 22"/>
                <a:gd name="T14" fmla="*/ 12 w 21"/>
                <a:gd name="T15" fmla="*/ 21 h 22"/>
                <a:gd name="T16" fmla="*/ 16 w 21"/>
                <a:gd name="T17" fmla="*/ 18 h 22"/>
                <a:gd name="T18" fmla="*/ 18 w 21"/>
                <a:gd name="T19" fmla="*/ 13 h 22"/>
                <a:gd name="T20" fmla="*/ 20 w 21"/>
                <a:gd name="T21" fmla="*/ 8 h 22"/>
                <a:gd name="T22" fmla="*/ 17 w 21"/>
                <a:gd name="T23" fmla="*/ 5 h 22"/>
                <a:gd name="T24" fmla="*/ 15 w 21"/>
                <a:gd name="T25" fmla="*/ 1 h 22"/>
                <a:gd name="T26" fmla="*/ 13 w 21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2">
                  <a:moveTo>
                    <a:pt x="13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5"/>
                    <a:pt x="3" y="4"/>
                    <a:pt x="2" y="6"/>
                  </a:cubicBezTo>
                  <a:cubicBezTo>
                    <a:pt x="1" y="8"/>
                    <a:pt x="0" y="8"/>
                    <a:pt x="1" y="10"/>
                  </a:cubicBezTo>
                  <a:cubicBezTo>
                    <a:pt x="3" y="13"/>
                    <a:pt x="3" y="13"/>
                    <a:pt x="5" y="16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9" y="21"/>
                    <a:pt x="10" y="22"/>
                    <a:pt x="11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4" y="21"/>
                    <a:pt x="16" y="20"/>
                    <a:pt x="16" y="18"/>
                  </a:cubicBezTo>
                  <a:cubicBezTo>
                    <a:pt x="16" y="17"/>
                    <a:pt x="17" y="14"/>
                    <a:pt x="18" y="13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16" y="5"/>
                    <a:pt x="18" y="6"/>
                    <a:pt x="17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27"/>
            <p:cNvSpPr>
              <a:spLocks/>
            </p:cNvSpPr>
            <p:nvPr/>
          </p:nvSpPr>
          <p:spPr bwMode="auto">
            <a:xfrm>
              <a:off x="3086100" y="-10309226"/>
              <a:ext cx="41275" cy="34925"/>
            </a:xfrm>
            <a:custGeom>
              <a:avLst/>
              <a:gdLst>
                <a:gd name="T0" fmla="*/ 5 w 10"/>
                <a:gd name="T1" fmla="*/ 0 h 8"/>
                <a:gd name="T2" fmla="*/ 3 w 10"/>
                <a:gd name="T3" fmla="*/ 1 h 8"/>
                <a:gd name="T4" fmla="*/ 0 w 10"/>
                <a:gd name="T5" fmla="*/ 3 h 8"/>
                <a:gd name="T6" fmla="*/ 1 w 10"/>
                <a:gd name="T7" fmla="*/ 6 h 8"/>
                <a:gd name="T8" fmla="*/ 8 w 10"/>
                <a:gd name="T9" fmla="*/ 8 h 8"/>
                <a:gd name="T10" fmla="*/ 8 w 10"/>
                <a:gd name="T11" fmla="*/ 8 h 8"/>
                <a:gd name="T12" fmla="*/ 9 w 10"/>
                <a:gd name="T13" fmla="*/ 3 h 8"/>
                <a:gd name="T14" fmla="*/ 5 w 1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6"/>
                    <a:pt x="1" y="6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10" y="4"/>
                    <a:pt x="9" y="3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28"/>
            <p:cNvSpPr>
              <a:spLocks/>
            </p:cNvSpPr>
            <p:nvPr/>
          </p:nvSpPr>
          <p:spPr bwMode="auto">
            <a:xfrm>
              <a:off x="2755900" y="-10491788"/>
              <a:ext cx="84138" cy="47625"/>
            </a:xfrm>
            <a:custGeom>
              <a:avLst/>
              <a:gdLst>
                <a:gd name="T0" fmla="*/ 17 w 20"/>
                <a:gd name="T1" fmla="*/ 0 h 11"/>
                <a:gd name="T2" fmla="*/ 15 w 20"/>
                <a:gd name="T3" fmla="*/ 1 h 11"/>
                <a:gd name="T4" fmla="*/ 8 w 20"/>
                <a:gd name="T5" fmla="*/ 5 h 11"/>
                <a:gd name="T6" fmla="*/ 7 w 20"/>
                <a:gd name="T7" fmla="*/ 4 h 11"/>
                <a:gd name="T8" fmla="*/ 4 w 20"/>
                <a:gd name="T9" fmla="*/ 4 h 11"/>
                <a:gd name="T10" fmla="*/ 1 w 20"/>
                <a:gd name="T11" fmla="*/ 4 h 11"/>
                <a:gd name="T12" fmla="*/ 1 w 20"/>
                <a:gd name="T13" fmla="*/ 8 h 11"/>
                <a:gd name="T14" fmla="*/ 7 w 20"/>
                <a:gd name="T15" fmla="*/ 11 h 11"/>
                <a:gd name="T16" fmla="*/ 8 w 20"/>
                <a:gd name="T17" fmla="*/ 11 h 11"/>
                <a:gd name="T18" fmla="*/ 16 w 20"/>
                <a:gd name="T19" fmla="*/ 7 h 11"/>
                <a:gd name="T20" fmla="*/ 20 w 20"/>
                <a:gd name="T21" fmla="*/ 0 h 11"/>
                <a:gd name="T22" fmla="*/ 17 w 20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1">
                  <a:moveTo>
                    <a:pt x="17" y="0"/>
                  </a:moveTo>
                  <a:cubicBezTo>
                    <a:pt x="16" y="0"/>
                    <a:pt x="16" y="0"/>
                    <a:pt x="15" y="1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6"/>
                    <a:pt x="0" y="8"/>
                    <a:pt x="1" y="8"/>
                  </a:cubicBezTo>
                  <a:cubicBezTo>
                    <a:pt x="5" y="10"/>
                    <a:pt x="5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13" y="9"/>
                    <a:pt x="15" y="7"/>
                    <a:pt x="16" y="7"/>
                  </a:cubicBezTo>
                  <a:cubicBezTo>
                    <a:pt x="20" y="3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29"/>
            <p:cNvSpPr>
              <a:spLocks noEditPoints="1"/>
            </p:cNvSpPr>
            <p:nvPr/>
          </p:nvSpPr>
          <p:spPr bwMode="auto">
            <a:xfrm>
              <a:off x="2687638" y="-10931526"/>
              <a:ext cx="249238" cy="144463"/>
            </a:xfrm>
            <a:custGeom>
              <a:avLst/>
              <a:gdLst>
                <a:gd name="T0" fmla="*/ 19 w 59"/>
                <a:gd name="T1" fmla="*/ 0 h 34"/>
                <a:gd name="T2" fmla="*/ 17 w 59"/>
                <a:gd name="T3" fmla="*/ 1 h 34"/>
                <a:gd name="T4" fmla="*/ 11 w 59"/>
                <a:gd name="T5" fmla="*/ 5 h 34"/>
                <a:gd name="T6" fmla="*/ 11 w 59"/>
                <a:gd name="T7" fmla="*/ 5 h 34"/>
                <a:gd name="T8" fmla="*/ 8 w 59"/>
                <a:gd name="T9" fmla="*/ 5 h 34"/>
                <a:gd name="T10" fmla="*/ 6 w 59"/>
                <a:gd name="T11" fmla="*/ 6 h 34"/>
                <a:gd name="T12" fmla="*/ 4 w 59"/>
                <a:gd name="T13" fmla="*/ 9 h 34"/>
                <a:gd name="T14" fmla="*/ 2 w 59"/>
                <a:gd name="T15" fmla="*/ 14 h 34"/>
                <a:gd name="T16" fmla="*/ 3 w 59"/>
                <a:gd name="T17" fmla="*/ 19 h 34"/>
                <a:gd name="T18" fmla="*/ 3 w 59"/>
                <a:gd name="T19" fmla="*/ 24 h 34"/>
                <a:gd name="T20" fmla="*/ 1 w 59"/>
                <a:gd name="T21" fmla="*/ 28 h 34"/>
                <a:gd name="T22" fmla="*/ 3 w 59"/>
                <a:gd name="T23" fmla="*/ 31 h 34"/>
                <a:gd name="T24" fmla="*/ 9 w 59"/>
                <a:gd name="T25" fmla="*/ 34 h 34"/>
                <a:gd name="T26" fmla="*/ 10 w 59"/>
                <a:gd name="T27" fmla="*/ 34 h 34"/>
                <a:gd name="T28" fmla="*/ 15 w 59"/>
                <a:gd name="T29" fmla="*/ 33 h 34"/>
                <a:gd name="T30" fmla="*/ 20 w 59"/>
                <a:gd name="T31" fmla="*/ 32 h 34"/>
                <a:gd name="T32" fmla="*/ 22 w 59"/>
                <a:gd name="T33" fmla="*/ 32 h 34"/>
                <a:gd name="T34" fmla="*/ 24 w 59"/>
                <a:gd name="T35" fmla="*/ 33 h 34"/>
                <a:gd name="T36" fmla="*/ 25 w 59"/>
                <a:gd name="T37" fmla="*/ 33 h 34"/>
                <a:gd name="T38" fmla="*/ 25 w 59"/>
                <a:gd name="T39" fmla="*/ 33 h 34"/>
                <a:gd name="T40" fmla="*/ 27 w 59"/>
                <a:gd name="T41" fmla="*/ 33 h 34"/>
                <a:gd name="T42" fmla="*/ 30 w 59"/>
                <a:gd name="T43" fmla="*/ 34 h 34"/>
                <a:gd name="T44" fmla="*/ 32 w 59"/>
                <a:gd name="T45" fmla="*/ 33 h 34"/>
                <a:gd name="T46" fmla="*/ 40 w 59"/>
                <a:gd name="T47" fmla="*/ 26 h 34"/>
                <a:gd name="T48" fmla="*/ 40 w 59"/>
                <a:gd name="T49" fmla="*/ 26 h 34"/>
                <a:gd name="T50" fmla="*/ 47 w 59"/>
                <a:gd name="T51" fmla="*/ 27 h 34"/>
                <a:gd name="T52" fmla="*/ 48 w 59"/>
                <a:gd name="T53" fmla="*/ 27 h 34"/>
                <a:gd name="T54" fmla="*/ 50 w 59"/>
                <a:gd name="T55" fmla="*/ 23 h 34"/>
                <a:gd name="T56" fmla="*/ 56 w 59"/>
                <a:gd name="T57" fmla="*/ 25 h 34"/>
                <a:gd name="T58" fmla="*/ 57 w 59"/>
                <a:gd name="T59" fmla="*/ 24 h 34"/>
                <a:gd name="T60" fmla="*/ 59 w 59"/>
                <a:gd name="T61" fmla="*/ 21 h 34"/>
                <a:gd name="T62" fmla="*/ 58 w 59"/>
                <a:gd name="T63" fmla="*/ 17 h 34"/>
                <a:gd name="T64" fmla="*/ 56 w 59"/>
                <a:gd name="T65" fmla="*/ 13 h 34"/>
                <a:gd name="T66" fmla="*/ 55 w 59"/>
                <a:gd name="T67" fmla="*/ 7 h 34"/>
                <a:gd name="T68" fmla="*/ 52 w 59"/>
                <a:gd name="T69" fmla="*/ 2 h 34"/>
                <a:gd name="T70" fmla="*/ 44 w 59"/>
                <a:gd name="T71" fmla="*/ 1 h 34"/>
                <a:gd name="T72" fmla="*/ 43 w 59"/>
                <a:gd name="T73" fmla="*/ 1 h 34"/>
                <a:gd name="T74" fmla="*/ 43 w 59"/>
                <a:gd name="T75" fmla="*/ 1 h 34"/>
                <a:gd name="T76" fmla="*/ 38 w 59"/>
                <a:gd name="T77" fmla="*/ 1 h 34"/>
                <a:gd name="T78" fmla="*/ 36 w 59"/>
                <a:gd name="T79" fmla="*/ 0 h 34"/>
                <a:gd name="T80" fmla="*/ 35 w 59"/>
                <a:gd name="T81" fmla="*/ 1 h 34"/>
                <a:gd name="T82" fmla="*/ 34 w 59"/>
                <a:gd name="T83" fmla="*/ 2 h 34"/>
                <a:gd name="T84" fmla="*/ 35 w 59"/>
                <a:gd name="T85" fmla="*/ 1 h 34"/>
                <a:gd name="T86" fmla="*/ 35 w 59"/>
                <a:gd name="T87" fmla="*/ 1 h 34"/>
                <a:gd name="T88" fmla="*/ 35 w 59"/>
                <a:gd name="T89" fmla="*/ 1 h 34"/>
                <a:gd name="T90" fmla="*/ 29 w 59"/>
                <a:gd name="T91" fmla="*/ 5 h 34"/>
                <a:gd name="T92" fmla="*/ 28 w 59"/>
                <a:gd name="T93" fmla="*/ 5 h 34"/>
                <a:gd name="T94" fmla="*/ 26 w 59"/>
                <a:gd name="T95" fmla="*/ 3 h 34"/>
                <a:gd name="T96" fmla="*/ 19 w 59"/>
                <a:gd name="T97" fmla="*/ 0 h 34"/>
                <a:gd name="T98" fmla="*/ 36 w 59"/>
                <a:gd name="T99" fmla="*/ 0 h 34"/>
                <a:gd name="T100" fmla="*/ 35 w 59"/>
                <a:gd name="T101" fmla="*/ 1 h 34"/>
                <a:gd name="T102" fmla="*/ 36 w 59"/>
                <a:gd name="T103" fmla="*/ 0 h 34"/>
                <a:gd name="T104" fmla="*/ 36 w 59"/>
                <a:gd name="T105" fmla="*/ 0 h 34"/>
                <a:gd name="T106" fmla="*/ 36 w 59"/>
                <a:gd name="T107" fmla="*/ 0 h 34"/>
                <a:gd name="T108" fmla="*/ 36 w 59"/>
                <a:gd name="T109" fmla="*/ 0 h 34"/>
                <a:gd name="T110" fmla="*/ 36 w 59"/>
                <a:gd name="T111" fmla="*/ 0 h 34"/>
                <a:gd name="T112" fmla="*/ 36 w 59"/>
                <a:gd name="T1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4">
                  <a:moveTo>
                    <a:pt x="19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7"/>
                    <a:pt x="4" y="6"/>
                    <a:pt x="4" y="9"/>
                  </a:cubicBezTo>
                  <a:cubicBezTo>
                    <a:pt x="3" y="11"/>
                    <a:pt x="0" y="12"/>
                    <a:pt x="2" y="14"/>
                  </a:cubicBezTo>
                  <a:cubicBezTo>
                    <a:pt x="3" y="16"/>
                    <a:pt x="3" y="16"/>
                    <a:pt x="3" y="19"/>
                  </a:cubicBezTo>
                  <a:cubicBezTo>
                    <a:pt x="3" y="22"/>
                    <a:pt x="4" y="22"/>
                    <a:pt x="3" y="24"/>
                  </a:cubicBezTo>
                  <a:cubicBezTo>
                    <a:pt x="1" y="26"/>
                    <a:pt x="1" y="26"/>
                    <a:pt x="1" y="28"/>
                  </a:cubicBezTo>
                  <a:cubicBezTo>
                    <a:pt x="0" y="29"/>
                    <a:pt x="1" y="29"/>
                    <a:pt x="3" y="31"/>
                  </a:cubicBezTo>
                  <a:cubicBezTo>
                    <a:pt x="6" y="33"/>
                    <a:pt x="5" y="34"/>
                    <a:pt x="9" y="34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13" y="34"/>
                    <a:pt x="15" y="33"/>
                    <a:pt x="15" y="33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4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7" y="33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1" y="34"/>
                    <a:pt x="31" y="33"/>
                    <a:pt x="32" y="33"/>
                  </a:cubicBezTo>
                  <a:cubicBezTo>
                    <a:pt x="38" y="29"/>
                    <a:pt x="39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4" y="27"/>
                    <a:pt x="46" y="27"/>
                    <a:pt x="47" y="27"/>
                  </a:cubicBezTo>
                  <a:cubicBezTo>
                    <a:pt x="47" y="27"/>
                    <a:pt x="48" y="27"/>
                    <a:pt x="48" y="27"/>
                  </a:cubicBezTo>
                  <a:cubicBezTo>
                    <a:pt x="49" y="26"/>
                    <a:pt x="50" y="23"/>
                    <a:pt x="50" y="23"/>
                  </a:cubicBezTo>
                  <a:cubicBezTo>
                    <a:pt x="53" y="24"/>
                    <a:pt x="55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3"/>
                    <a:pt x="59" y="21"/>
                  </a:cubicBezTo>
                  <a:cubicBezTo>
                    <a:pt x="59" y="19"/>
                    <a:pt x="59" y="19"/>
                    <a:pt x="58" y="17"/>
                  </a:cubicBezTo>
                  <a:cubicBezTo>
                    <a:pt x="57" y="15"/>
                    <a:pt x="56" y="15"/>
                    <a:pt x="56" y="13"/>
                  </a:cubicBezTo>
                  <a:cubicBezTo>
                    <a:pt x="56" y="11"/>
                    <a:pt x="58" y="11"/>
                    <a:pt x="55" y="7"/>
                  </a:cubicBezTo>
                  <a:cubicBezTo>
                    <a:pt x="52" y="3"/>
                    <a:pt x="54" y="2"/>
                    <a:pt x="52" y="2"/>
                  </a:cubicBezTo>
                  <a:cubicBezTo>
                    <a:pt x="46" y="2"/>
                    <a:pt x="47" y="1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2"/>
                    <a:pt x="34" y="2"/>
                    <a:pt x="34" y="2"/>
                  </a:cubicBezTo>
                  <a:cubicBezTo>
                    <a:pt x="34" y="2"/>
                    <a:pt x="34" y="2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6" y="5"/>
                    <a:pt x="28" y="4"/>
                    <a:pt x="26" y="3"/>
                  </a:cubicBezTo>
                  <a:cubicBezTo>
                    <a:pt x="22" y="1"/>
                    <a:pt x="20" y="0"/>
                    <a:pt x="19" y="0"/>
                  </a:cubicBezTo>
                  <a:moveTo>
                    <a:pt x="36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5" y="1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0"/>
            <p:cNvSpPr>
              <a:spLocks noEditPoints="1"/>
            </p:cNvSpPr>
            <p:nvPr/>
          </p:nvSpPr>
          <p:spPr bwMode="auto">
            <a:xfrm>
              <a:off x="1646238" y="-10491788"/>
              <a:ext cx="219075" cy="157163"/>
            </a:xfrm>
            <a:custGeom>
              <a:avLst/>
              <a:gdLst>
                <a:gd name="T0" fmla="*/ 0 w 52"/>
                <a:gd name="T1" fmla="*/ 26 h 37"/>
                <a:gd name="T2" fmla="*/ 1 w 52"/>
                <a:gd name="T3" fmla="*/ 25 h 37"/>
                <a:gd name="T4" fmla="*/ 1 w 52"/>
                <a:gd name="T5" fmla="*/ 25 h 37"/>
                <a:gd name="T6" fmla="*/ 1 w 52"/>
                <a:gd name="T7" fmla="*/ 25 h 37"/>
                <a:gd name="T8" fmla="*/ 2 w 52"/>
                <a:gd name="T9" fmla="*/ 25 h 37"/>
                <a:gd name="T10" fmla="*/ 2 w 52"/>
                <a:gd name="T11" fmla="*/ 25 h 37"/>
                <a:gd name="T12" fmla="*/ 2 w 52"/>
                <a:gd name="T13" fmla="*/ 25 h 37"/>
                <a:gd name="T14" fmla="*/ 2 w 52"/>
                <a:gd name="T15" fmla="*/ 25 h 37"/>
                <a:gd name="T16" fmla="*/ 2 w 52"/>
                <a:gd name="T17" fmla="*/ 25 h 37"/>
                <a:gd name="T18" fmla="*/ 2 w 52"/>
                <a:gd name="T19" fmla="*/ 25 h 37"/>
                <a:gd name="T20" fmla="*/ 2 w 52"/>
                <a:gd name="T21" fmla="*/ 25 h 37"/>
                <a:gd name="T22" fmla="*/ 2 w 52"/>
                <a:gd name="T23" fmla="*/ 25 h 37"/>
                <a:gd name="T24" fmla="*/ 2 w 52"/>
                <a:gd name="T25" fmla="*/ 25 h 37"/>
                <a:gd name="T26" fmla="*/ 2 w 52"/>
                <a:gd name="T27" fmla="*/ 25 h 37"/>
                <a:gd name="T28" fmla="*/ 2 w 52"/>
                <a:gd name="T29" fmla="*/ 25 h 37"/>
                <a:gd name="T30" fmla="*/ 16 w 52"/>
                <a:gd name="T31" fmla="*/ 2 h 37"/>
                <a:gd name="T32" fmla="*/ 16 w 52"/>
                <a:gd name="T33" fmla="*/ 9 h 37"/>
                <a:gd name="T34" fmla="*/ 11 w 52"/>
                <a:gd name="T35" fmla="*/ 12 h 37"/>
                <a:gd name="T36" fmla="*/ 0 w 52"/>
                <a:gd name="T37" fmla="*/ 20 h 37"/>
                <a:gd name="T38" fmla="*/ 2 w 52"/>
                <a:gd name="T39" fmla="*/ 25 h 37"/>
                <a:gd name="T40" fmla="*/ 6 w 52"/>
                <a:gd name="T41" fmla="*/ 24 h 37"/>
                <a:gd name="T42" fmla="*/ 11 w 52"/>
                <a:gd name="T43" fmla="*/ 27 h 37"/>
                <a:gd name="T44" fmla="*/ 12 w 52"/>
                <a:gd name="T45" fmla="*/ 23 h 37"/>
                <a:gd name="T46" fmla="*/ 21 w 52"/>
                <a:gd name="T47" fmla="*/ 31 h 37"/>
                <a:gd name="T48" fmla="*/ 32 w 52"/>
                <a:gd name="T49" fmla="*/ 31 h 37"/>
                <a:gd name="T50" fmla="*/ 39 w 52"/>
                <a:gd name="T51" fmla="*/ 30 h 37"/>
                <a:gd name="T52" fmla="*/ 49 w 52"/>
                <a:gd name="T53" fmla="*/ 24 h 37"/>
                <a:gd name="T54" fmla="*/ 47 w 52"/>
                <a:gd name="T55" fmla="*/ 13 h 37"/>
                <a:gd name="T56" fmla="*/ 32 w 52"/>
                <a:gd name="T57" fmla="*/ 5 h 37"/>
                <a:gd name="T58" fmla="*/ 29 w 52"/>
                <a:gd name="T59" fmla="*/ 5 h 37"/>
                <a:gd name="T60" fmla="*/ 23 w 52"/>
                <a:gd name="T61" fmla="*/ 0 h 37"/>
                <a:gd name="T62" fmla="*/ 18 w 52"/>
                <a:gd name="T6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37">
                  <a:moveTo>
                    <a:pt x="1" y="25"/>
                  </a:moveTo>
                  <a:cubicBezTo>
                    <a:pt x="1" y="26"/>
                    <a:pt x="0" y="26"/>
                    <a:pt x="0" y="26"/>
                  </a:cubicBezTo>
                  <a:cubicBezTo>
                    <a:pt x="0" y="26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6" y="2"/>
                  </a:cubicBezTo>
                  <a:cubicBezTo>
                    <a:pt x="16" y="5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3" y="7"/>
                    <a:pt x="11" y="5"/>
                    <a:pt x="11" y="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4"/>
                    <a:pt x="5" y="24"/>
                    <a:pt x="6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9" y="27"/>
                    <a:pt x="10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3"/>
                    <a:pt x="14" y="26"/>
                    <a:pt x="15" y="27"/>
                  </a:cubicBezTo>
                  <a:cubicBezTo>
                    <a:pt x="18" y="30"/>
                    <a:pt x="19" y="29"/>
                    <a:pt x="21" y="31"/>
                  </a:cubicBezTo>
                  <a:cubicBezTo>
                    <a:pt x="24" y="37"/>
                    <a:pt x="28" y="37"/>
                    <a:pt x="28" y="37"/>
                  </a:cubicBezTo>
                  <a:cubicBezTo>
                    <a:pt x="32" y="34"/>
                    <a:pt x="31" y="33"/>
                    <a:pt x="32" y="31"/>
                  </a:cubicBezTo>
                  <a:cubicBezTo>
                    <a:pt x="33" y="30"/>
                    <a:pt x="34" y="30"/>
                    <a:pt x="36" y="30"/>
                  </a:cubicBezTo>
                  <a:cubicBezTo>
                    <a:pt x="37" y="30"/>
                    <a:pt x="38" y="30"/>
                    <a:pt x="39" y="30"/>
                  </a:cubicBezTo>
                  <a:cubicBezTo>
                    <a:pt x="44" y="30"/>
                    <a:pt x="48" y="29"/>
                    <a:pt x="48" y="29"/>
                  </a:cubicBezTo>
                  <a:cubicBezTo>
                    <a:pt x="52" y="26"/>
                    <a:pt x="51" y="25"/>
                    <a:pt x="49" y="24"/>
                  </a:cubicBezTo>
                  <a:cubicBezTo>
                    <a:pt x="47" y="22"/>
                    <a:pt x="48" y="19"/>
                    <a:pt x="47" y="17"/>
                  </a:cubicBezTo>
                  <a:cubicBezTo>
                    <a:pt x="47" y="15"/>
                    <a:pt x="47" y="13"/>
                    <a:pt x="47" y="13"/>
                  </a:cubicBezTo>
                  <a:cubicBezTo>
                    <a:pt x="42" y="10"/>
                    <a:pt x="42" y="10"/>
                    <a:pt x="39" y="8"/>
                  </a:cubicBezTo>
                  <a:cubicBezTo>
                    <a:pt x="34" y="6"/>
                    <a:pt x="34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5" y="5"/>
                    <a:pt x="24" y="4"/>
                    <a:pt x="24" y="4"/>
                  </a:cubicBezTo>
                  <a:cubicBezTo>
                    <a:pt x="23" y="4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1"/>
            <p:cNvSpPr>
              <a:spLocks/>
            </p:cNvSpPr>
            <p:nvPr/>
          </p:nvSpPr>
          <p:spPr bwMode="auto">
            <a:xfrm>
              <a:off x="1438275" y="-10953751"/>
              <a:ext cx="401638" cy="334963"/>
            </a:xfrm>
            <a:custGeom>
              <a:avLst/>
              <a:gdLst>
                <a:gd name="T0" fmla="*/ 66 w 95"/>
                <a:gd name="T1" fmla="*/ 0 h 79"/>
                <a:gd name="T2" fmla="*/ 54 w 95"/>
                <a:gd name="T3" fmla="*/ 6 h 79"/>
                <a:gd name="T4" fmla="*/ 48 w 95"/>
                <a:gd name="T5" fmla="*/ 6 h 79"/>
                <a:gd name="T6" fmla="*/ 44 w 95"/>
                <a:gd name="T7" fmla="*/ 11 h 79"/>
                <a:gd name="T8" fmla="*/ 41 w 95"/>
                <a:gd name="T9" fmla="*/ 16 h 79"/>
                <a:gd name="T10" fmla="*/ 39 w 95"/>
                <a:gd name="T11" fmla="*/ 14 h 79"/>
                <a:gd name="T12" fmla="*/ 35 w 95"/>
                <a:gd name="T13" fmla="*/ 6 h 79"/>
                <a:gd name="T14" fmla="*/ 23 w 95"/>
                <a:gd name="T15" fmla="*/ 13 h 79"/>
                <a:gd name="T16" fmla="*/ 21 w 95"/>
                <a:gd name="T17" fmla="*/ 20 h 79"/>
                <a:gd name="T18" fmla="*/ 37 w 95"/>
                <a:gd name="T19" fmla="*/ 28 h 79"/>
                <a:gd name="T20" fmla="*/ 34 w 95"/>
                <a:gd name="T21" fmla="*/ 40 h 79"/>
                <a:gd name="T22" fmla="*/ 30 w 95"/>
                <a:gd name="T23" fmla="*/ 40 h 79"/>
                <a:gd name="T24" fmla="*/ 17 w 95"/>
                <a:gd name="T25" fmla="*/ 41 h 79"/>
                <a:gd name="T26" fmla="*/ 11 w 95"/>
                <a:gd name="T27" fmla="*/ 34 h 79"/>
                <a:gd name="T28" fmla="*/ 1 w 95"/>
                <a:gd name="T29" fmla="*/ 33 h 79"/>
                <a:gd name="T30" fmla="*/ 6 w 95"/>
                <a:gd name="T31" fmla="*/ 46 h 79"/>
                <a:gd name="T32" fmla="*/ 16 w 95"/>
                <a:gd name="T33" fmla="*/ 53 h 79"/>
                <a:gd name="T34" fmla="*/ 25 w 95"/>
                <a:gd name="T35" fmla="*/ 48 h 79"/>
                <a:gd name="T36" fmla="*/ 29 w 95"/>
                <a:gd name="T37" fmla="*/ 54 h 79"/>
                <a:gd name="T38" fmla="*/ 46 w 95"/>
                <a:gd name="T39" fmla="*/ 66 h 79"/>
                <a:gd name="T40" fmla="*/ 49 w 95"/>
                <a:gd name="T41" fmla="*/ 79 h 79"/>
                <a:gd name="T42" fmla="*/ 59 w 95"/>
                <a:gd name="T43" fmla="*/ 77 h 79"/>
                <a:gd name="T44" fmla="*/ 69 w 95"/>
                <a:gd name="T45" fmla="*/ 67 h 79"/>
                <a:gd name="T46" fmla="*/ 91 w 95"/>
                <a:gd name="T47" fmla="*/ 56 h 79"/>
                <a:gd name="T48" fmla="*/ 93 w 95"/>
                <a:gd name="T49" fmla="*/ 39 h 79"/>
                <a:gd name="T50" fmla="*/ 84 w 95"/>
                <a:gd name="T51" fmla="*/ 39 h 79"/>
                <a:gd name="T52" fmla="*/ 77 w 95"/>
                <a:gd name="T53" fmla="*/ 40 h 79"/>
                <a:gd name="T54" fmla="*/ 78 w 95"/>
                <a:gd name="T55" fmla="*/ 39 h 79"/>
                <a:gd name="T56" fmla="*/ 76 w 95"/>
                <a:gd name="T57" fmla="*/ 30 h 79"/>
                <a:gd name="T58" fmla="*/ 68 w 95"/>
                <a:gd name="T59" fmla="*/ 30 h 79"/>
                <a:gd name="T60" fmla="*/ 75 w 95"/>
                <a:gd name="T61" fmla="*/ 21 h 79"/>
                <a:gd name="T62" fmla="*/ 74 w 95"/>
                <a:gd name="T63" fmla="*/ 10 h 79"/>
                <a:gd name="T64" fmla="*/ 66 w 95"/>
                <a:gd name="T65" fmla="*/ 10 h 79"/>
                <a:gd name="T66" fmla="*/ 59 w 95"/>
                <a:gd name="T67" fmla="*/ 12 h 79"/>
                <a:gd name="T68" fmla="*/ 52 w 95"/>
                <a:gd name="T69" fmla="*/ 12 h 79"/>
                <a:gd name="T70" fmla="*/ 53 w 95"/>
                <a:gd name="T71" fmla="*/ 11 h 79"/>
                <a:gd name="T72" fmla="*/ 68 w 95"/>
                <a:gd name="T7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79">
                  <a:moveTo>
                    <a:pt x="67" y="0"/>
                  </a:moveTo>
                  <a:cubicBezTo>
                    <a:pt x="67" y="0"/>
                    <a:pt x="67" y="0"/>
                    <a:pt x="66" y="0"/>
                  </a:cubicBezTo>
                  <a:cubicBezTo>
                    <a:pt x="59" y="4"/>
                    <a:pt x="57" y="6"/>
                    <a:pt x="57" y="6"/>
                  </a:cubicBezTo>
                  <a:cubicBezTo>
                    <a:pt x="56" y="6"/>
                    <a:pt x="55" y="6"/>
                    <a:pt x="54" y="6"/>
                  </a:cubicBezTo>
                  <a:cubicBezTo>
                    <a:pt x="52" y="6"/>
                    <a:pt x="51" y="6"/>
                    <a:pt x="50" y="6"/>
                  </a:cubicBezTo>
                  <a:cubicBezTo>
                    <a:pt x="49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3" y="10"/>
                    <a:pt x="44" y="11"/>
                    <a:pt x="44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6"/>
                    <a:pt x="41" y="16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6" y="8"/>
                    <a:pt x="36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6" y="10"/>
                    <a:pt x="25" y="12"/>
                    <a:pt x="23" y="13"/>
                  </a:cubicBezTo>
                  <a:cubicBezTo>
                    <a:pt x="21" y="14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5" y="24"/>
                    <a:pt x="26" y="24"/>
                    <a:pt x="28" y="25"/>
                  </a:cubicBezTo>
                  <a:cubicBezTo>
                    <a:pt x="32" y="25"/>
                    <a:pt x="37" y="28"/>
                    <a:pt x="37" y="28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8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1" y="40"/>
                    <a:pt x="18" y="41"/>
                    <a:pt x="17" y="41"/>
                  </a:cubicBezTo>
                  <a:cubicBezTo>
                    <a:pt x="16" y="41"/>
                    <a:pt x="16" y="41"/>
                    <a:pt x="16" y="40"/>
                  </a:cubicBezTo>
                  <a:cubicBezTo>
                    <a:pt x="12" y="38"/>
                    <a:pt x="13" y="34"/>
                    <a:pt x="11" y="34"/>
                  </a:cubicBezTo>
                  <a:cubicBezTo>
                    <a:pt x="8" y="33"/>
                    <a:pt x="6" y="33"/>
                    <a:pt x="4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0" y="37"/>
                    <a:pt x="0" y="37"/>
                    <a:pt x="3" y="40"/>
                  </a:cubicBezTo>
                  <a:cubicBezTo>
                    <a:pt x="5" y="42"/>
                    <a:pt x="6" y="43"/>
                    <a:pt x="6" y="46"/>
                  </a:cubicBezTo>
                  <a:cubicBezTo>
                    <a:pt x="6" y="49"/>
                    <a:pt x="8" y="51"/>
                    <a:pt x="10" y="52"/>
                  </a:cubicBezTo>
                  <a:cubicBezTo>
                    <a:pt x="13" y="53"/>
                    <a:pt x="15" y="53"/>
                    <a:pt x="16" y="53"/>
                  </a:cubicBezTo>
                  <a:cubicBezTo>
                    <a:pt x="18" y="53"/>
                    <a:pt x="19" y="53"/>
                    <a:pt x="19" y="53"/>
                  </a:cubicBezTo>
                  <a:cubicBezTo>
                    <a:pt x="21" y="50"/>
                    <a:pt x="23" y="48"/>
                    <a:pt x="25" y="48"/>
                  </a:cubicBezTo>
                  <a:cubicBezTo>
                    <a:pt x="25" y="48"/>
                    <a:pt x="26" y="49"/>
                    <a:pt x="26" y="49"/>
                  </a:cubicBezTo>
                  <a:cubicBezTo>
                    <a:pt x="28" y="50"/>
                    <a:pt x="26" y="52"/>
                    <a:pt x="29" y="54"/>
                  </a:cubicBezTo>
                  <a:cubicBezTo>
                    <a:pt x="36" y="57"/>
                    <a:pt x="36" y="59"/>
                    <a:pt x="38" y="60"/>
                  </a:cubicBezTo>
                  <a:cubicBezTo>
                    <a:pt x="45" y="63"/>
                    <a:pt x="45" y="62"/>
                    <a:pt x="46" y="66"/>
                  </a:cubicBezTo>
                  <a:cubicBezTo>
                    <a:pt x="48" y="70"/>
                    <a:pt x="50" y="73"/>
                    <a:pt x="50" y="74"/>
                  </a:cubicBezTo>
                  <a:cubicBezTo>
                    <a:pt x="50" y="76"/>
                    <a:pt x="46" y="79"/>
                    <a:pt x="49" y="79"/>
                  </a:cubicBezTo>
                  <a:cubicBezTo>
                    <a:pt x="50" y="79"/>
                    <a:pt x="50" y="79"/>
                    <a:pt x="51" y="79"/>
                  </a:cubicBezTo>
                  <a:cubicBezTo>
                    <a:pt x="57" y="78"/>
                    <a:pt x="57" y="79"/>
                    <a:pt x="59" y="77"/>
                  </a:cubicBezTo>
                  <a:cubicBezTo>
                    <a:pt x="61" y="75"/>
                    <a:pt x="63" y="73"/>
                    <a:pt x="64" y="71"/>
                  </a:cubicBezTo>
                  <a:cubicBezTo>
                    <a:pt x="65" y="69"/>
                    <a:pt x="69" y="67"/>
                    <a:pt x="69" y="67"/>
                  </a:cubicBezTo>
                  <a:cubicBezTo>
                    <a:pt x="80" y="66"/>
                    <a:pt x="81" y="65"/>
                    <a:pt x="83" y="64"/>
                  </a:cubicBezTo>
                  <a:cubicBezTo>
                    <a:pt x="90" y="59"/>
                    <a:pt x="91" y="60"/>
                    <a:pt x="91" y="56"/>
                  </a:cubicBezTo>
                  <a:cubicBezTo>
                    <a:pt x="92" y="52"/>
                    <a:pt x="93" y="49"/>
                    <a:pt x="93" y="47"/>
                  </a:cubicBezTo>
                  <a:cubicBezTo>
                    <a:pt x="93" y="44"/>
                    <a:pt x="95" y="40"/>
                    <a:pt x="93" y="39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7" y="38"/>
                    <a:pt x="86" y="39"/>
                    <a:pt x="84" y="39"/>
                  </a:cubicBezTo>
                  <a:cubicBezTo>
                    <a:pt x="80" y="41"/>
                    <a:pt x="78" y="42"/>
                    <a:pt x="78" y="42"/>
                  </a:cubicBezTo>
                  <a:cubicBezTo>
                    <a:pt x="77" y="42"/>
                    <a:pt x="77" y="42"/>
                    <a:pt x="77" y="4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39"/>
                    <a:pt x="78" y="38"/>
                    <a:pt x="77" y="37"/>
                  </a:cubicBezTo>
                  <a:cubicBezTo>
                    <a:pt x="74" y="33"/>
                    <a:pt x="76" y="30"/>
                    <a:pt x="76" y="30"/>
                  </a:cubicBezTo>
                  <a:cubicBezTo>
                    <a:pt x="72" y="31"/>
                    <a:pt x="70" y="31"/>
                    <a:pt x="69" y="31"/>
                  </a:cubicBezTo>
                  <a:cubicBezTo>
                    <a:pt x="68" y="31"/>
                    <a:pt x="68" y="31"/>
                    <a:pt x="68" y="30"/>
                  </a:cubicBezTo>
                  <a:cubicBezTo>
                    <a:pt x="66" y="25"/>
                    <a:pt x="64" y="26"/>
                    <a:pt x="65" y="24"/>
                  </a:cubicBezTo>
                  <a:cubicBezTo>
                    <a:pt x="68" y="21"/>
                    <a:pt x="75" y="21"/>
                    <a:pt x="75" y="21"/>
                  </a:cubicBezTo>
                  <a:cubicBezTo>
                    <a:pt x="76" y="18"/>
                    <a:pt x="77" y="16"/>
                    <a:pt x="76" y="14"/>
                  </a:cubicBezTo>
                  <a:cubicBezTo>
                    <a:pt x="75" y="13"/>
                    <a:pt x="78" y="10"/>
                    <a:pt x="74" y="10"/>
                  </a:cubicBezTo>
                  <a:cubicBezTo>
                    <a:pt x="72" y="10"/>
                    <a:pt x="70" y="10"/>
                    <a:pt x="69" y="10"/>
                  </a:cubicBezTo>
                  <a:cubicBezTo>
                    <a:pt x="68" y="10"/>
                    <a:pt x="67" y="10"/>
                    <a:pt x="66" y="10"/>
                  </a:cubicBezTo>
                  <a:cubicBezTo>
                    <a:pt x="63" y="11"/>
                    <a:pt x="62" y="12"/>
                    <a:pt x="60" y="12"/>
                  </a:cubicBezTo>
                  <a:cubicBezTo>
                    <a:pt x="60" y="12"/>
                    <a:pt x="59" y="12"/>
                    <a:pt x="59" y="12"/>
                  </a:cubicBezTo>
                  <a:cubicBezTo>
                    <a:pt x="57" y="12"/>
                    <a:pt x="55" y="12"/>
                    <a:pt x="54" y="12"/>
                  </a:cubicBezTo>
                  <a:cubicBezTo>
                    <a:pt x="53" y="12"/>
                    <a:pt x="53" y="12"/>
                    <a:pt x="52" y="12"/>
                  </a:cubicBezTo>
                  <a:cubicBezTo>
                    <a:pt x="52" y="12"/>
                    <a:pt x="52" y="12"/>
                    <a:pt x="51" y="12"/>
                  </a:cubicBezTo>
                  <a:cubicBezTo>
                    <a:pt x="51" y="12"/>
                    <a:pt x="51" y="12"/>
                    <a:pt x="53" y="11"/>
                  </a:cubicBezTo>
                  <a:cubicBezTo>
                    <a:pt x="57" y="10"/>
                    <a:pt x="61" y="8"/>
                    <a:pt x="61" y="8"/>
                  </a:cubicBezTo>
                  <a:cubicBezTo>
                    <a:pt x="66" y="5"/>
                    <a:pt x="68" y="4"/>
                    <a:pt x="68" y="4"/>
                  </a:cubicBezTo>
                  <a:cubicBezTo>
                    <a:pt x="68" y="1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2"/>
            <p:cNvSpPr>
              <a:spLocks/>
            </p:cNvSpPr>
            <p:nvPr/>
          </p:nvSpPr>
          <p:spPr bwMode="auto">
            <a:xfrm>
              <a:off x="1801813" y="-11109326"/>
              <a:ext cx="169863" cy="122238"/>
            </a:xfrm>
            <a:custGeom>
              <a:avLst/>
              <a:gdLst>
                <a:gd name="T0" fmla="*/ 23 w 40"/>
                <a:gd name="T1" fmla="*/ 0 h 29"/>
                <a:gd name="T2" fmla="*/ 21 w 40"/>
                <a:gd name="T3" fmla="*/ 1 h 29"/>
                <a:gd name="T4" fmla="*/ 14 w 40"/>
                <a:gd name="T5" fmla="*/ 4 h 29"/>
                <a:gd name="T6" fmla="*/ 9 w 40"/>
                <a:gd name="T7" fmla="*/ 7 h 29"/>
                <a:gd name="T8" fmla="*/ 7 w 40"/>
                <a:gd name="T9" fmla="*/ 12 h 29"/>
                <a:gd name="T10" fmla="*/ 1 w 40"/>
                <a:gd name="T11" fmla="*/ 20 h 29"/>
                <a:gd name="T12" fmla="*/ 8 w 40"/>
                <a:gd name="T13" fmla="*/ 25 h 29"/>
                <a:gd name="T14" fmla="*/ 9 w 40"/>
                <a:gd name="T15" fmla="*/ 24 h 29"/>
                <a:gd name="T16" fmla="*/ 10 w 40"/>
                <a:gd name="T17" fmla="*/ 24 h 29"/>
                <a:gd name="T18" fmla="*/ 13 w 40"/>
                <a:gd name="T19" fmla="*/ 24 h 29"/>
                <a:gd name="T20" fmla="*/ 20 w 40"/>
                <a:gd name="T21" fmla="*/ 28 h 29"/>
                <a:gd name="T22" fmla="*/ 27 w 40"/>
                <a:gd name="T23" fmla="*/ 29 h 29"/>
                <a:gd name="T24" fmla="*/ 34 w 40"/>
                <a:gd name="T25" fmla="*/ 28 h 29"/>
                <a:gd name="T26" fmla="*/ 40 w 40"/>
                <a:gd name="T27" fmla="*/ 21 h 29"/>
                <a:gd name="T28" fmla="*/ 38 w 40"/>
                <a:gd name="T29" fmla="*/ 14 h 29"/>
                <a:gd name="T30" fmla="*/ 37 w 40"/>
                <a:gd name="T31" fmla="*/ 10 h 29"/>
                <a:gd name="T32" fmla="*/ 33 w 40"/>
                <a:gd name="T33" fmla="*/ 5 h 29"/>
                <a:gd name="T34" fmla="*/ 29 w 40"/>
                <a:gd name="T35" fmla="*/ 2 h 29"/>
                <a:gd name="T36" fmla="*/ 23 w 4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29">
                  <a:moveTo>
                    <a:pt x="23" y="0"/>
                  </a:moveTo>
                  <a:cubicBezTo>
                    <a:pt x="23" y="0"/>
                    <a:pt x="22" y="0"/>
                    <a:pt x="21" y="1"/>
                  </a:cubicBezTo>
                  <a:cubicBezTo>
                    <a:pt x="18" y="2"/>
                    <a:pt x="17" y="3"/>
                    <a:pt x="14" y="4"/>
                  </a:cubicBezTo>
                  <a:cubicBezTo>
                    <a:pt x="11" y="5"/>
                    <a:pt x="10" y="5"/>
                    <a:pt x="9" y="7"/>
                  </a:cubicBezTo>
                  <a:cubicBezTo>
                    <a:pt x="8" y="10"/>
                    <a:pt x="9" y="9"/>
                    <a:pt x="7" y="12"/>
                  </a:cubicBezTo>
                  <a:cubicBezTo>
                    <a:pt x="1" y="16"/>
                    <a:pt x="0" y="19"/>
                    <a:pt x="1" y="20"/>
                  </a:cubicBezTo>
                  <a:cubicBezTo>
                    <a:pt x="6" y="23"/>
                    <a:pt x="7" y="25"/>
                    <a:pt x="8" y="25"/>
                  </a:cubicBezTo>
                  <a:cubicBezTo>
                    <a:pt x="8" y="25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6" y="25"/>
                    <a:pt x="16" y="27"/>
                    <a:pt x="20" y="28"/>
                  </a:cubicBezTo>
                  <a:cubicBezTo>
                    <a:pt x="24" y="29"/>
                    <a:pt x="24" y="29"/>
                    <a:pt x="27" y="29"/>
                  </a:cubicBezTo>
                  <a:cubicBezTo>
                    <a:pt x="30" y="29"/>
                    <a:pt x="32" y="29"/>
                    <a:pt x="34" y="28"/>
                  </a:cubicBezTo>
                  <a:cubicBezTo>
                    <a:pt x="37" y="25"/>
                    <a:pt x="40" y="23"/>
                    <a:pt x="40" y="21"/>
                  </a:cubicBezTo>
                  <a:cubicBezTo>
                    <a:pt x="40" y="19"/>
                    <a:pt x="38" y="14"/>
                    <a:pt x="38" y="14"/>
                  </a:cubicBezTo>
                  <a:cubicBezTo>
                    <a:pt x="38" y="14"/>
                    <a:pt x="39" y="13"/>
                    <a:pt x="37" y="10"/>
                  </a:cubicBezTo>
                  <a:cubicBezTo>
                    <a:pt x="36" y="8"/>
                    <a:pt x="34" y="7"/>
                    <a:pt x="33" y="5"/>
                  </a:cubicBezTo>
                  <a:cubicBezTo>
                    <a:pt x="31" y="3"/>
                    <a:pt x="33" y="3"/>
                    <a:pt x="29" y="2"/>
                  </a:cubicBezTo>
                  <a:cubicBezTo>
                    <a:pt x="26" y="1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33"/>
            <p:cNvSpPr>
              <a:spLocks/>
            </p:cNvSpPr>
            <p:nvPr/>
          </p:nvSpPr>
          <p:spPr bwMode="auto">
            <a:xfrm>
              <a:off x="1450975" y="-11249026"/>
              <a:ext cx="330200" cy="231775"/>
            </a:xfrm>
            <a:custGeom>
              <a:avLst/>
              <a:gdLst>
                <a:gd name="T0" fmla="*/ 31 w 78"/>
                <a:gd name="T1" fmla="*/ 5 h 55"/>
                <a:gd name="T2" fmla="*/ 40 w 78"/>
                <a:gd name="T3" fmla="*/ 12 h 55"/>
                <a:gd name="T4" fmla="*/ 34 w 78"/>
                <a:gd name="T5" fmla="*/ 12 h 55"/>
                <a:gd name="T6" fmla="*/ 31 w 78"/>
                <a:gd name="T7" fmla="*/ 16 h 55"/>
                <a:gd name="T8" fmla="*/ 37 w 78"/>
                <a:gd name="T9" fmla="*/ 24 h 55"/>
                <a:gd name="T10" fmla="*/ 39 w 78"/>
                <a:gd name="T11" fmla="*/ 31 h 55"/>
                <a:gd name="T12" fmla="*/ 25 w 78"/>
                <a:gd name="T13" fmla="*/ 25 h 55"/>
                <a:gd name="T14" fmla="*/ 20 w 78"/>
                <a:gd name="T15" fmla="*/ 15 h 55"/>
                <a:gd name="T16" fmla="*/ 17 w 78"/>
                <a:gd name="T17" fmla="*/ 9 h 55"/>
                <a:gd name="T18" fmla="*/ 15 w 78"/>
                <a:gd name="T19" fmla="*/ 19 h 55"/>
                <a:gd name="T20" fmla="*/ 15 w 78"/>
                <a:gd name="T21" fmla="*/ 19 h 55"/>
                <a:gd name="T22" fmla="*/ 18 w 78"/>
                <a:gd name="T23" fmla="*/ 27 h 55"/>
                <a:gd name="T24" fmla="*/ 20 w 78"/>
                <a:gd name="T25" fmla="*/ 34 h 55"/>
                <a:gd name="T26" fmla="*/ 9 w 78"/>
                <a:gd name="T27" fmla="*/ 33 h 55"/>
                <a:gd name="T28" fmla="*/ 8 w 78"/>
                <a:gd name="T29" fmla="*/ 37 h 55"/>
                <a:gd name="T30" fmla="*/ 2 w 78"/>
                <a:gd name="T31" fmla="*/ 38 h 55"/>
                <a:gd name="T32" fmla="*/ 9 w 78"/>
                <a:gd name="T33" fmla="*/ 47 h 55"/>
                <a:gd name="T34" fmla="*/ 22 w 78"/>
                <a:gd name="T35" fmla="*/ 41 h 55"/>
                <a:gd name="T36" fmla="*/ 32 w 78"/>
                <a:gd name="T37" fmla="*/ 41 h 55"/>
                <a:gd name="T38" fmla="*/ 39 w 78"/>
                <a:gd name="T39" fmla="*/ 38 h 55"/>
                <a:gd name="T40" fmla="*/ 35 w 78"/>
                <a:gd name="T41" fmla="*/ 42 h 55"/>
                <a:gd name="T42" fmla="*/ 29 w 78"/>
                <a:gd name="T43" fmla="*/ 50 h 55"/>
                <a:gd name="T44" fmla="*/ 35 w 78"/>
                <a:gd name="T45" fmla="*/ 55 h 55"/>
                <a:gd name="T46" fmla="*/ 48 w 78"/>
                <a:gd name="T47" fmla="*/ 54 h 55"/>
                <a:gd name="T48" fmla="*/ 52 w 78"/>
                <a:gd name="T49" fmla="*/ 54 h 55"/>
                <a:gd name="T50" fmla="*/ 57 w 78"/>
                <a:gd name="T51" fmla="*/ 54 h 55"/>
                <a:gd name="T52" fmla="*/ 61 w 78"/>
                <a:gd name="T53" fmla="*/ 54 h 55"/>
                <a:gd name="T54" fmla="*/ 69 w 78"/>
                <a:gd name="T55" fmla="*/ 53 h 55"/>
                <a:gd name="T56" fmla="*/ 76 w 78"/>
                <a:gd name="T57" fmla="*/ 45 h 55"/>
                <a:gd name="T58" fmla="*/ 72 w 78"/>
                <a:gd name="T59" fmla="*/ 43 h 55"/>
                <a:gd name="T60" fmla="*/ 71 w 78"/>
                <a:gd name="T61" fmla="*/ 36 h 55"/>
                <a:gd name="T62" fmla="*/ 66 w 78"/>
                <a:gd name="T63" fmla="*/ 26 h 55"/>
                <a:gd name="T64" fmla="*/ 69 w 78"/>
                <a:gd name="T65" fmla="*/ 14 h 55"/>
                <a:gd name="T66" fmla="*/ 61 w 78"/>
                <a:gd name="T67" fmla="*/ 8 h 55"/>
                <a:gd name="T68" fmla="*/ 55 w 78"/>
                <a:gd name="T69" fmla="*/ 1 h 55"/>
                <a:gd name="T70" fmla="*/ 54 w 78"/>
                <a:gd name="T71" fmla="*/ 12 h 55"/>
                <a:gd name="T72" fmla="*/ 46 w 78"/>
                <a:gd name="T73" fmla="*/ 15 h 55"/>
                <a:gd name="T74" fmla="*/ 43 w 78"/>
                <a:gd name="T7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55">
                  <a:moveTo>
                    <a:pt x="40" y="0"/>
                  </a:moveTo>
                  <a:cubicBezTo>
                    <a:pt x="40" y="0"/>
                    <a:pt x="36" y="1"/>
                    <a:pt x="31" y="5"/>
                  </a:cubicBezTo>
                  <a:cubicBezTo>
                    <a:pt x="31" y="5"/>
                    <a:pt x="32" y="7"/>
                    <a:pt x="34" y="8"/>
                  </a:cubicBezTo>
                  <a:cubicBezTo>
                    <a:pt x="36" y="9"/>
                    <a:pt x="38" y="8"/>
                    <a:pt x="40" y="12"/>
                  </a:cubicBezTo>
                  <a:cubicBezTo>
                    <a:pt x="41" y="13"/>
                    <a:pt x="41" y="13"/>
                    <a:pt x="39" y="13"/>
                  </a:cubicBezTo>
                  <a:cubicBezTo>
                    <a:pt x="38" y="13"/>
                    <a:pt x="37" y="13"/>
                    <a:pt x="34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2"/>
                    <a:pt x="30" y="13"/>
                    <a:pt x="31" y="16"/>
                  </a:cubicBezTo>
                  <a:cubicBezTo>
                    <a:pt x="31" y="16"/>
                    <a:pt x="32" y="18"/>
                    <a:pt x="36" y="22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9" y="31"/>
                  </a:cubicBezTo>
                  <a:cubicBezTo>
                    <a:pt x="39" y="31"/>
                    <a:pt x="36" y="31"/>
                    <a:pt x="28" y="31"/>
                  </a:cubicBezTo>
                  <a:cubicBezTo>
                    <a:pt x="26" y="31"/>
                    <a:pt x="26" y="28"/>
                    <a:pt x="25" y="25"/>
                  </a:cubicBezTo>
                  <a:cubicBezTo>
                    <a:pt x="23" y="22"/>
                    <a:pt x="23" y="22"/>
                    <a:pt x="21" y="20"/>
                  </a:cubicBezTo>
                  <a:cubicBezTo>
                    <a:pt x="20" y="17"/>
                    <a:pt x="21" y="17"/>
                    <a:pt x="20" y="15"/>
                  </a:cubicBezTo>
                  <a:cubicBezTo>
                    <a:pt x="20" y="12"/>
                    <a:pt x="19" y="11"/>
                    <a:pt x="18" y="10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9"/>
                    <a:pt x="14" y="10"/>
                    <a:pt x="13" y="13"/>
                  </a:cubicBezTo>
                  <a:cubicBezTo>
                    <a:pt x="11" y="15"/>
                    <a:pt x="13" y="15"/>
                    <a:pt x="15" y="19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2" y="22"/>
                  </a:cubicBezTo>
                  <a:cubicBezTo>
                    <a:pt x="12" y="22"/>
                    <a:pt x="14" y="26"/>
                    <a:pt x="18" y="27"/>
                  </a:cubicBezTo>
                  <a:cubicBezTo>
                    <a:pt x="20" y="27"/>
                    <a:pt x="20" y="28"/>
                    <a:pt x="22" y="34"/>
                  </a:cubicBezTo>
                  <a:cubicBezTo>
                    <a:pt x="22" y="34"/>
                    <a:pt x="21" y="34"/>
                    <a:pt x="20" y="34"/>
                  </a:cubicBezTo>
                  <a:cubicBezTo>
                    <a:pt x="19" y="34"/>
                    <a:pt x="17" y="34"/>
                    <a:pt x="15" y="33"/>
                  </a:cubicBezTo>
                  <a:cubicBezTo>
                    <a:pt x="15" y="33"/>
                    <a:pt x="13" y="33"/>
                    <a:pt x="9" y="33"/>
                  </a:cubicBezTo>
                  <a:cubicBezTo>
                    <a:pt x="4" y="33"/>
                    <a:pt x="9" y="33"/>
                    <a:pt x="7" y="34"/>
                  </a:cubicBezTo>
                  <a:cubicBezTo>
                    <a:pt x="5" y="36"/>
                    <a:pt x="7" y="34"/>
                    <a:pt x="8" y="37"/>
                  </a:cubicBezTo>
                  <a:cubicBezTo>
                    <a:pt x="8" y="37"/>
                    <a:pt x="7" y="38"/>
                    <a:pt x="5" y="38"/>
                  </a:cubicBezTo>
                  <a:cubicBezTo>
                    <a:pt x="4" y="38"/>
                    <a:pt x="3" y="38"/>
                    <a:pt x="2" y="38"/>
                  </a:cubicBezTo>
                  <a:cubicBezTo>
                    <a:pt x="2" y="38"/>
                    <a:pt x="0" y="41"/>
                    <a:pt x="3" y="45"/>
                  </a:cubicBezTo>
                  <a:cubicBezTo>
                    <a:pt x="3" y="45"/>
                    <a:pt x="6" y="47"/>
                    <a:pt x="9" y="47"/>
                  </a:cubicBezTo>
                  <a:cubicBezTo>
                    <a:pt x="11" y="47"/>
                    <a:pt x="9" y="47"/>
                    <a:pt x="14" y="45"/>
                  </a:cubicBezTo>
                  <a:cubicBezTo>
                    <a:pt x="16" y="44"/>
                    <a:pt x="16" y="42"/>
                    <a:pt x="22" y="41"/>
                  </a:cubicBezTo>
                  <a:cubicBezTo>
                    <a:pt x="23" y="40"/>
                    <a:pt x="23" y="40"/>
                    <a:pt x="24" y="40"/>
                  </a:cubicBezTo>
                  <a:cubicBezTo>
                    <a:pt x="25" y="40"/>
                    <a:pt x="27" y="40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4" y="41"/>
                    <a:pt x="35" y="40"/>
                    <a:pt x="39" y="38"/>
                  </a:cubicBezTo>
                  <a:cubicBezTo>
                    <a:pt x="39" y="38"/>
                    <a:pt x="38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2"/>
                    <a:pt x="34" y="45"/>
                    <a:pt x="29" y="50"/>
                  </a:cubicBezTo>
                  <a:cubicBezTo>
                    <a:pt x="29" y="50"/>
                    <a:pt x="28" y="52"/>
                    <a:pt x="34" y="55"/>
                  </a:cubicBezTo>
                  <a:cubicBezTo>
                    <a:pt x="34" y="55"/>
                    <a:pt x="35" y="55"/>
                    <a:pt x="35" y="55"/>
                  </a:cubicBezTo>
                  <a:cubicBezTo>
                    <a:pt x="36" y="55"/>
                    <a:pt x="37" y="55"/>
                    <a:pt x="40" y="55"/>
                  </a:cubicBezTo>
                  <a:cubicBezTo>
                    <a:pt x="45" y="55"/>
                    <a:pt x="46" y="54"/>
                    <a:pt x="48" y="54"/>
                  </a:cubicBezTo>
                  <a:cubicBezTo>
                    <a:pt x="49" y="54"/>
                    <a:pt x="49" y="54"/>
                    <a:pt x="50" y="54"/>
                  </a:cubicBezTo>
                  <a:cubicBezTo>
                    <a:pt x="50" y="54"/>
                    <a:pt x="51" y="54"/>
                    <a:pt x="52" y="54"/>
                  </a:cubicBezTo>
                  <a:cubicBezTo>
                    <a:pt x="53" y="54"/>
                    <a:pt x="53" y="54"/>
                    <a:pt x="54" y="54"/>
                  </a:cubicBezTo>
                  <a:cubicBezTo>
                    <a:pt x="55" y="54"/>
                    <a:pt x="56" y="54"/>
                    <a:pt x="57" y="54"/>
                  </a:cubicBezTo>
                  <a:cubicBezTo>
                    <a:pt x="57" y="54"/>
                    <a:pt x="58" y="54"/>
                    <a:pt x="59" y="54"/>
                  </a:cubicBezTo>
                  <a:cubicBezTo>
                    <a:pt x="60" y="54"/>
                    <a:pt x="60" y="54"/>
                    <a:pt x="61" y="54"/>
                  </a:cubicBezTo>
                  <a:cubicBezTo>
                    <a:pt x="61" y="54"/>
                    <a:pt x="62" y="54"/>
                    <a:pt x="62" y="54"/>
                  </a:cubicBezTo>
                  <a:cubicBezTo>
                    <a:pt x="64" y="54"/>
                    <a:pt x="66" y="54"/>
                    <a:pt x="69" y="53"/>
                  </a:cubicBezTo>
                  <a:cubicBezTo>
                    <a:pt x="69" y="53"/>
                    <a:pt x="74" y="52"/>
                    <a:pt x="76" y="50"/>
                  </a:cubicBezTo>
                  <a:cubicBezTo>
                    <a:pt x="78" y="49"/>
                    <a:pt x="76" y="47"/>
                    <a:pt x="76" y="45"/>
                  </a:cubicBezTo>
                  <a:cubicBezTo>
                    <a:pt x="76" y="43"/>
                    <a:pt x="75" y="42"/>
                    <a:pt x="74" y="42"/>
                  </a:cubicBezTo>
                  <a:cubicBezTo>
                    <a:pt x="74" y="42"/>
                    <a:pt x="73" y="42"/>
                    <a:pt x="72" y="43"/>
                  </a:cubicBezTo>
                  <a:cubicBezTo>
                    <a:pt x="72" y="43"/>
                    <a:pt x="71" y="43"/>
                    <a:pt x="71" y="43"/>
                  </a:cubicBezTo>
                  <a:cubicBezTo>
                    <a:pt x="69" y="43"/>
                    <a:pt x="71" y="39"/>
                    <a:pt x="71" y="36"/>
                  </a:cubicBezTo>
                  <a:cubicBezTo>
                    <a:pt x="71" y="33"/>
                    <a:pt x="72" y="32"/>
                    <a:pt x="71" y="30"/>
                  </a:cubicBezTo>
                  <a:cubicBezTo>
                    <a:pt x="69" y="27"/>
                    <a:pt x="68" y="27"/>
                    <a:pt x="66" y="26"/>
                  </a:cubicBezTo>
                  <a:cubicBezTo>
                    <a:pt x="64" y="24"/>
                    <a:pt x="65" y="23"/>
                    <a:pt x="66" y="20"/>
                  </a:cubicBezTo>
                  <a:cubicBezTo>
                    <a:pt x="67" y="16"/>
                    <a:pt x="68" y="17"/>
                    <a:pt x="69" y="14"/>
                  </a:cubicBezTo>
                  <a:cubicBezTo>
                    <a:pt x="69" y="14"/>
                    <a:pt x="69" y="14"/>
                    <a:pt x="64" y="13"/>
                  </a:cubicBezTo>
                  <a:cubicBezTo>
                    <a:pt x="64" y="13"/>
                    <a:pt x="61" y="12"/>
                    <a:pt x="61" y="8"/>
                  </a:cubicBezTo>
                  <a:cubicBezTo>
                    <a:pt x="62" y="6"/>
                    <a:pt x="59" y="7"/>
                    <a:pt x="56" y="2"/>
                  </a:cubicBezTo>
                  <a:cubicBezTo>
                    <a:pt x="56" y="2"/>
                    <a:pt x="55" y="1"/>
                    <a:pt x="55" y="1"/>
                  </a:cubicBezTo>
                  <a:cubicBezTo>
                    <a:pt x="54" y="1"/>
                    <a:pt x="52" y="2"/>
                    <a:pt x="50" y="3"/>
                  </a:cubicBezTo>
                  <a:cubicBezTo>
                    <a:pt x="50" y="3"/>
                    <a:pt x="50" y="7"/>
                    <a:pt x="54" y="12"/>
                  </a:cubicBezTo>
                  <a:cubicBezTo>
                    <a:pt x="56" y="14"/>
                    <a:pt x="53" y="16"/>
                    <a:pt x="53" y="16"/>
                  </a:cubicBezTo>
                  <a:cubicBezTo>
                    <a:pt x="53" y="16"/>
                    <a:pt x="53" y="16"/>
                    <a:pt x="46" y="15"/>
                  </a:cubicBezTo>
                  <a:cubicBezTo>
                    <a:pt x="44" y="15"/>
                    <a:pt x="46" y="13"/>
                    <a:pt x="47" y="11"/>
                  </a:cubicBezTo>
                  <a:cubicBezTo>
                    <a:pt x="47" y="10"/>
                    <a:pt x="45" y="8"/>
                    <a:pt x="43" y="6"/>
                  </a:cubicBezTo>
                  <a:cubicBezTo>
                    <a:pt x="42" y="4"/>
                    <a:pt x="44" y="4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34"/>
            <p:cNvSpPr>
              <a:spLocks noEditPoints="1"/>
            </p:cNvSpPr>
            <p:nvPr/>
          </p:nvSpPr>
          <p:spPr bwMode="auto">
            <a:xfrm>
              <a:off x="1349375" y="-11249026"/>
              <a:ext cx="144463" cy="165100"/>
            </a:xfrm>
            <a:custGeom>
              <a:avLst/>
              <a:gdLst>
                <a:gd name="T0" fmla="*/ 32 w 34"/>
                <a:gd name="T1" fmla="*/ 19 h 39"/>
                <a:gd name="T2" fmla="*/ 32 w 34"/>
                <a:gd name="T3" fmla="*/ 20 h 39"/>
                <a:gd name="T4" fmla="*/ 32 w 34"/>
                <a:gd name="T5" fmla="*/ 20 h 39"/>
                <a:gd name="T6" fmla="*/ 32 w 34"/>
                <a:gd name="T7" fmla="*/ 19 h 39"/>
                <a:gd name="T8" fmla="*/ 32 w 34"/>
                <a:gd name="T9" fmla="*/ 19 h 39"/>
                <a:gd name="T10" fmla="*/ 31 w 34"/>
                <a:gd name="T11" fmla="*/ 19 h 39"/>
                <a:gd name="T12" fmla="*/ 32 w 34"/>
                <a:gd name="T13" fmla="*/ 19 h 39"/>
                <a:gd name="T14" fmla="*/ 32 w 34"/>
                <a:gd name="T15" fmla="*/ 19 h 39"/>
                <a:gd name="T16" fmla="*/ 5 w 34"/>
                <a:gd name="T17" fmla="*/ 0 h 39"/>
                <a:gd name="T18" fmla="*/ 2 w 34"/>
                <a:gd name="T19" fmla="*/ 12 h 39"/>
                <a:gd name="T20" fmla="*/ 7 w 34"/>
                <a:gd name="T21" fmla="*/ 13 h 39"/>
                <a:gd name="T22" fmla="*/ 2 w 34"/>
                <a:gd name="T23" fmla="*/ 17 h 39"/>
                <a:gd name="T24" fmla="*/ 3 w 34"/>
                <a:gd name="T25" fmla="*/ 22 h 39"/>
                <a:gd name="T26" fmla="*/ 12 w 34"/>
                <a:gd name="T27" fmla="*/ 23 h 39"/>
                <a:gd name="T28" fmla="*/ 14 w 34"/>
                <a:gd name="T29" fmla="*/ 23 h 39"/>
                <a:gd name="T30" fmla="*/ 21 w 34"/>
                <a:gd name="T31" fmla="*/ 21 h 39"/>
                <a:gd name="T32" fmla="*/ 19 w 34"/>
                <a:gd name="T33" fmla="*/ 22 h 39"/>
                <a:gd name="T34" fmla="*/ 13 w 34"/>
                <a:gd name="T35" fmla="*/ 25 h 39"/>
                <a:gd name="T36" fmla="*/ 6 w 34"/>
                <a:gd name="T37" fmla="*/ 30 h 39"/>
                <a:gd name="T38" fmla="*/ 7 w 34"/>
                <a:gd name="T39" fmla="*/ 30 h 39"/>
                <a:gd name="T40" fmla="*/ 12 w 34"/>
                <a:gd name="T41" fmla="*/ 29 h 39"/>
                <a:gd name="T42" fmla="*/ 19 w 34"/>
                <a:gd name="T43" fmla="*/ 28 h 39"/>
                <a:gd name="T44" fmla="*/ 19 w 34"/>
                <a:gd name="T45" fmla="*/ 29 h 39"/>
                <a:gd name="T46" fmla="*/ 14 w 34"/>
                <a:gd name="T47" fmla="*/ 32 h 39"/>
                <a:gd name="T48" fmla="*/ 9 w 34"/>
                <a:gd name="T49" fmla="*/ 36 h 39"/>
                <a:gd name="T50" fmla="*/ 12 w 34"/>
                <a:gd name="T51" fmla="*/ 39 h 39"/>
                <a:gd name="T52" fmla="*/ 13 w 34"/>
                <a:gd name="T53" fmla="*/ 39 h 39"/>
                <a:gd name="T54" fmla="*/ 23 w 34"/>
                <a:gd name="T55" fmla="*/ 37 h 39"/>
                <a:gd name="T56" fmla="*/ 28 w 34"/>
                <a:gd name="T57" fmla="*/ 32 h 39"/>
                <a:gd name="T58" fmla="*/ 33 w 34"/>
                <a:gd name="T59" fmla="*/ 28 h 39"/>
                <a:gd name="T60" fmla="*/ 32 w 34"/>
                <a:gd name="T61" fmla="*/ 22 h 39"/>
                <a:gd name="T62" fmla="*/ 32 w 34"/>
                <a:gd name="T63" fmla="*/ 20 h 39"/>
                <a:gd name="T64" fmla="*/ 31 w 34"/>
                <a:gd name="T65" fmla="*/ 19 h 39"/>
                <a:gd name="T66" fmla="*/ 31 w 34"/>
                <a:gd name="T67" fmla="*/ 19 h 39"/>
                <a:gd name="T68" fmla="*/ 31 w 34"/>
                <a:gd name="T69" fmla="*/ 19 h 39"/>
                <a:gd name="T70" fmla="*/ 27 w 34"/>
                <a:gd name="T71" fmla="*/ 19 h 39"/>
                <a:gd name="T72" fmla="*/ 27 w 34"/>
                <a:gd name="T73" fmla="*/ 19 h 39"/>
                <a:gd name="T74" fmla="*/ 26 w 34"/>
                <a:gd name="T75" fmla="*/ 19 h 39"/>
                <a:gd name="T76" fmla="*/ 24 w 34"/>
                <a:gd name="T77" fmla="*/ 18 h 39"/>
                <a:gd name="T78" fmla="*/ 24 w 34"/>
                <a:gd name="T79" fmla="*/ 15 h 39"/>
                <a:gd name="T80" fmla="*/ 26 w 34"/>
                <a:gd name="T81" fmla="*/ 13 h 39"/>
                <a:gd name="T82" fmla="*/ 16 w 34"/>
                <a:gd name="T83" fmla="*/ 8 h 39"/>
                <a:gd name="T84" fmla="*/ 10 w 34"/>
                <a:gd name="T85" fmla="*/ 3 h 39"/>
                <a:gd name="T86" fmla="*/ 5 w 34"/>
                <a:gd name="T8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9">
                  <a:moveTo>
                    <a:pt x="32" y="19"/>
                  </a:moveTo>
                  <a:cubicBezTo>
                    <a:pt x="32" y="19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2" y="19"/>
                  </a:cubicBezTo>
                  <a:moveTo>
                    <a:pt x="32" y="19"/>
                  </a:move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moveTo>
                    <a:pt x="5" y="0"/>
                  </a:moveTo>
                  <a:cubicBezTo>
                    <a:pt x="5" y="0"/>
                    <a:pt x="5" y="10"/>
                    <a:pt x="2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5" y="16"/>
                    <a:pt x="2" y="17"/>
                    <a:pt x="2" y="17"/>
                  </a:cubicBezTo>
                  <a:cubicBezTo>
                    <a:pt x="2" y="17"/>
                    <a:pt x="0" y="21"/>
                    <a:pt x="3" y="22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3" y="23"/>
                    <a:pt x="14" y="23"/>
                    <a:pt x="14" y="23"/>
                  </a:cubicBezTo>
                  <a:cubicBezTo>
                    <a:pt x="17" y="22"/>
                    <a:pt x="20" y="21"/>
                    <a:pt x="21" y="21"/>
                  </a:cubicBezTo>
                  <a:cubicBezTo>
                    <a:pt x="22" y="21"/>
                    <a:pt x="21" y="21"/>
                    <a:pt x="19" y="22"/>
                  </a:cubicBezTo>
                  <a:cubicBezTo>
                    <a:pt x="14" y="23"/>
                    <a:pt x="14" y="24"/>
                    <a:pt x="13" y="25"/>
                  </a:cubicBezTo>
                  <a:cubicBezTo>
                    <a:pt x="8" y="27"/>
                    <a:pt x="6" y="30"/>
                    <a:pt x="6" y="30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9" y="30"/>
                    <a:pt x="10" y="29"/>
                    <a:pt x="12" y="29"/>
                  </a:cubicBezTo>
                  <a:cubicBezTo>
                    <a:pt x="15" y="28"/>
                    <a:pt x="17" y="28"/>
                    <a:pt x="19" y="28"/>
                  </a:cubicBezTo>
                  <a:cubicBezTo>
                    <a:pt x="20" y="28"/>
                    <a:pt x="20" y="28"/>
                    <a:pt x="19" y="29"/>
                  </a:cubicBezTo>
                  <a:cubicBezTo>
                    <a:pt x="18" y="30"/>
                    <a:pt x="14" y="32"/>
                    <a:pt x="14" y="32"/>
                  </a:cubicBezTo>
                  <a:cubicBezTo>
                    <a:pt x="11" y="35"/>
                    <a:pt x="9" y="36"/>
                    <a:pt x="9" y="36"/>
                  </a:cubicBezTo>
                  <a:cubicBezTo>
                    <a:pt x="9" y="38"/>
                    <a:pt x="10" y="39"/>
                    <a:pt x="12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21" y="38"/>
                    <a:pt x="23" y="37"/>
                    <a:pt x="23" y="37"/>
                  </a:cubicBezTo>
                  <a:cubicBezTo>
                    <a:pt x="26" y="33"/>
                    <a:pt x="28" y="32"/>
                    <a:pt x="28" y="32"/>
                  </a:cubicBezTo>
                  <a:cubicBezTo>
                    <a:pt x="31" y="29"/>
                    <a:pt x="34" y="30"/>
                    <a:pt x="33" y="28"/>
                  </a:cubicBezTo>
                  <a:cubicBezTo>
                    <a:pt x="32" y="25"/>
                    <a:pt x="32" y="22"/>
                    <a:pt x="32" y="22"/>
                  </a:cubicBezTo>
                  <a:cubicBezTo>
                    <a:pt x="31" y="21"/>
                    <a:pt x="32" y="20"/>
                    <a:pt x="32" y="20"/>
                  </a:cubicBezTo>
                  <a:cubicBezTo>
                    <a:pt x="31" y="20"/>
                    <a:pt x="30" y="20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19"/>
                    <a:pt x="25" y="19"/>
                    <a:pt x="24" y="18"/>
                  </a:cubicBezTo>
                  <a:cubicBezTo>
                    <a:pt x="22" y="15"/>
                    <a:pt x="22" y="15"/>
                    <a:pt x="24" y="15"/>
                  </a:cubicBezTo>
                  <a:cubicBezTo>
                    <a:pt x="26" y="13"/>
                    <a:pt x="29" y="14"/>
                    <a:pt x="26" y="13"/>
                  </a:cubicBezTo>
                  <a:cubicBezTo>
                    <a:pt x="22" y="11"/>
                    <a:pt x="16" y="8"/>
                    <a:pt x="16" y="8"/>
                  </a:cubicBezTo>
                  <a:cubicBezTo>
                    <a:pt x="14" y="5"/>
                    <a:pt x="10" y="3"/>
                    <a:pt x="10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35"/>
            <p:cNvSpPr>
              <a:spLocks/>
            </p:cNvSpPr>
            <p:nvPr/>
          </p:nvSpPr>
          <p:spPr bwMode="auto">
            <a:xfrm>
              <a:off x="1162050" y="-10885488"/>
              <a:ext cx="119063" cy="131763"/>
            </a:xfrm>
            <a:custGeom>
              <a:avLst/>
              <a:gdLst>
                <a:gd name="T0" fmla="*/ 3 w 28"/>
                <a:gd name="T1" fmla="*/ 0 h 31"/>
                <a:gd name="T2" fmla="*/ 2 w 28"/>
                <a:gd name="T3" fmla="*/ 0 h 31"/>
                <a:gd name="T4" fmla="*/ 3 w 28"/>
                <a:gd name="T5" fmla="*/ 7 h 31"/>
                <a:gd name="T6" fmla="*/ 1 w 28"/>
                <a:gd name="T7" fmla="*/ 10 h 31"/>
                <a:gd name="T8" fmla="*/ 0 w 28"/>
                <a:gd name="T9" fmla="*/ 15 h 31"/>
                <a:gd name="T10" fmla="*/ 1 w 28"/>
                <a:gd name="T11" fmla="*/ 24 h 31"/>
                <a:gd name="T12" fmla="*/ 5 w 28"/>
                <a:gd name="T13" fmla="*/ 27 h 31"/>
                <a:gd name="T14" fmla="*/ 11 w 28"/>
                <a:gd name="T15" fmla="*/ 27 h 31"/>
                <a:gd name="T16" fmla="*/ 18 w 28"/>
                <a:gd name="T17" fmla="*/ 31 h 31"/>
                <a:gd name="T18" fmla="*/ 19 w 28"/>
                <a:gd name="T19" fmla="*/ 31 h 31"/>
                <a:gd name="T20" fmla="*/ 28 w 28"/>
                <a:gd name="T21" fmla="*/ 27 h 31"/>
                <a:gd name="T22" fmla="*/ 26 w 28"/>
                <a:gd name="T23" fmla="*/ 23 h 31"/>
                <a:gd name="T24" fmla="*/ 18 w 28"/>
                <a:gd name="T25" fmla="*/ 17 h 31"/>
                <a:gd name="T26" fmla="*/ 17 w 28"/>
                <a:gd name="T27" fmla="*/ 13 h 31"/>
                <a:gd name="T28" fmla="*/ 12 w 28"/>
                <a:gd name="T29" fmla="*/ 8 h 31"/>
                <a:gd name="T30" fmla="*/ 7 w 28"/>
                <a:gd name="T31" fmla="*/ 2 h 31"/>
                <a:gd name="T32" fmla="*/ 3 w 28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9"/>
                    <a:pt x="1" y="24"/>
                    <a:pt x="1" y="2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8" y="27"/>
                    <a:pt x="11" y="27"/>
                    <a:pt x="11" y="27"/>
                  </a:cubicBezTo>
                  <a:cubicBezTo>
                    <a:pt x="15" y="29"/>
                    <a:pt x="15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6" y="31"/>
                    <a:pt x="28" y="29"/>
                    <a:pt x="28" y="27"/>
                  </a:cubicBezTo>
                  <a:cubicBezTo>
                    <a:pt x="28" y="26"/>
                    <a:pt x="26" y="23"/>
                    <a:pt x="26" y="23"/>
                  </a:cubicBezTo>
                  <a:cubicBezTo>
                    <a:pt x="22" y="19"/>
                    <a:pt x="18" y="17"/>
                    <a:pt x="18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8"/>
                    <a:pt x="13" y="9"/>
                    <a:pt x="12" y="8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36"/>
            <p:cNvSpPr>
              <a:spLocks noEditPoints="1"/>
            </p:cNvSpPr>
            <p:nvPr/>
          </p:nvSpPr>
          <p:spPr bwMode="auto">
            <a:xfrm>
              <a:off x="628650" y="-11263313"/>
              <a:ext cx="644525" cy="306388"/>
            </a:xfrm>
            <a:custGeom>
              <a:avLst/>
              <a:gdLst>
                <a:gd name="T0" fmla="*/ 60 w 152"/>
                <a:gd name="T1" fmla="*/ 72 h 72"/>
                <a:gd name="T2" fmla="*/ 62 w 152"/>
                <a:gd name="T3" fmla="*/ 72 h 72"/>
                <a:gd name="T4" fmla="*/ 92 w 152"/>
                <a:gd name="T5" fmla="*/ 11 h 72"/>
                <a:gd name="T6" fmla="*/ 93 w 152"/>
                <a:gd name="T7" fmla="*/ 23 h 72"/>
                <a:gd name="T8" fmla="*/ 95 w 152"/>
                <a:gd name="T9" fmla="*/ 34 h 72"/>
                <a:gd name="T10" fmla="*/ 73 w 152"/>
                <a:gd name="T11" fmla="*/ 28 h 72"/>
                <a:gd name="T12" fmla="*/ 59 w 152"/>
                <a:gd name="T13" fmla="*/ 31 h 72"/>
                <a:gd name="T14" fmla="*/ 33 w 152"/>
                <a:gd name="T15" fmla="*/ 20 h 72"/>
                <a:gd name="T16" fmla="*/ 27 w 152"/>
                <a:gd name="T17" fmla="*/ 20 h 72"/>
                <a:gd name="T18" fmla="*/ 15 w 152"/>
                <a:gd name="T19" fmla="*/ 23 h 72"/>
                <a:gd name="T20" fmla="*/ 15 w 152"/>
                <a:gd name="T21" fmla="*/ 33 h 72"/>
                <a:gd name="T22" fmla="*/ 5 w 152"/>
                <a:gd name="T23" fmla="*/ 40 h 72"/>
                <a:gd name="T24" fmla="*/ 14 w 152"/>
                <a:gd name="T25" fmla="*/ 41 h 72"/>
                <a:gd name="T26" fmla="*/ 7 w 152"/>
                <a:gd name="T27" fmla="*/ 51 h 72"/>
                <a:gd name="T28" fmla="*/ 19 w 152"/>
                <a:gd name="T29" fmla="*/ 48 h 72"/>
                <a:gd name="T30" fmla="*/ 35 w 152"/>
                <a:gd name="T31" fmla="*/ 53 h 72"/>
                <a:gd name="T32" fmla="*/ 38 w 152"/>
                <a:gd name="T33" fmla="*/ 38 h 72"/>
                <a:gd name="T34" fmla="*/ 46 w 152"/>
                <a:gd name="T35" fmla="*/ 49 h 72"/>
                <a:gd name="T36" fmla="*/ 46 w 152"/>
                <a:gd name="T37" fmla="*/ 48 h 72"/>
                <a:gd name="T38" fmla="*/ 49 w 152"/>
                <a:gd name="T39" fmla="*/ 48 h 72"/>
                <a:gd name="T40" fmla="*/ 49 w 152"/>
                <a:gd name="T41" fmla="*/ 48 h 72"/>
                <a:gd name="T42" fmla="*/ 46 w 152"/>
                <a:gd name="T43" fmla="*/ 48 h 72"/>
                <a:gd name="T44" fmla="*/ 52 w 152"/>
                <a:gd name="T45" fmla="*/ 48 h 72"/>
                <a:gd name="T46" fmla="*/ 60 w 152"/>
                <a:gd name="T47" fmla="*/ 44 h 72"/>
                <a:gd name="T48" fmla="*/ 76 w 152"/>
                <a:gd name="T49" fmla="*/ 47 h 72"/>
                <a:gd name="T50" fmla="*/ 76 w 152"/>
                <a:gd name="T51" fmla="*/ 53 h 72"/>
                <a:gd name="T52" fmla="*/ 50 w 152"/>
                <a:gd name="T53" fmla="*/ 60 h 72"/>
                <a:gd name="T54" fmla="*/ 46 w 152"/>
                <a:gd name="T55" fmla="*/ 61 h 72"/>
                <a:gd name="T56" fmla="*/ 48 w 152"/>
                <a:gd name="T57" fmla="*/ 72 h 72"/>
                <a:gd name="T58" fmla="*/ 60 w 152"/>
                <a:gd name="T59" fmla="*/ 72 h 72"/>
                <a:gd name="T60" fmla="*/ 78 w 152"/>
                <a:gd name="T61" fmla="*/ 59 h 72"/>
                <a:gd name="T62" fmla="*/ 85 w 152"/>
                <a:gd name="T63" fmla="*/ 59 h 72"/>
                <a:gd name="T64" fmla="*/ 106 w 152"/>
                <a:gd name="T65" fmla="*/ 51 h 72"/>
                <a:gd name="T66" fmla="*/ 122 w 152"/>
                <a:gd name="T67" fmla="*/ 53 h 72"/>
                <a:gd name="T68" fmla="*/ 136 w 152"/>
                <a:gd name="T69" fmla="*/ 51 h 72"/>
                <a:gd name="T70" fmla="*/ 147 w 152"/>
                <a:gd name="T71" fmla="*/ 50 h 72"/>
                <a:gd name="T72" fmla="*/ 149 w 152"/>
                <a:gd name="T73" fmla="*/ 27 h 72"/>
                <a:gd name="T74" fmla="*/ 138 w 152"/>
                <a:gd name="T75" fmla="*/ 21 h 72"/>
                <a:gd name="T76" fmla="*/ 138 w 152"/>
                <a:gd name="T77" fmla="*/ 39 h 72"/>
                <a:gd name="T78" fmla="*/ 131 w 152"/>
                <a:gd name="T79" fmla="*/ 26 h 72"/>
                <a:gd name="T80" fmla="*/ 119 w 152"/>
                <a:gd name="T81" fmla="*/ 20 h 72"/>
                <a:gd name="T82" fmla="*/ 108 w 152"/>
                <a:gd name="T83" fmla="*/ 16 h 72"/>
                <a:gd name="T84" fmla="*/ 99 w 152"/>
                <a:gd name="T8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72">
                  <a:moveTo>
                    <a:pt x="62" y="72"/>
                  </a:moveTo>
                  <a:cubicBezTo>
                    <a:pt x="62" y="72"/>
                    <a:pt x="61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9" y="72"/>
                    <a:pt x="59" y="72"/>
                    <a:pt x="60" y="72"/>
                  </a:cubicBezTo>
                  <a:cubicBezTo>
                    <a:pt x="60" y="72"/>
                    <a:pt x="61" y="72"/>
                    <a:pt x="62" y="72"/>
                  </a:cubicBezTo>
                  <a:cubicBezTo>
                    <a:pt x="63" y="72"/>
                    <a:pt x="63" y="72"/>
                    <a:pt x="62" y="72"/>
                  </a:cubicBezTo>
                  <a:moveTo>
                    <a:pt x="99" y="0"/>
                  </a:moveTo>
                  <a:cubicBezTo>
                    <a:pt x="99" y="0"/>
                    <a:pt x="97" y="2"/>
                    <a:pt x="93" y="2"/>
                  </a:cubicBezTo>
                  <a:cubicBezTo>
                    <a:pt x="93" y="2"/>
                    <a:pt x="96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98" y="34"/>
                    <a:pt x="96" y="34"/>
                  </a:cubicBezTo>
                  <a:cubicBezTo>
                    <a:pt x="96" y="34"/>
                    <a:pt x="96" y="34"/>
                    <a:pt x="95" y="34"/>
                  </a:cubicBezTo>
                  <a:cubicBezTo>
                    <a:pt x="94" y="34"/>
                    <a:pt x="92" y="34"/>
                    <a:pt x="85" y="33"/>
                  </a:cubicBezTo>
                  <a:cubicBezTo>
                    <a:pt x="82" y="33"/>
                    <a:pt x="82" y="33"/>
                    <a:pt x="75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2" y="28"/>
                    <a:pt x="71" y="29"/>
                    <a:pt x="68" y="29"/>
                  </a:cubicBezTo>
                  <a:cubicBezTo>
                    <a:pt x="64" y="29"/>
                    <a:pt x="64" y="29"/>
                    <a:pt x="60" y="31"/>
                  </a:cubicBezTo>
                  <a:cubicBezTo>
                    <a:pt x="60" y="31"/>
                    <a:pt x="59" y="31"/>
                    <a:pt x="59" y="31"/>
                  </a:cubicBezTo>
                  <a:cubicBezTo>
                    <a:pt x="58" y="31"/>
                    <a:pt x="55" y="30"/>
                    <a:pt x="49" y="27"/>
                  </a:cubicBezTo>
                  <a:cubicBezTo>
                    <a:pt x="49" y="27"/>
                    <a:pt x="47" y="25"/>
                    <a:pt x="41" y="23"/>
                  </a:cubicBezTo>
                  <a:cubicBezTo>
                    <a:pt x="41" y="23"/>
                    <a:pt x="35" y="22"/>
                    <a:pt x="33" y="20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31" y="20"/>
                    <a:pt x="30" y="20"/>
                    <a:pt x="30" y="20"/>
                  </a:cubicBezTo>
                  <a:cubicBezTo>
                    <a:pt x="29" y="20"/>
                    <a:pt x="28" y="20"/>
                    <a:pt x="27" y="20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2" y="23"/>
                    <a:pt x="15" y="23"/>
                  </a:cubicBezTo>
                  <a:cubicBezTo>
                    <a:pt x="13" y="23"/>
                    <a:pt x="11" y="23"/>
                    <a:pt x="8" y="26"/>
                  </a:cubicBezTo>
                  <a:cubicBezTo>
                    <a:pt x="8" y="26"/>
                    <a:pt x="8" y="28"/>
                    <a:pt x="14" y="30"/>
                  </a:cubicBezTo>
                  <a:cubicBezTo>
                    <a:pt x="18" y="32"/>
                    <a:pt x="18" y="30"/>
                    <a:pt x="15" y="33"/>
                  </a:cubicBezTo>
                  <a:cubicBezTo>
                    <a:pt x="14" y="34"/>
                    <a:pt x="11" y="34"/>
                    <a:pt x="3" y="35"/>
                  </a:cubicBezTo>
                  <a:cubicBezTo>
                    <a:pt x="3" y="35"/>
                    <a:pt x="3" y="38"/>
                    <a:pt x="3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7" y="40"/>
                    <a:pt x="8" y="40"/>
                    <a:pt x="11" y="40"/>
                  </a:cubicBezTo>
                  <a:cubicBezTo>
                    <a:pt x="12" y="39"/>
                    <a:pt x="13" y="39"/>
                    <a:pt x="14" y="39"/>
                  </a:cubicBezTo>
                  <a:cubicBezTo>
                    <a:pt x="16" y="39"/>
                    <a:pt x="17" y="40"/>
                    <a:pt x="14" y="41"/>
                  </a:cubicBezTo>
                  <a:cubicBezTo>
                    <a:pt x="13" y="42"/>
                    <a:pt x="10" y="44"/>
                    <a:pt x="8" y="44"/>
                  </a:cubicBezTo>
                  <a:cubicBezTo>
                    <a:pt x="6" y="44"/>
                    <a:pt x="3" y="45"/>
                    <a:pt x="0" y="48"/>
                  </a:cubicBezTo>
                  <a:cubicBezTo>
                    <a:pt x="0" y="48"/>
                    <a:pt x="0" y="51"/>
                    <a:pt x="7" y="51"/>
                  </a:cubicBezTo>
                  <a:cubicBezTo>
                    <a:pt x="8" y="52"/>
                    <a:pt x="8" y="52"/>
                    <a:pt x="9" y="52"/>
                  </a:cubicBezTo>
                  <a:cubicBezTo>
                    <a:pt x="12" y="52"/>
                    <a:pt x="15" y="50"/>
                    <a:pt x="17" y="49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21" y="48"/>
                    <a:pt x="22" y="49"/>
                    <a:pt x="22" y="51"/>
                  </a:cubicBezTo>
                  <a:cubicBezTo>
                    <a:pt x="22" y="52"/>
                    <a:pt x="25" y="54"/>
                    <a:pt x="26" y="54"/>
                  </a:cubicBezTo>
                  <a:cubicBezTo>
                    <a:pt x="26" y="54"/>
                    <a:pt x="30" y="54"/>
                    <a:pt x="35" y="53"/>
                  </a:cubicBezTo>
                  <a:cubicBezTo>
                    <a:pt x="35" y="53"/>
                    <a:pt x="33" y="51"/>
                    <a:pt x="32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38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9" y="38"/>
                    <a:pt x="40" y="49"/>
                    <a:pt x="45" y="49"/>
                  </a:cubicBezTo>
                  <a:cubicBezTo>
                    <a:pt x="45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7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8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52" y="48"/>
                  </a:cubicBezTo>
                  <a:cubicBezTo>
                    <a:pt x="58" y="48"/>
                    <a:pt x="52" y="48"/>
                    <a:pt x="55" y="48"/>
                  </a:cubicBezTo>
                  <a:cubicBezTo>
                    <a:pt x="58" y="47"/>
                    <a:pt x="55" y="48"/>
                    <a:pt x="60" y="45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4"/>
                    <a:pt x="62" y="46"/>
                    <a:pt x="67" y="48"/>
                  </a:cubicBezTo>
                  <a:cubicBezTo>
                    <a:pt x="67" y="48"/>
                    <a:pt x="68" y="48"/>
                    <a:pt x="68" y="48"/>
                  </a:cubicBezTo>
                  <a:cubicBezTo>
                    <a:pt x="69" y="48"/>
                    <a:pt x="71" y="47"/>
                    <a:pt x="76" y="47"/>
                  </a:cubicBezTo>
                  <a:cubicBezTo>
                    <a:pt x="78" y="47"/>
                    <a:pt x="78" y="46"/>
                    <a:pt x="83" y="42"/>
                  </a:cubicBezTo>
                  <a:cubicBezTo>
                    <a:pt x="83" y="42"/>
                    <a:pt x="83" y="43"/>
                    <a:pt x="82" y="49"/>
                  </a:cubicBezTo>
                  <a:cubicBezTo>
                    <a:pt x="82" y="50"/>
                    <a:pt x="79" y="52"/>
                    <a:pt x="76" y="53"/>
                  </a:cubicBezTo>
                  <a:cubicBezTo>
                    <a:pt x="73" y="54"/>
                    <a:pt x="74" y="54"/>
                    <a:pt x="69" y="54"/>
                  </a:cubicBezTo>
                  <a:cubicBezTo>
                    <a:pt x="65" y="55"/>
                    <a:pt x="65" y="54"/>
                    <a:pt x="59" y="55"/>
                  </a:cubicBezTo>
                  <a:cubicBezTo>
                    <a:pt x="59" y="55"/>
                    <a:pt x="55" y="56"/>
                    <a:pt x="50" y="60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6" y="61"/>
                    <a:pt x="46" y="61"/>
                  </a:cubicBezTo>
                  <a:cubicBezTo>
                    <a:pt x="45" y="61"/>
                    <a:pt x="43" y="61"/>
                    <a:pt x="41" y="62"/>
                  </a:cubicBezTo>
                  <a:cubicBezTo>
                    <a:pt x="41" y="62"/>
                    <a:pt x="39" y="64"/>
                    <a:pt x="41" y="68"/>
                  </a:cubicBezTo>
                  <a:cubicBezTo>
                    <a:pt x="42" y="70"/>
                    <a:pt x="41" y="70"/>
                    <a:pt x="48" y="72"/>
                  </a:cubicBezTo>
                  <a:cubicBezTo>
                    <a:pt x="49" y="72"/>
                    <a:pt x="50" y="72"/>
                    <a:pt x="52" y="72"/>
                  </a:cubicBezTo>
                  <a:cubicBezTo>
                    <a:pt x="54" y="72"/>
                    <a:pt x="56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3" y="70"/>
                    <a:pt x="60" y="72"/>
                    <a:pt x="69" y="66"/>
                  </a:cubicBezTo>
                  <a:cubicBezTo>
                    <a:pt x="71" y="64"/>
                    <a:pt x="70" y="64"/>
                    <a:pt x="76" y="59"/>
                  </a:cubicBezTo>
                  <a:cubicBezTo>
                    <a:pt x="77" y="59"/>
                    <a:pt x="77" y="59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80" y="59"/>
                    <a:pt x="81" y="59"/>
                    <a:pt x="81" y="59"/>
                  </a:cubicBezTo>
                  <a:cubicBezTo>
                    <a:pt x="82" y="59"/>
                    <a:pt x="84" y="59"/>
                    <a:pt x="85" y="59"/>
                  </a:cubicBezTo>
                  <a:cubicBezTo>
                    <a:pt x="87" y="59"/>
                    <a:pt x="88" y="57"/>
                    <a:pt x="92" y="55"/>
                  </a:cubicBezTo>
                  <a:cubicBezTo>
                    <a:pt x="92" y="55"/>
                    <a:pt x="93" y="54"/>
                    <a:pt x="101" y="54"/>
                  </a:cubicBezTo>
                  <a:cubicBezTo>
                    <a:pt x="101" y="54"/>
                    <a:pt x="103" y="53"/>
                    <a:pt x="106" y="51"/>
                  </a:cubicBezTo>
                  <a:cubicBezTo>
                    <a:pt x="106" y="51"/>
                    <a:pt x="109" y="52"/>
                    <a:pt x="111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5" y="56"/>
                    <a:pt x="121" y="56"/>
                    <a:pt x="122" y="53"/>
                  </a:cubicBezTo>
                  <a:cubicBezTo>
                    <a:pt x="122" y="53"/>
                    <a:pt x="122" y="51"/>
                    <a:pt x="127" y="51"/>
                  </a:cubicBezTo>
                  <a:cubicBezTo>
                    <a:pt x="128" y="51"/>
                    <a:pt x="128" y="52"/>
                    <a:pt x="132" y="52"/>
                  </a:cubicBezTo>
                  <a:cubicBezTo>
                    <a:pt x="133" y="52"/>
                    <a:pt x="134" y="52"/>
                    <a:pt x="136" y="51"/>
                  </a:cubicBezTo>
                  <a:cubicBezTo>
                    <a:pt x="136" y="51"/>
                    <a:pt x="137" y="51"/>
                    <a:pt x="139" y="51"/>
                  </a:cubicBezTo>
                  <a:cubicBezTo>
                    <a:pt x="140" y="51"/>
                    <a:pt x="141" y="51"/>
                    <a:pt x="143" y="52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7"/>
                    <a:pt x="148" y="24"/>
                    <a:pt x="147" y="22"/>
                  </a:cubicBezTo>
                  <a:cubicBezTo>
                    <a:pt x="146" y="21"/>
                    <a:pt x="145" y="20"/>
                    <a:pt x="143" y="20"/>
                  </a:cubicBezTo>
                  <a:cubicBezTo>
                    <a:pt x="142" y="20"/>
                    <a:pt x="140" y="20"/>
                    <a:pt x="138" y="21"/>
                  </a:cubicBezTo>
                  <a:cubicBezTo>
                    <a:pt x="137" y="21"/>
                    <a:pt x="138" y="24"/>
                    <a:pt x="140" y="28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4" y="33"/>
                    <a:pt x="133" y="31"/>
                  </a:cubicBezTo>
                  <a:cubicBezTo>
                    <a:pt x="133" y="29"/>
                    <a:pt x="132" y="29"/>
                    <a:pt x="131" y="26"/>
                  </a:cubicBezTo>
                  <a:cubicBezTo>
                    <a:pt x="130" y="23"/>
                    <a:pt x="129" y="23"/>
                    <a:pt x="129" y="21"/>
                  </a:cubicBezTo>
                  <a:cubicBezTo>
                    <a:pt x="129" y="19"/>
                    <a:pt x="129" y="18"/>
                    <a:pt x="124" y="17"/>
                  </a:cubicBezTo>
                  <a:cubicBezTo>
                    <a:pt x="124" y="17"/>
                    <a:pt x="122" y="19"/>
                    <a:pt x="119" y="20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115" y="17"/>
                    <a:pt x="112" y="17"/>
                  </a:cubicBezTo>
                  <a:cubicBezTo>
                    <a:pt x="111" y="17"/>
                    <a:pt x="109" y="16"/>
                    <a:pt x="108" y="16"/>
                  </a:cubicBezTo>
                  <a:cubicBezTo>
                    <a:pt x="105" y="15"/>
                    <a:pt x="104" y="12"/>
                    <a:pt x="104" y="10"/>
                  </a:cubicBezTo>
                  <a:cubicBezTo>
                    <a:pt x="104" y="9"/>
                    <a:pt x="104" y="7"/>
                    <a:pt x="104" y="4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37"/>
            <p:cNvSpPr>
              <a:spLocks/>
            </p:cNvSpPr>
            <p:nvPr/>
          </p:nvSpPr>
          <p:spPr bwMode="auto">
            <a:xfrm>
              <a:off x="179388" y="-10995026"/>
              <a:ext cx="550863" cy="376238"/>
            </a:xfrm>
            <a:custGeom>
              <a:avLst/>
              <a:gdLst>
                <a:gd name="T0" fmla="*/ 44 w 130"/>
                <a:gd name="T1" fmla="*/ 0 h 89"/>
                <a:gd name="T2" fmla="*/ 39 w 130"/>
                <a:gd name="T3" fmla="*/ 1 h 89"/>
                <a:gd name="T4" fmla="*/ 31 w 130"/>
                <a:gd name="T5" fmla="*/ 5 h 89"/>
                <a:gd name="T6" fmla="*/ 24 w 130"/>
                <a:gd name="T7" fmla="*/ 7 h 89"/>
                <a:gd name="T8" fmla="*/ 17 w 130"/>
                <a:gd name="T9" fmla="*/ 10 h 89"/>
                <a:gd name="T10" fmla="*/ 11 w 130"/>
                <a:gd name="T11" fmla="*/ 12 h 89"/>
                <a:gd name="T12" fmla="*/ 7 w 130"/>
                <a:gd name="T13" fmla="*/ 20 h 89"/>
                <a:gd name="T14" fmla="*/ 10 w 130"/>
                <a:gd name="T15" fmla="*/ 24 h 89"/>
                <a:gd name="T16" fmla="*/ 9 w 130"/>
                <a:gd name="T17" fmla="*/ 29 h 89"/>
                <a:gd name="T18" fmla="*/ 7 w 130"/>
                <a:gd name="T19" fmla="*/ 35 h 89"/>
                <a:gd name="T20" fmla="*/ 9 w 130"/>
                <a:gd name="T21" fmla="*/ 40 h 89"/>
                <a:gd name="T22" fmla="*/ 11 w 130"/>
                <a:gd name="T23" fmla="*/ 43 h 89"/>
                <a:gd name="T24" fmla="*/ 8 w 130"/>
                <a:gd name="T25" fmla="*/ 43 h 89"/>
                <a:gd name="T26" fmla="*/ 5 w 130"/>
                <a:gd name="T27" fmla="*/ 43 h 89"/>
                <a:gd name="T28" fmla="*/ 6 w 130"/>
                <a:gd name="T29" fmla="*/ 47 h 89"/>
                <a:gd name="T30" fmla="*/ 9 w 130"/>
                <a:gd name="T31" fmla="*/ 54 h 89"/>
                <a:gd name="T32" fmla="*/ 8 w 130"/>
                <a:gd name="T33" fmla="*/ 58 h 89"/>
                <a:gd name="T34" fmla="*/ 3 w 130"/>
                <a:gd name="T35" fmla="*/ 63 h 89"/>
                <a:gd name="T36" fmla="*/ 1 w 130"/>
                <a:gd name="T37" fmla="*/ 70 h 89"/>
                <a:gd name="T38" fmla="*/ 7 w 130"/>
                <a:gd name="T39" fmla="*/ 71 h 89"/>
                <a:gd name="T40" fmla="*/ 13 w 130"/>
                <a:gd name="T41" fmla="*/ 77 h 89"/>
                <a:gd name="T42" fmla="*/ 16 w 130"/>
                <a:gd name="T43" fmla="*/ 81 h 89"/>
                <a:gd name="T44" fmla="*/ 21 w 130"/>
                <a:gd name="T45" fmla="*/ 86 h 89"/>
                <a:gd name="T46" fmla="*/ 31 w 130"/>
                <a:gd name="T47" fmla="*/ 89 h 89"/>
                <a:gd name="T48" fmla="*/ 35 w 130"/>
                <a:gd name="T49" fmla="*/ 87 h 89"/>
                <a:gd name="T50" fmla="*/ 41 w 130"/>
                <a:gd name="T51" fmla="*/ 80 h 89"/>
                <a:gd name="T52" fmla="*/ 41 w 130"/>
                <a:gd name="T53" fmla="*/ 76 h 89"/>
                <a:gd name="T54" fmla="*/ 51 w 130"/>
                <a:gd name="T55" fmla="*/ 79 h 89"/>
                <a:gd name="T56" fmla="*/ 56 w 130"/>
                <a:gd name="T57" fmla="*/ 80 h 89"/>
                <a:gd name="T58" fmla="*/ 59 w 130"/>
                <a:gd name="T59" fmla="*/ 79 h 89"/>
                <a:gd name="T60" fmla="*/ 65 w 130"/>
                <a:gd name="T61" fmla="*/ 74 h 89"/>
                <a:gd name="T62" fmla="*/ 66 w 130"/>
                <a:gd name="T63" fmla="*/ 64 h 89"/>
                <a:gd name="T64" fmla="*/ 64 w 130"/>
                <a:gd name="T65" fmla="*/ 60 h 89"/>
                <a:gd name="T66" fmla="*/ 70 w 130"/>
                <a:gd name="T67" fmla="*/ 57 h 89"/>
                <a:gd name="T68" fmla="*/ 78 w 130"/>
                <a:gd name="T69" fmla="*/ 50 h 89"/>
                <a:gd name="T70" fmla="*/ 83 w 130"/>
                <a:gd name="T71" fmla="*/ 48 h 89"/>
                <a:gd name="T72" fmla="*/ 83 w 130"/>
                <a:gd name="T73" fmla="*/ 49 h 89"/>
                <a:gd name="T74" fmla="*/ 85 w 130"/>
                <a:gd name="T75" fmla="*/ 47 h 89"/>
                <a:gd name="T76" fmla="*/ 89 w 130"/>
                <a:gd name="T77" fmla="*/ 41 h 89"/>
                <a:gd name="T78" fmla="*/ 97 w 130"/>
                <a:gd name="T79" fmla="*/ 37 h 89"/>
                <a:gd name="T80" fmla="*/ 105 w 130"/>
                <a:gd name="T81" fmla="*/ 36 h 89"/>
                <a:gd name="T82" fmla="*/ 113 w 130"/>
                <a:gd name="T83" fmla="*/ 34 h 89"/>
                <a:gd name="T84" fmla="*/ 115 w 130"/>
                <a:gd name="T85" fmla="*/ 34 h 89"/>
                <a:gd name="T86" fmla="*/ 116 w 130"/>
                <a:gd name="T87" fmla="*/ 34 h 89"/>
                <a:gd name="T88" fmla="*/ 118 w 130"/>
                <a:gd name="T89" fmla="*/ 34 h 89"/>
                <a:gd name="T90" fmla="*/ 120 w 130"/>
                <a:gd name="T91" fmla="*/ 34 h 89"/>
                <a:gd name="T92" fmla="*/ 130 w 130"/>
                <a:gd name="T93" fmla="*/ 29 h 89"/>
                <a:gd name="T94" fmla="*/ 130 w 130"/>
                <a:gd name="T95" fmla="*/ 25 h 89"/>
                <a:gd name="T96" fmla="*/ 122 w 130"/>
                <a:gd name="T97" fmla="*/ 22 h 89"/>
                <a:gd name="T98" fmla="*/ 117 w 130"/>
                <a:gd name="T99" fmla="*/ 16 h 89"/>
                <a:gd name="T100" fmla="*/ 110 w 130"/>
                <a:gd name="T101" fmla="*/ 14 h 89"/>
                <a:gd name="T102" fmla="*/ 98 w 130"/>
                <a:gd name="T103" fmla="*/ 12 h 89"/>
                <a:gd name="T104" fmla="*/ 91 w 130"/>
                <a:gd name="T105" fmla="*/ 11 h 89"/>
                <a:gd name="T106" fmla="*/ 90 w 130"/>
                <a:gd name="T107" fmla="*/ 11 h 89"/>
                <a:gd name="T108" fmla="*/ 87 w 130"/>
                <a:gd name="T109" fmla="*/ 13 h 89"/>
                <a:gd name="T110" fmla="*/ 86 w 130"/>
                <a:gd name="T111" fmla="*/ 13 h 89"/>
                <a:gd name="T112" fmla="*/ 80 w 130"/>
                <a:gd name="T113" fmla="*/ 11 h 89"/>
                <a:gd name="T114" fmla="*/ 77 w 130"/>
                <a:gd name="T115" fmla="*/ 11 h 89"/>
                <a:gd name="T116" fmla="*/ 71 w 130"/>
                <a:gd name="T117" fmla="*/ 9 h 89"/>
                <a:gd name="T118" fmla="*/ 60 w 130"/>
                <a:gd name="T119" fmla="*/ 7 h 89"/>
                <a:gd name="T120" fmla="*/ 51 w 130"/>
                <a:gd name="T121" fmla="*/ 3 h 89"/>
                <a:gd name="T122" fmla="*/ 44 w 130"/>
                <a:gd name="T1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" h="89">
                  <a:moveTo>
                    <a:pt x="44" y="0"/>
                  </a:moveTo>
                  <a:cubicBezTo>
                    <a:pt x="43" y="0"/>
                    <a:pt x="41" y="0"/>
                    <a:pt x="39" y="1"/>
                  </a:cubicBezTo>
                  <a:cubicBezTo>
                    <a:pt x="35" y="4"/>
                    <a:pt x="34" y="4"/>
                    <a:pt x="31" y="5"/>
                  </a:cubicBezTo>
                  <a:cubicBezTo>
                    <a:pt x="29" y="6"/>
                    <a:pt x="27" y="6"/>
                    <a:pt x="24" y="7"/>
                  </a:cubicBezTo>
                  <a:cubicBezTo>
                    <a:pt x="21" y="9"/>
                    <a:pt x="19" y="9"/>
                    <a:pt x="17" y="10"/>
                  </a:cubicBezTo>
                  <a:cubicBezTo>
                    <a:pt x="15" y="11"/>
                    <a:pt x="12" y="10"/>
                    <a:pt x="11" y="12"/>
                  </a:cubicBezTo>
                  <a:cubicBezTo>
                    <a:pt x="7" y="17"/>
                    <a:pt x="6" y="18"/>
                    <a:pt x="7" y="20"/>
                  </a:cubicBezTo>
                  <a:cubicBezTo>
                    <a:pt x="9" y="22"/>
                    <a:pt x="10" y="23"/>
                    <a:pt x="10" y="24"/>
                  </a:cubicBezTo>
                  <a:cubicBezTo>
                    <a:pt x="10" y="25"/>
                    <a:pt x="9" y="28"/>
                    <a:pt x="9" y="29"/>
                  </a:cubicBezTo>
                  <a:cubicBezTo>
                    <a:pt x="8" y="30"/>
                    <a:pt x="7" y="34"/>
                    <a:pt x="7" y="35"/>
                  </a:cubicBezTo>
                  <a:cubicBezTo>
                    <a:pt x="7" y="37"/>
                    <a:pt x="7" y="39"/>
                    <a:pt x="9" y="40"/>
                  </a:cubicBezTo>
                  <a:cubicBezTo>
                    <a:pt x="13" y="42"/>
                    <a:pt x="11" y="43"/>
                    <a:pt x="11" y="43"/>
                  </a:cubicBezTo>
                  <a:cubicBezTo>
                    <a:pt x="10" y="43"/>
                    <a:pt x="9" y="43"/>
                    <a:pt x="8" y="43"/>
                  </a:cubicBezTo>
                  <a:cubicBezTo>
                    <a:pt x="7" y="43"/>
                    <a:pt x="5" y="43"/>
                    <a:pt x="5" y="43"/>
                  </a:cubicBezTo>
                  <a:cubicBezTo>
                    <a:pt x="5" y="43"/>
                    <a:pt x="5" y="44"/>
                    <a:pt x="6" y="47"/>
                  </a:cubicBezTo>
                  <a:cubicBezTo>
                    <a:pt x="7" y="51"/>
                    <a:pt x="9" y="54"/>
                    <a:pt x="9" y="54"/>
                  </a:cubicBezTo>
                  <a:cubicBezTo>
                    <a:pt x="8" y="58"/>
                    <a:pt x="10" y="57"/>
                    <a:pt x="8" y="58"/>
                  </a:cubicBezTo>
                  <a:cubicBezTo>
                    <a:pt x="5" y="59"/>
                    <a:pt x="4" y="62"/>
                    <a:pt x="3" y="63"/>
                  </a:cubicBezTo>
                  <a:cubicBezTo>
                    <a:pt x="0" y="67"/>
                    <a:pt x="1" y="70"/>
                    <a:pt x="1" y="70"/>
                  </a:cubicBezTo>
                  <a:cubicBezTo>
                    <a:pt x="1" y="70"/>
                    <a:pt x="4" y="70"/>
                    <a:pt x="7" y="71"/>
                  </a:cubicBezTo>
                  <a:cubicBezTo>
                    <a:pt x="10" y="72"/>
                    <a:pt x="11" y="76"/>
                    <a:pt x="13" y="77"/>
                  </a:cubicBezTo>
                  <a:cubicBezTo>
                    <a:pt x="14" y="78"/>
                    <a:pt x="14" y="78"/>
                    <a:pt x="16" y="81"/>
                  </a:cubicBezTo>
                  <a:cubicBezTo>
                    <a:pt x="18" y="83"/>
                    <a:pt x="19" y="86"/>
                    <a:pt x="21" y="86"/>
                  </a:cubicBezTo>
                  <a:cubicBezTo>
                    <a:pt x="26" y="88"/>
                    <a:pt x="29" y="89"/>
                    <a:pt x="31" y="89"/>
                  </a:cubicBezTo>
                  <a:cubicBezTo>
                    <a:pt x="33" y="89"/>
                    <a:pt x="34" y="88"/>
                    <a:pt x="35" y="87"/>
                  </a:cubicBezTo>
                  <a:cubicBezTo>
                    <a:pt x="37" y="85"/>
                    <a:pt x="41" y="83"/>
                    <a:pt x="41" y="80"/>
                  </a:cubicBezTo>
                  <a:cubicBezTo>
                    <a:pt x="41" y="78"/>
                    <a:pt x="41" y="76"/>
                    <a:pt x="41" y="76"/>
                  </a:cubicBezTo>
                  <a:cubicBezTo>
                    <a:pt x="49" y="77"/>
                    <a:pt x="48" y="79"/>
                    <a:pt x="51" y="79"/>
                  </a:cubicBezTo>
                  <a:cubicBezTo>
                    <a:pt x="52" y="79"/>
                    <a:pt x="55" y="80"/>
                    <a:pt x="56" y="80"/>
                  </a:cubicBezTo>
                  <a:cubicBezTo>
                    <a:pt x="57" y="80"/>
                    <a:pt x="58" y="80"/>
                    <a:pt x="59" y="79"/>
                  </a:cubicBezTo>
                  <a:cubicBezTo>
                    <a:pt x="60" y="77"/>
                    <a:pt x="65" y="74"/>
                    <a:pt x="65" y="74"/>
                  </a:cubicBezTo>
                  <a:cubicBezTo>
                    <a:pt x="66" y="69"/>
                    <a:pt x="66" y="64"/>
                    <a:pt x="66" y="64"/>
                  </a:cubicBezTo>
                  <a:cubicBezTo>
                    <a:pt x="66" y="64"/>
                    <a:pt x="64" y="61"/>
                    <a:pt x="64" y="60"/>
                  </a:cubicBezTo>
                  <a:cubicBezTo>
                    <a:pt x="66" y="57"/>
                    <a:pt x="68" y="58"/>
                    <a:pt x="70" y="57"/>
                  </a:cubicBezTo>
                  <a:cubicBezTo>
                    <a:pt x="74" y="54"/>
                    <a:pt x="78" y="50"/>
                    <a:pt x="78" y="50"/>
                  </a:cubicBezTo>
                  <a:cubicBezTo>
                    <a:pt x="82" y="48"/>
                    <a:pt x="83" y="48"/>
                    <a:pt x="83" y="48"/>
                  </a:cubicBezTo>
                  <a:cubicBezTo>
                    <a:pt x="83" y="48"/>
                    <a:pt x="83" y="49"/>
                    <a:pt x="83" y="49"/>
                  </a:cubicBezTo>
                  <a:cubicBezTo>
                    <a:pt x="84" y="49"/>
                    <a:pt x="84" y="48"/>
                    <a:pt x="85" y="47"/>
                  </a:cubicBezTo>
                  <a:cubicBezTo>
                    <a:pt x="87" y="44"/>
                    <a:pt x="89" y="41"/>
                    <a:pt x="89" y="41"/>
                  </a:cubicBezTo>
                  <a:cubicBezTo>
                    <a:pt x="93" y="38"/>
                    <a:pt x="94" y="37"/>
                    <a:pt x="97" y="37"/>
                  </a:cubicBezTo>
                  <a:cubicBezTo>
                    <a:pt x="99" y="37"/>
                    <a:pt x="105" y="36"/>
                    <a:pt x="105" y="36"/>
                  </a:cubicBezTo>
                  <a:cubicBezTo>
                    <a:pt x="109" y="34"/>
                    <a:pt x="111" y="34"/>
                    <a:pt x="113" y="34"/>
                  </a:cubicBezTo>
                  <a:cubicBezTo>
                    <a:pt x="114" y="34"/>
                    <a:pt x="114" y="34"/>
                    <a:pt x="115" y="34"/>
                  </a:cubicBezTo>
                  <a:cubicBezTo>
                    <a:pt x="115" y="34"/>
                    <a:pt x="116" y="34"/>
                    <a:pt x="116" y="34"/>
                  </a:cubicBezTo>
                  <a:cubicBezTo>
                    <a:pt x="117" y="34"/>
                    <a:pt x="117" y="34"/>
                    <a:pt x="118" y="34"/>
                  </a:cubicBezTo>
                  <a:cubicBezTo>
                    <a:pt x="118" y="34"/>
                    <a:pt x="119" y="34"/>
                    <a:pt x="120" y="34"/>
                  </a:cubicBezTo>
                  <a:cubicBezTo>
                    <a:pt x="128" y="31"/>
                    <a:pt x="130" y="29"/>
                    <a:pt x="130" y="29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06" y="12"/>
                    <a:pt x="101" y="13"/>
                    <a:pt x="98" y="12"/>
                  </a:cubicBezTo>
                  <a:cubicBezTo>
                    <a:pt x="96" y="11"/>
                    <a:pt x="93" y="11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89" y="12"/>
                    <a:pt x="88" y="13"/>
                    <a:pt x="87" y="13"/>
                  </a:cubicBezTo>
                  <a:cubicBezTo>
                    <a:pt x="87" y="13"/>
                    <a:pt x="86" y="13"/>
                    <a:pt x="86" y="13"/>
                  </a:cubicBezTo>
                  <a:cubicBezTo>
                    <a:pt x="82" y="12"/>
                    <a:pt x="80" y="11"/>
                    <a:pt x="80" y="11"/>
                  </a:cubicBezTo>
                  <a:cubicBezTo>
                    <a:pt x="79" y="11"/>
                    <a:pt x="78" y="11"/>
                    <a:pt x="77" y="11"/>
                  </a:cubicBezTo>
                  <a:cubicBezTo>
                    <a:pt x="74" y="11"/>
                    <a:pt x="72" y="10"/>
                    <a:pt x="71" y="9"/>
                  </a:cubicBezTo>
                  <a:cubicBezTo>
                    <a:pt x="69" y="9"/>
                    <a:pt x="63" y="8"/>
                    <a:pt x="60" y="7"/>
                  </a:cubicBezTo>
                  <a:cubicBezTo>
                    <a:pt x="57" y="6"/>
                    <a:pt x="53" y="4"/>
                    <a:pt x="51" y="3"/>
                  </a:cubicBezTo>
                  <a:cubicBezTo>
                    <a:pt x="48" y="1"/>
                    <a:pt x="46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38"/>
            <p:cNvSpPr>
              <a:spLocks noEditPoints="1"/>
            </p:cNvSpPr>
            <p:nvPr/>
          </p:nvSpPr>
          <p:spPr bwMode="auto">
            <a:xfrm>
              <a:off x="488950" y="-10880726"/>
              <a:ext cx="1093788" cy="528638"/>
            </a:xfrm>
            <a:custGeom>
              <a:avLst/>
              <a:gdLst>
                <a:gd name="T0" fmla="*/ 14 w 258"/>
                <a:gd name="T1" fmla="*/ 54 h 125"/>
                <a:gd name="T2" fmla="*/ 14 w 258"/>
                <a:gd name="T3" fmla="*/ 54 h 125"/>
                <a:gd name="T4" fmla="*/ 14 w 258"/>
                <a:gd name="T5" fmla="*/ 54 h 125"/>
                <a:gd name="T6" fmla="*/ 14 w 258"/>
                <a:gd name="T7" fmla="*/ 54 h 125"/>
                <a:gd name="T8" fmla="*/ 14 w 258"/>
                <a:gd name="T9" fmla="*/ 54 h 125"/>
                <a:gd name="T10" fmla="*/ 14 w 258"/>
                <a:gd name="T11" fmla="*/ 54 h 125"/>
                <a:gd name="T12" fmla="*/ 15 w 258"/>
                <a:gd name="T13" fmla="*/ 35 h 125"/>
                <a:gd name="T14" fmla="*/ 129 w 258"/>
                <a:gd name="T15" fmla="*/ 18 h 125"/>
                <a:gd name="T16" fmla="*/ 51 w 258"/>
                <a:gd name="T17" fmla="*/ 13 h 125"/>
                <a:gd name="T18" fmla="*/ 103 w 258"/>
                <a:gd name="T19" fmla="*/ 10 h 125"/>
                <a:gd name="T20" fmla="*/ 67 w 258"/>
                <a:gd name="T21" fmla="*/ 0 h 125"/>
                <a:gd name="T22" fmla="*/ 60 w 258"/>
                <a:gd name="T23" fmla="*/ 9 h 125"/>
                <a:gd name="T24" fmla="*/ 52 w 258"/>
                <a:gd name="T25" fmla="*/ 13 h 125"/>
                <a:gd name="T26" fmla="*/ 47 w 258"/>
                <a:gd name="T27" fmla="*/ 13 h 125"/>
                <a:gd name="T28" fmla="*/ 29 w 258"/>
                <a:gd name="T29" fmla="*/ 18 h 125"/>
                <a:gd name="T30" fmla="*/ 17 w 258"/>
                <a:gd name="T31" fmla="*/ 34 h 125"/>
                <a:gd name="T32" fmla="*/ 10 w 258"/>
                <a:gd name="T33" fmla="*/ 34 h 125"/>
                <a:gd name="T34" fmla="*/ 10 w 258"/>
                <a:gd name="T35" fmla="*/ 52 h 125"/>
                <a:gd name="T36" fmla="*/ 22 w 258"/>
                <a:gd name="T37" fmla="*/ 50 h 125"/>
                <a:gd name="T38" fmla="*/ 22 w 258"/>
                <a:gd name="T39" fmla="*/ 50 h 125"/>
                <a:gd name="T40" fmla="*/ 29 w 258"/>
                <a:gd name="T41" fmla="*/ 56 h 125"/>
                <a:gd name="T42" fmla="*/ 55 w 258"/>
                <a:gd name="T43" fmla="*/ 50 h 125"/>
                <a:gd name="T44" fmla="*/ 40 w 258"/>
                <a:gd name="T45" fmla="*/ 59 h 125"/>
                <a:gd name="T46" fmla="*/ 20 w 258"/>
                <a:gd name="T47" fmla="*/ 64 h 125"/>
                <a:gd name="T48" fmla="*/ 43 w 258"/>
                <a:gd name="T49" fmla="*/ 71 h 125"/>
                <a:gd name="T50" fmla="*/ 77 w 258"/>
                <a:gd name="T51" fmla="*/ 68 h 125"/>
                <a:gd name="T52" fmla="*/ 97 w 258"/>
                <a:gd name="T53" fmla="*/ 71 h 125"/>
                <a:gd name="T54" fmla="*/ 95 w 258"/>
                <a:gd name="T55" fmla="*/ 81 h 125"/>
                <a:gd name="T56" fmla="*/ 51 w 258"/>
                <a:gd name="T57" fmla="*/ 84 h 125"/>
                <a:gd name="T58" fmla="*/ 40 w 258"/>
                <a:gd name="T59" fmla="*/ 100 h 125"/>
                <a:gd name="T60" fmla="*/ 73 w 258"/>
                <a:gd name="T61" fmla="*/ 111 h 125"/>
                <a:gd name="T62" fmla="*/ 97 w 258"/>
                <a:gd name="T63" fmla="*/ 124 h 125"/>
                <a:gd name="T64" fmla="*/ 117 w 258"/>
                <a:gd name="T65" fmla="*/ 122 h 125"/>
                <a:gd name="T66" fmla="*/ 139 w 258"/>
                <a:gd name="T67" fmla="*/ 116 h 125"/>
                <a:gd name="T68" fmla="*/ 181 w 258"/>
                <a:gd name="T69" fmla="*/ 97 h 125"/>
                <a:gd name="T70" fmla="*/ 203 w 258"/>
                <a:gd name="T71" fmla="*/ 115 h 125"/>
                <a:gd name="T72" fmla="*/ 231 w 258"/>
                <a:gd name="T73" fmla="*/ 115 h 125"/>
                <a:gd name="T74" fmla="*/ 223 w 258"/>
                <a:gd name="T75" fmla="*/ 104 h 125"/>
                <a:gd name="T76" fmla="*/ 236 w 258"/>
                <a:gd name="T77" fmla="*/ 93 h 125"/>
                <a:gd name="T78" fmla="*/ 258 w 258"/>
                <a:gd name="T79" fmla="*/ 99 h 125"/>
                <a:gd name="T80" fmla="*/ 245 w 258"/>
                <a:gd name="T81" fmla="*/ 85 h 125"/>
                <a:gd name="T82" fmla="*/ 227 w 258"/>
                <a:gd name="T83" fmla="*/ 78 h 125"/>
                <a:gd name="T84" fmla="*/ 225 w 258"/>
                <a:gd name="T85" fmla="*/ 69 h 125"/>
                <a:gd name="T86" fmla="*/ 212 w 258"/>
                <a:gd name="T87" fmla="*/ 71 h 125"/>
                <a:gd name="T88" fmla="*/ 198 w 258"/>
                <a:gd name="T89" fmla="*/ 52 h 125"/>
                <a:gd name="T90" fmla="*/ 186 w 258"/>
                <a:gd name="T91" fmla="*/ 34 h 125"/>
                <a:gd name="T92" fmla="*/ 170 w 258"/>
                <a:gd name="T93" fmla="*/ 33 h 125"/>
                <a:gd name="T94" fmla="*/ 160 w 258"/>
                <a:gd name="T95" fmla="*/ 38 h 125"/>
                <a:gd name="T96" fmla="*/ 152 w 258"/>
                <a:gd name="T97" fmla="*/ 33 h 125"/>
                <a:gd name="T98" fmla="*/ 130 w 258"/>
                <a:gd name="T99" fmla="*/ 18 h 125"/>
                <a:gd name="T100" fmla="*/ 109 w 258"/>
                <a:gd name="T101" fmla="*/ 13 h 125"/>
                <a:gd name="T102" fmla="*/ 99 w 258"/>
                <a:gd name="T103" fmla="*/ 30 h 125"/>
                <a:gd name="T104" fmla="*/ 86 w 258"/>
                <a:gd name="T105" fmla="*/ 30 h 125"/>
                <a:gd name="T106" fmla="*/ 71 w 258"/>
                <a:gd name="T10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8" h="125">
                  <a:moveTo>
                    <a:pt x="16" y="58"/>
                  </a:moveTo>
                  <a:cubicBezTo>
                    <a:pt x="12" y="59"/>
                    <a:pt x="12" y="59"/>
                    <a:pt x="13" y="59"/>
                  </a:cubicBezTo>
                  <a:cubicBezTo>
                    <a:pt x="14" y="59"/>
                    <a:pt x="19" y="59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13" y="52"/>
                  </a:moveTo>
                  <a:cubicBezTo>
                    <a:pt x="13" y="52"/>
                    <a:pt x="14" y="53"/>
                    <a:pt x="14" y="54"/>
                  </a:cubicBezTo>
                  <a:cubicBezTo>
                    <a:pt x="14" y="53"/>
                    <a:pt x="13" y="52"/>
                    <a:pt x="13" y="52"/>
                  </a:cubicBezTo>
                  <a:moveTo>
                    <a:pt x="13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moveTo>
                    <a:pt x="17" y="34"/>
                  </a:moveTo>
                  <a:cubicBezTo>
                    <a:pt x="16" y="34"/>
                    <a:pt x="13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moveTo>
                    <a:pt x="132" y="16"/>
                  </a:moveTo>
                  <a:cubicBezTo>
                    <a:pt x="132" y="16"/>
                    <a:pt x="131" y="17"/>
                    <a:pt x="130" y="17"/>
                  </a:cubicBezTo>
                  <a:cubicBezTo>
                    <a:pt x="129" y="18"/>
                    <a:pt x="128" y="18"/>
                    <a:pt x="129" y="18"/>
                  </a:cubicBezTo>
                  <a:cubicBezTo>
                    <a:pt x="129" y="18"/>
                    <a:pt x="129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2" y="16"/>
                    <a:pt x="132" y="16"/>
                    <a:pt x="132" y="16"/>
                  </a:cubicBezTo>
                  <a:moveTo>
                    <a:pt x="52" y="13"/>
                  </a:moveTo>
                  <a:cubicBezTo>
                    <a:pt x="51" y="13"/>
                    <a:pt x="49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moveTo>
                    <a:pt x="103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moveTo>
                    <a:pt x="103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moveTo>
                    <a:pt x="105" y="9"/>
                  </a:moveTo>
                  <a:cubicBezTo>
                    <a:pt x="105" y="9"/>
                    <a:pt x="103" y="10"/>
                    <a:pt x="103" y="10"/>
                  </a:cubicBezTo>
                  <a:cubicBezTo>
                    <a:pt x="104" y="9"/>
                    <a:pt x="105" y="9"/>
                    <a:pt x="105" y="9"/>
                  </a:cubicBezTo>
                  <a:moveTo>
                    <a:pt x="67" y="0"/>
                  </a:moveTo>
                  <a:cubicBezTo>
                    <a:pt x="66" y="0"/>
                    <a:pt x="66" y="0"/>
                    <a:pt x="64" y="1"/>
                  </a:cubicBezTo>
                  <a:cubicBezTo>
                    <a:pt x="62" y="3"/>
                    <a:pt x="63" y="1"/>
                    <a:pt x="62" y="5"/>
                  </a:cubicBezTo>
                  <a:cubicBezTo>
                    <a:pt x="60" y="8"/>
                    <a:pt x="64" y="6"/>
                    <a:pt x="60" y="8"/>
                  </a:cubicBezTo>
                  <a:cubicBezTo>
                    <a:pt x="63" y="7"/>
                    <a:pt x="64" y="6"/>
                    <a:pt x="64" y="6"/>
                  </a:cubicBezTo>
                  <a:cubicBezTo>
                    <a:pt x="64" y="6"/>
                    <a:pt x="63" y="7"/>
                    <a:pt x="62" y="7"/>
                  </a:cubicBezTo>
                  <a:cubicBezTo>
                    <a:pt x="61" y="8"/>
                    <a:pt x="60" y="9"/>
                    <a:pt x="60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4" y="11"/>
                    <a:pt x="53" y="12"/>
                    <a:pt x="52" y="13"/>
                  </a:cubicBezTo>
                  <a:cubicBezTo>
                    <a:pt x="52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9" y="13"/>
                    <a:pt x="48" y="13"/>
                    <a:pt x="48" y="13"/>
                  </a:cubicBezTo>
                  <a:cubicBezTo>
                    <a:pt x="48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3"/>
                    <a:pt x="45" y="13"/>
                  </a:cubicBezTo>
                  <a:cubicBezTo>
                    <a:pt x="43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8" y="14"/>
                    <a:pt x="37" y="14"/>
                  </a:cubicBezTo>
                  <a:cubicBezTo>
                    <a:pt x="30" y="16"/>
                    <a:pt x="33" y="17"/>
                    <a:pt x="29" y="18"/>
                  </a:cubicBezTo>
                  <a:cubicBezTo>
                    <a:pt x="25" y="19"/>
                    <a:pt x="23" y="18"/>
                    <a:pt x="22" y="20"/>
                  </a:cubicBezTo>
                  <a:cubicBezTo>
                    <a:pt x="18" y="25"/>
                    <a:pt x="18" y="22"/>
                    <a:pt x="18" y="25"/>
                  </a:cubicBezTo>
                  <a:cubicBezTo>
                    <a:pt x="19" y="28"/>
                    <a:pt x="18" y="32"/>
                    <a:pt x="18" y="32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0" y="34"/>
                    <a:pt x="10" y="34"/>
                  </a:cubicBezTo>
                  <a:cubicBezTo>
                    <a:pt x="10" y="34"/>
                    <a:pt x="10" y="35"/>
                    <a:pt x="9" y="36"/>
                  </a:cubicBezTo>
                  <a:cubicBezTo>
                    <a:pt x="7" y="41"/>
                    <a:pt x="10" y="39"/>
                    <a:pt x="7" y="42"/>
                  </a:cubicBezTo>
                  <a:cubicBezTo>
                    <a:pt x="0" y="47"/>
                    <a:pt x="0" y="42"/>
                    <a:pt x="0" y="47"/>
                  </a:cubicBezTo>
                  <a:cubicBezTo>
                    <a:pt x="0" y="52"/>
                    <a:pt x="0" y="51"/>
                    <a:pt x="3" y="52"/>
                  </a:cubicBezTo>
                  <a:cubicBezTo>
                    <a:pt x="4" y="52"/>
                    <a:pt x="5" y="52"/>
                    <a:pt x="6" y="52"/>
                  </a:cubicBezTo>
                  <a:cubicBezTo>
                    <a:pt x="8" y="52"/>
                    <a:pt x="9" y="52"/>
                    <a:pt x="10" y="52"/>
                  </a:cubicBezTo>
                  <a:cubicBezTo>
                    <a:pt x="15" y="50"/>
                    <a:pt x="15" y="48"/>
                    <a:pt x="16" y="48"/>
                  </a:cubicBezTo>
                  <a:cubicBezTo>
                    <a:pt x="17" y="48"/>
                    <a:pt x="17" y="49"/>
                    <a:pt x="17" y="49"/>
                  </a:cubicBezTo>
                  <a:cubicBezTo>
                    <a:pt x="18" y="49"/>
                    <a:pt x="19" y="49"/>
                    <a:pt x="19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8"/>
                    <a:pt x="20" y="48"/>
                  </a:cubicBezTo>
                  <a:cubicBezTo>
                    <a:pt x="20" y="48"/>
                    <a:pt x="21" y="49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2" y="48"/>
                    <a:pt x="22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2" y="50"/>
                  </a:cubicBezTo>
                  <a:cubicBezTo>
                    <a:pt x="24" y="53"/>
                    <a:pt x="26" y="55"/>
                    <a:pt x="23" y="55"/>
                  </a:cubicBezTo>
                  <a:cubicBezTo>
                    <a:pt x="23" y="55"/>
                    <a:pt x="22" y="55"/>
                    <a:pt x="22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8"/>
                    <a:pt x="12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7" y="57"/>
                    <a:pt x="28" y="58"/>
                    <a:pt x="29" y="56"/>
                  </a:cubicBezTo>
                  <a:cubicBezTo>
                    <a:pt x="30" y="53"/>
                    <a:pt x="28" y="52"/>
                    <a:pt x="30" y="52"/>
                  </a:cubicBezTo>
                  <a:cubicBezTo>
                    <a:pt x="30" y="52"/>
                    <a:pt x="31" y="52"/>
                    <a:pt x="33" y="53"/>
                  </a:cubicBezTo>
                  <a:cubicBezTo>
                    <a:pt x="37" y="53"/>
                    <a:pt x="37" y="54"/>
                    <a:pt x="38" y="54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45" y="53"/>
                    <a:pt x="45" y="51"/>
                    <a:pt x="48" y="51"/>
                  </a:cubicBezTo>
                  <a:cubicBezTo>
                    <a:pt x="51" y="50"/>
                    <a:pt x="51" y="50"/>
                    <a:pt x="55" y="50"/>
                  </a:cubicBezTo>
                  <a:cubicBezTo>
                    <a:pt x="56" y="50"/>
                    <a:pt x="57" y="50"/>
                    <a:pt x="58" y="50"/>
                  </a:cubicBezTo>
                  <a:cubicBezTo>
                    <a:pt x="61" y="50"/>
                    <a:pt x="63" y="50"/>
                    <a:pt x="63" y="52"/>
                  </a:cubicBezTo>
                  <a:cubicBezTo>
                    <a:pt x="63" y="55"/>
                    <a:pt x="65" y="55"/>
                    <a:pt x="60" y="55"/>
                  </a:cubicBezTo>
                  <a:cubicBezTo>
                    <a:pt x="54" y="55"/>
                    <a:pt x="52" y="54"/>
                    <a:pt x="50" y="54"/>
                  </a:cubicBezTo>
                  <a:cubicBezTo>
                    <a:pt x="49" y="54"/>
                    <a:pt x="49" y="55"/>
                    <a:pt x="48" y="55"/>
                  </a:cubicBezTo>
                  <a:cubicBezTo>
                    <a:pt x="41" y="58"/>
                    <a:pt x="44" y="59"/>
                    <a:pt x="40" y="59"/>
                  </a:cubicBezTo>
                  <a:cubicBezTo>
                    <a:pt x="40" y="59"/>
                    <a:pt x="40" y="59"/>
                    <a:pt x="39" y="59"/>
                  </a:cubicBezTo>
                  <a:cubicBezTo>
                    <a:pt x="36" y="59"/>
                    <a:pt x="37" y="58"/>
                    <a:pt x="37" y="58"/>
                  </a:cubicBezTo>
                  <a:cubicBezTo>
                    <a:pt x="36" y="58"/>
                    <a:pt x="36" y="59"/>
                    <a:pt x="34" y="59"/>
                  </a:cubicBezTo>
                  <a:cubicBezTo>
                    <a:pt x="28" y="61"/>
                    <a:pt x="30" y="61"/>
                    <a:pt x="26" y="63"/>
                  </a:cubicBezTo>
                  <a:cubicBezTo>
                    <a:pt x="24" y="64"/>
                    <a:pt x="22" y="64"/>
                    <a:pt x="21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20" y="66"/>
                  </a:cubicBezTo>
                  <a:cubicBezTo>
                    <a:pt x="22" y="69"/>
                    <a:pt x="21" y="70"/>
                    <a:pt x="25" y="70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34" y="71"/>
                    <a:pt x="35" y="69"/>
                    <a:pt x="35" y="69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44" y="71"/>
                    <a:pt x="44" y="71"/>
                    <a:pt x="45" y="71"/>
                  </a:cubicBezTo>
                  <a:cubicBezTo>
                    <a:pt x="50" y="70"/>
                    <a:pt x="53" y="70"/>
                    <a:pt x="55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60" y="70"/>
                    <a:pt x="63" y="71"/>
                    <a:pt x="65" y="71"/>
                  </a:cubicBezTo>
                  <a:cubicBezTo>
                    <a:pt x="66" y="71"/>
                    <a:pt x="66" y="71"/>
                    <a:pt x="67" y="71"/>
                  </a:cubicBezTo>
                  <a:cubicBezTo>
                    <a:pt x="72" y="69"/>
                    <a:pt x="75" y="68"/>
                    <a:pt x="77" y="68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83" y="70"/>
                    <a:pt x="86" y="70"/>
                    <a:pt x="88" y="70"/>
                  </a:cubicBezTo>
                  <a:cubicBezTo>
                    <a:pt x="90" y="70"/>
                    <a:pt x="91" y="70"/>
                    <a:pt x="92" y="69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4" y="69"/>
                    <a:pt x="95" y="69"/>
                    <a:pt x="95" y="70"/>
                  </a:cubicBezTo>
                  <a:cubicBezTo>
                    <a:pt x="96" y="70"/>
                    <a:pt x="96" y="71"/>
                    <a:pt x="97" y="71"/>
                  </a:cubicBezTo>
                  <a:cubicBezTo>
                    <a:pt x="97" y="71"/>
                    <a:pt x="98" y="71"/>
                    <a:pt x="98" y="71"/>
                  </a:cubicBezTo>
                  <a:cubicBezTo>
                    <a:pt x="105" y="69"/>
                    <a:pt x="108" y="69"/>
                    <a:pt x="108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74"/>
                    <a:pt x="107" y="75"/>
                    <a:pt x="105" y="77"/>
                  </a:cubicBezTo>
                  <a:cubicBezTo>
                    <a:pt x="101" y="81"/>
                    <a:pt x="99" y="82"/>
                    <a:pt x="97" y="82"/>
                  </a:cubicBezTo>
                  <a:cubicBezTo>
                    <a:pt x="97" y="82"/>
                    <a:pt x="96" y="81"/>
                    <a:pt x="95" y="81"/>
                  </a:cubicBezTo>
                  <a:cubicBezTo>
                    <a:pt x="91" y="81"/>
                    <a:pt x="89" y="81"/>
                    <a:pt x="86" y="81"/>
                  </a:cubicBezTo>
                  <a:cubicBezTo>
                    <a:pt x="84" y="81"/>
                    <a:pt x="82" y="80"/>
                    <a:pt x="79" y="80"/>
                  </a:cubicBezTo>
                  <a:cubicBezTo>
                    <a:pt x="78" y="80"/>
                    <a:pt x="78" y="80"/>
                    <a:pt x="77" y="80"/>
                  </a:cubicBezTo>
                  <a:cubicBezTo>
                    <a:pt x="73" y="81"/>
                    <a:pt x="75" y="81"/>
                    <a:pt x="69" y="81"/>
                  </a:cubicBezTo>
                  <a:cubicBezTo>
                    <a:pt x="63" y="81"/>
                    <a:pt x="66" y="82"/>
                    <a:pt x="60" y="82"/>
                  </a:cubicBezTo>
                  <a:cubicBezTo>
                    <a:pt x="55" y="82"/>
                    <a:pt x="56" y="83"/>
                    <a:pt x="51" y="84"/>
                  </a:cubicBezTo>
                  <a:cubicBezTo>
                    <a:pt x="47" y="85"/>
                    <a:pt x="44" y="85"/>
                    <a:pt x="43" y="85"/>
                  </a:cubicBezTo>
                  <a:cubicBezTo>
                    <a:pt x="42" y="85"/>
                    <a:pt x="42" y="85"/>
                    <a:pt x="41" y="85"/>
                  </a:cubicBezTo>
                  <a:cubicBezTo>
                    <a:pt x="41" y="85"/>
                    <a:pt x="41" y="85"/>
                    <a:pt x="40" y="85"/>
                  </a:cubicBezTo>
                  <a:cubicBezTo>
                    <a:pt x="39" y="85"/>
                    <a:pt x="39" y="85"/>
                    <a:pt x="37" y="86"/>
                  </a:cubicBezTo>
                  <a:cubicBezTo>
                    <a:pt x="33" y="90"/>
                    <a:pt x="33" y="89"/>
                    <a:pt x="35" y="93"/>
                  </a:cubicBezTo>
                  <a:cubicBezTo>
                    <a:pt x="37" y="97"/>
                    <a:pt x="40" y="98"/>
                    <a:pt x="40" y="100"/>
                  </a:cubicBezTo>
                  <a:cubicBezTo>
                    <a:pt x="40" y="102"/>
                    <a:pt x="37" y="104"/>
                    <a:pt x="42" y="105"/>
                  </a:cubicBezTo>
                  <a:cubicBezTo>
                    <a:pt x="46" y="106"/>
                    <a:pt x="45" y="108"/>
                    <a:pt x="50" y="108"/>
                  </a:cubicBezTo>
                  <a:cubicBezTo>
                    <a:pt x="55" y="108"/>
                    <a:pt x="55" y="108"/>
                    <a:pt x="59" y="111"/>
                  </a:cubicBezTo>
                  <a:cubicBezTo>
                    <a:pt x="63" y="112"/>
                    <a:pt x="63" y="113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1"/>
                    <a:pt x="73" y="111"/>
                  </a:cubicBezTo>
                  <a:cubicBezTo>
                    <a:pt x="74" y="111"/>
                    <a:pt x="75" y="111"/>
                    <a:pt x="75" y="112"/>
                  </a:cubicBezTo>
                  <a:cubicBezTo>
                    <a:pt x="77" y="117"/>
                    <a:pt x="78" y="117"/>
                    <a:pt x="77" y="120"/>
                  </a:cubicBezTo>
                  <a:cubicBezTo>
                    <a:pt x="76" y="123"/>
                    <a:pt x="74" y="123"/>
                    <a:pt x="79" y="124"/>
                  </a:cubicBezTo>
                  <a:cubicBezTo>
                    <a:pt x="82" y="124"/>
                    <a:pt x="83" y="125"/>
                    <a:pt x="84" y="125"/>
                  </a:cubicBezTo>
                  <a:cubicBezTo>
                    <a:pt x="85" y="125"/>
                    <a:pt x="86" y="125"/>
                    <a:pt x="87" y="124"/>
                  </a:cubicBezTo>
                  <a:cubicBezTo>
                    <a:pt x="93" y="124"/>
                    <a:pt x="95" y="124"/>
                    <a:pt x="97" y="124"/>
                  </a:cubicBezTo>
                  <a:cubicBezTo>
                    <a:pt x="97" y="124"/>
                    <a:pt x="98" y="124"/>
                    <a:pt x="98" y="124"/>
                  </a:cubicBezTo>
                  <a:cubicBezTo>
                    <a:pt x="98" y="124"/>
                    <a:pt x="99" y="124"/>
                    <a:pt x="99" y="124"/>
                  </a:cubicBezTo>
                  <a:cubicBezTo>
                    <a:pt x="100" y="124"/>
                    <a:pt x="102" y="122"/>
                    <a:pt x="107" y="122"/>
                  </a:cubicBezTo>
                  <a:cubicBezTo>
                    <a:pt x="110" y="121"/>
                    <a:pt x="111" y="121"/>
                    <a:pt x="111" y="121"/>
                  </a:cubicBezTo>
                  <a:cubicBezTo>
                    <a:pt x="112" y="121"/>
                    <a:pt x="112" y="121"/>
                    <a:pt x="115" y="122"/>
                  </a:cubicBezTo>
                  <a:cubicBezTo>
                    <a:pt x="115" y="122"/>
                    <a:pt x="116" y="122"/>
                    <a:pt x="117" y="122"/>
                  </a:cubicBezTo>
                  <a:cubicBezTo>
                    <a:pt x="119" y="122"/>
                    <a:pt x="120" y="121"/>
                    <a:pt x="124" y="121"/>
                  </a:cubicBezTo>
                  <a:cubicBezTo>
                    <a:pt x="125" y="121"/>
                    <a:pt x="125" y="121"/>
                    <a:pt x="126" y="121"/>
                  </a:cubicBezTo>
                  <a:cubicBezTo>
                    <a:pt x="126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30" y="121"/>
                    <a:pt x="132" y="120"/>
                  </a:cubicBezTo>
                  <a:cubicBezTo>
                    <a:pt x="136" y="118"/>
                    <a:pt x="135" y="116"/>
                    <a:pt x="139" y="116"/>
                  </a:cubicBezTo>
                  <a:cubicBezTo>
                    <a:pt x="142" y="115"/>
                    <a:pt x="143" y="116"/>
                    <a:pt x="147" y="114"/>
                  </a:cubicBezTo>
                  <a:cubicBezTo>
                    <a:pt x="151" y="113"/>
                    <a:pt x="152" y="113"/>
                    <a:pt x="155" y="111"/>
                  </a:cubicBezTo>
                  <a:cubicBezTo>
                    <a:pt x="159" y="109"/>
                    <a:pt x="159" y="107"/>
                    <a:pt x="161" y="106"/>
                  </a:cubicBezTo>
                  <a:cubicBezTo>
                    <a:pt x="164" y="105"/>
                    <a:pt x="167" y="105"/>
                    <a:pt x="170" y="104"/>
                  </a:cubicBezTo>
                  <a:cubicBezTo>
                    <a:pt x="173" y="103"/>
                    <a:pt x="173" y="102"/>
                    <a:pt x="174" y="100"/>
                  </a:cubicBezTo>
                  <a:cubicBezTo>
                    <a:pt x="176" y="99"/>
                    <a:pt x="178" y="98"/>
                    <a:pt x="181" y="97"/>
                  </a:cubicBezTo>
                  <a:cubicBezTo>
                    <a:pt x="186" y="95"/>
                    <a:pt x="189" y="93"/>
                    <a:pt x="190" y="93"/>
                  </a:cubicBezTo>
                  <a:cubicBezTo>
                    <a:pt x="191" y="93"/>
                    <a:pt x="191" y="94"/>
                    <a:pt x="190" y="94"/>
                  </a:cubicBezTo>
                  <a:cubicBezTo>
                    <a:pt x="189" y="96"/>
                    <a:pt x="189" y="99"/>
                    <a:pt x="187" y="101"/>
                  </a:cubicBezTo>
                  <a:cubicBezTo>
                    <a:pt x="185" y="103"/>
                    <a:pt x="179" y="105"/>
                    <a:pt x="188" y="107"/>
                  </a:cubicBezTo>
                  <a:cubicBezTo>
                    <a:pt x="196" y="108"/>
                    <a:pt x="196" y="107"/>
                    <a:pt x="197" y="109"/>
                  </a:cubicBezTo>
                  <a:cubicBezTo>
                    <a:pt x="199" y="113"/>
                    <a:pt x="201" y="115"/>
                    <a:pt x="203" y="115"/>
                  </a:cubicBezTo>
                  <a:cubicBezTo>
                    <a:pt x="203" y="115"/>
                    <a:pt x="204" y="115"/>
                    <a:pt x="205" y="114"/>
                  </a:cubicBezTo>
                  <a:cubicBezTo>
                    <a:pt x="207" y="112"/>
                    <a:pt x="209" y="110"/>
                    <a:pt x="210" y="110"/>
                  </a:cubicBezTo>
                  <a:cubicBezTo>
                    <a:pt x="210" y="110"/>
                    <a:pt x="211" y="110"/>
                    <a:pt x="211" y="111"/>
                  </a:cubicBezTo>
                  <a:cubicBezTo>
                    <a:pt x="217" y="115"/>
                    <a:pt x="220" y="117"/>
                    <a:pt x="222" y="117"/>
                  </a:cubicBezTo>
                  <a:cubicBezTo>
                    <a:pt x="223" y="117"/>
                    <a:pt x="223" y="117"/>
                    <a:pt x="223" y="117"/>
                  </a:cubicBezTo>
                  <a:cubicBezTo>
                    <a:pt x="227" y="116"/>
                    <a:pt x="229" y="116"/>
                    <a:pt x="231" y="115"/>
                  </a:cubicBezTo>
                  <a:cubicBezTo>
                    <a:pt x="236" y="111"/>
                    <a:pt x="241" y="111"/>
                    <a:pt x="241" y="110"/>
                  </a:cubicBezTo>
                  <a:cubicBezTo>
                    <a:pt x="243" y="106"/>
                    <a:pt x="242" y="102"/>
                    <a:pt x="240" y="10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34" y="104"/>
                    <a:pt x="233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25" y="104"/>
                    <a:pt x="223" y="104"/>
                    <a:pt x="223" y="104"/>
                  </a:cubicBezTo>
                  <a:cubicBezTo>
                    <a:pt x="218" y="100"/>
                    <a:pt x="218" y="100"/>
                    <a:pt x="218" y="98"/>
                  </a:cubicBezTo>
                  <a:cubicBezTo>
                    <a:pt x="219" y="95"/>
                    <a:pt x="220" y="93"/>
                    <a:pt x="221" y="93"/>
                  </a:cubicBezTo>
                  <a:cubicBezTo>
                    <a:pt x="222" y="93"/>
                    <a:pt x="222" y="93"/>
                    <a:pt x="223" y="93"/>
                  </a:cubicBezTo>
                  <a:cubicBezTo>
                    <a:pt x="230" y="98"/>
                    <a:pt x="233" y="98"/>
                    <a:pt x="233" y="98"/>
                  </a:cubicBezTo>
                  <a:cubicBezTo>
                    <a:pt x="238" y="99"/>
                    <a:pt x="241" y="99"/>
                    <a:pt x="241" y="99"/>
                  </a:cubicBezTo>
                  <a:cubicBezTo>
                    <a:pt x="239" y="95"/>
                    <a:pt x="236" y="93"/>
                    <a:pt x="236" y="93"/>
                  </a:cubicBezTo>
                  <a:cubicBezTo>
                    <a:pt x="238" y="92"/>
                    <a:pt x="240" y="91"/>
                    <a:pt x="241" y="91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8" y="93"/>
                    <a:pt x="249" y="94"/>
                    <a:pt x="249" y="96"/>
                  </a:cubicBezTo>
                  <a:cubicBezTo>
                    <a:pt x="249" y="99"/>
                    <a:pt x="248" y="100"/>
                    <a:pt x="251" y="100"/>
                  </a:cubicBezTo>
                  <a:cubicBezTo>
                    <a:pt x="253" y="100"/>
                    <a:pt x="255" y="101"/>
                    <a:pt x="256" y="101"/>
                  </a:cubicBezTo>
                  <a:cubicBezTo>
                    <a:pt x="258" y="101"/>
                    <a:pt x="258" y="100"/>
                    <a:pt x="258" y="99"/>
                  </a:cubicBezTo>
                  <a:cubicBezTo>
                    <a:pt x="258" y="97"/>
                    <a:pt x="255" y="96"/>
                    <a:pt x="256" y="94"/>
                  </a:cubicBezTo>
                  <a:cubicBezTo>
                    <a:pt x="257" y="88"/>
                    <a:pt x="257" y="84"/>
                    <a:pt x="256" y="84"/>
                  </a:cubicBezTo>
                  <a:cubicBezTo>
                    <a:pt x="255" y="84"/>
                    <a:pt x="254" y="84"/>
                    <a:pt x="253" y="84"/>
                  </a:cubicBezTo>
                  <a:cubicBezTo>
                    <a:pt x="252" y="84"/>
                    <a:pt x="250" y="84"/>
                    <a:pt x="249" y="84"/>
                  </a:cubicBezTo>
                  <a:cubicBezTo>
                    <a:pt x="248" y="85"/>
                    <a:pt x="247" y="85"/>
                    <a:pt x="246" y="85"/>
                  </a:cubicBezTo>
                  <a:cubicBezTo>
                    <a:pt x="246" y="85"/>
                    <a:pt x="245" y="85"/>
                    <a:pt x="245" y="85"/>
                  </a:cubicBezTo>
                  <a:cubicBezTo>
                    <a:pt x="234" y="82"/>
                    <a:pt x="235" y="83"/>
                    <a:pt x="232" y="81"/>
                  </a:cubicBezTo>
                  <a:cubicBezTo>
                    <a:pt x="229" y="80"/>
                    <a:pt x="228" y="80"/>
                    <a:pt x="227" y="80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80"/>
                    <a:pt x="227" y="80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6" y="80"/>
                    <a:pt x="226" y="81"/>
                    <a:pt x="226" y="81"/>
                  </a:cubicBezTo>
                  <a:cubicBezTo>
                    <a:pt x="226" y="81"/>
                    <a:pt x="226" y="80"/>
                    <a:pt x="226" y="79"/>
                  </a:cubicBezTo>
                  <a:cubicBezTo>
                    <a:pt x="226" y="79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2"/>
                    <a:pt x="227" y="70"/>
                    <a:pt x="225" y="69"/>
                  </a:cubicBezTo>
                  <a:cubicBezTo>
                    <a:pt x="223" y="69"/>
                    <a:pt x="222" y="69"/>
                    <a:pt x="221" y="69"/>
                  </a:cubicBezTo>
                  <a:cubicBezTo>
                    <a:pt x="221" y="69"/>
                    <a:pt x="221" y="69"/>
                    <a:pt x="220" y="71"/>
                  </a:cubicBezTo>
                  <a:cubicBezTo>
                    <a:pt x="220" y="75"/>
                    <a:pt x="222" y="77"/>
                    <a:pt x="220" y="77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15" y="78"/>
                    <a:pt x="213" y="75"/>
                    <a:pt x="213" y="75"/>
                  </a:cubicBezTo>
                  <a:cubicBezTo>
                    <a:pt x="213" y="75"/>
                    <a:pt x="214" y="73"/>
                    <a:pt x="212" y="71"/>
                  </a:cubicBezTo>
                  <a:cubicBezTo>
                    <a:pt x="210" y="69"/>
                    <a:pt x="209" y="69"/>
                    <a:pt x="207" y="67"/>
                  </a:cubicBezTo>
                  <a:cubicBezTo>
                    <a:pt x="206" y="65"/>
                    <a:pt x="207" y="68"/>
                    <a:pt x="203" y="60"/>
                  </a:cubicBezTo>
                  <a:cubicBezTo>
                    <a:pt x="199" y="52"/>
                    <a:pt x="201" y="54"/>
                    <a:pt x="199" y="52"/>
                  </a:cubicBezTo>
                  <a:cubicBezTo>
                    <a:pt x="200" y="53"/>
                    <a:pt x="200" y="54"/>
                    <a:pt x="200" y="54"/>
                  </a:cubicBezTo>
                  <a:cubicBezTo>
                    <a:pt x="200" y="54"/>
                    <a:pt x="200" y="53"/>
                    <a:pt x="199" y="53"/>
                  </a:cubicBezTo>
                  <a:cubicBezTo>
                    <a:pt x="199" y="52"/>
                    <a:pt x="198" y="52"/>
                    <a:pt x="198" y="52"/>
                  </a:cubicBezTo>
                  <a:cubicBezTo>
                    <a:pt x="198" y="52"/>
                    <a:pt x="198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4" y="48"/>
                    <a:pt x="195" y="45"/>
                    <a:pt x="194" y="44"/>
                  </a:cubicBezTo>
                  <a:cubicBezTo>
                    <a:pt x="193" y="42"/>
                    <a:pt x="194" y="40"/>
                    <a:pt x="193" y="39"/>
                  </a:cubicBezTo>
                  <a:cubicBezTo>
                    <a:pt x="188" y="34"/>
                    <a:pt x="189" y="34"/>
                    <a:pt x="186" y="34"/>
                  </a:cubicBezTo>
                  <a:cubicBezTo>
                    <a:pt x="181" y="34"/>
                    <a:pt x="180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7" y="34"/>
                    <a:pt x="177" y="34"/>
                    <a:pt x="174" y="33"/>
                  </a:cubicBezTo>
                  <a:cubicBezTo>
                    <a:pt x="174" y="33"/>
                    <a:pt x="173" y="33"/>
                    <a:pt x="172" y="33"/>
                  </a:cubicBezTo>
                  <a:cubicBezTo>
                    <a:pt x="172" y="33"/>
                    <a:pt x="171" y="33"/>
                    <a:pt x="171" y="33"/>
                  </a:cubicBezTo>
                  <a:cubicBezTo>
                    <a:pt x="171" y="33"/>
                    <a:pt x="170" y="33"/>
                    <a:pt x="170" y="33"/>
                  </a:cubicBezTo>
                  <a:cubicBezTo>
                    <a:pt x="170" y="33"/>
                    <a:pt x="169" y="33"/>
                    <a:pt x="168" y="33"/>
                  </a:cubicBezTo>
                  <a:cubicBezTo>
                    <a:pt x="166" y="32"/>
                    <a:pt x="165" y="30"/>
                    <a:pt x="164" y="30"/>
                  </a:cubicBezTo>
                  <a:cubicBezTo>
                    <a:pt x="163" y="30"/>
                    <a:pt x="161" y="32"/>
                    <a:pt x="159" y="36"/>
                  </a:cubicBezTo>
                  <a:cubicBezTo>
                    <a:pt x="157" y="39"/>
                    <a:pt x="157" y="40"/>
                    <a:pt x="157" y="40"/>
                  </a:cubicBezTo>
                  <a:cubicBezTo>
                    <a:pt x="158" y="40"/>
                    <a:pt x="160" y="38"/>
                    <a:pt x="160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3" y="46"/>
                    <a:pt x="151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4" y="46"/>
                    <a:pt x="147" y="40"/>
                    <a:pt x="147" y="40"/>
                  </a:cubicBezTo>
                  <a:cubicBezTo>
                    <a:pt x="151" y="36"/>
                    <a:pt x="152" y="34"/>
                    <a:pt x="152" y="33"/>
                  </a:cubicBezTo>
                  <a:cubicBezTo>
                    <a:pt x="152" y="31"/>
                    <a:pt x="153" y="28"/>
                    <a:pt x="152" y="27"/>
                  </a:cubicBezTo>
                  <a:cubicBezTo>
                    <a:pt x="149" y="24"/>
                    <a:pt x="150" y="23"/>
                    <a:pt x="147" y="21"/>
                  </a:cubicBezTo>
                  <a:cubicBezTo>
                    <a:pt x="141" y="15"/>
                    <a:pt x="143" y="14"/>
                    <a:pt x="141" y="13"/>
                  </a:cubicBezTo>
                  <a:cubicBezTo>
                    <a:pt x="136" y="12"/>
                    <a:pt x="134" y="10"/>
                    <a:pt x="133" y="10"/>
                  </a:cubicBezTo>
                  <a:cubicBezTo>
                    <a:pt x="133" y="10"/>
                    <a:pt x="132" y="11"/>
                    <a:pt x="132" y="11"/>
                  </a:cubicBezTo>
                  <a:cubicBezTo>
                    <a:pt x="130" y="18"/>
                    <a:pt x="136" y="15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4" y="22"/>
                    <a:pt x="128" y="25"/>
                    <a:pt x="126" y="25"/>
                  </a:cubicBezTo>
                  <a:cubicBezTo>
                    <a:pt x="125" y="25"/>
                    <a:pt x="124" y="25"/>
                    <a:pt x="123" y="25"/>
                  </a:cubicBezTo>
                  <a:cubicBezTo>
                    <a:pt x="117" y="25"/>
                    <a:pt x="114" y="24"/>
                    <a:pt x="114" y="24"/>
                  </a:cubicBezTo>
                  <a:cubicBezTo>
                    <a:pt x="114" y="24"/>
                    <a:pt x="117" y="19"/>
                    <a:pt x="116" y="18"/>
                  </a:cubicBezTo>
                  <a:cubicBezTo>
                    <a:pt x="112" y="14"/>
                    <a:pt x="111" y="13"/>
                    <a:pt x="109" y="13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9" y="12"/>
                    <a:pt x="97" y="17"/>
                    <a:pt x="98" y="17"/>
                  </a:cubicBezTo>
                  <a:cubicBezTo>
                    <a:pt x="99" y="17"/>
                    <a:pt x="99" y="21"/>
                    <a:pt x="99" y="22"/>
                  </a:cubicBezTo>
                  <a:cubicBezTo>
                    <a:pt x="98" y="24"/>
                    <a:pt x="99" y="30"/>
                    <a:pt x="99" y="30"/>
                  </a:cubicBezTo>
                  <a:cubicBezTo>
                    <a:pt x="99" y="30"/>
                    <a:pt x="100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3" y="33"/>
                    <a:pt x="92" y="31"/>
                    <a:pt x="91" y="30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9" y="29"/>
                    <a:pt x="89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5" y="30"/>
                    <a:pt x="85" y="30"/>
                    <a:pt x="84" y="30"/>
                  </a:cubicBezTo>
                  <a:cubicBezTo>
                    <a:pt x="79" y="26"/>
                    <a:pt x="77" y="26"/>
                    <a:pt x="76" y="23"/>
                  </a:cubicBezTo>
                  <a:cubicBezTo>
                    <a:pt x="75" y="18"/>
                    <a:pt x="78" y="17"/>
                    <a:pt x="77" y="15"/>
                  </a:cubicBezTo>
                  <a:cubicBezTo>
                    <a:pt x="76" y="13"/>
                    <a:pt x="76" y="11"/>
                    <a:pt x="76" y="9"/>
                  </a:cubicBezTo>
                  <a:cubicBezTo>
                    <a:pt x="77" y="8"/>
                    <a:pt x="77" y="2"/>
                    <a:pt x="77" y="2"/>
                  </a:cubicBezTo>
                  <a:cubicBezTo>
                    <a:pt x="77" y="2"/>
                    <a:pt x="73" y="1"/>
                    <a:pt x="71" y="0"/>
                  </a:cubicBezTo>
                  <a:cubicBezTo>
                    <a:pt x="69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39"/>
            <p:cNvSpPr>
              <a:spLocks/>
            </p:cNvSpPr>
            <p:nvPr/>
          </p:nvSpPr>
          <p:spPr bwMode="auto">
            <a:xfrm>
              <a:off x="204788" y="-11360151"/>
              <a:ext cx="492125" cy="238125"/>
            </a:xfrm>
            <a:custGeom>
              <a:avLst/>
              <a:gdLst>
                <a:gd name="T0" fmla="*/ 101 w 116"/>
                <a:gd name="T1" fmla="*/ 0 h 56"/>
                <a:gd name="T2" fmla="*/ 97 w 116"/>
                <a:gd name="T3" fmla="*/ 0 h 56"/>
                <a:gd name="T4" fmla="*/ 95 w 116"/>
                <a:gd name="T5" fmla="*/ 7 h 56"/>
                <a:gd name="T6" fmla="*/ 94 w 116"/>
                <a:gd name="T7" fmla="*/ 11 h 56"/>
                <a:gd name="T8" fmla="*/ 93 w 116"/>
                <a:gd name="T9" fmla="*/ 11 h 56"/>
                <a:gd name="T10" fmla="*/ 83 w 116"/>
                <a:gd name="T11" fmla="*/ 8 h 56"/>
                <a:gd name="T12" fmla="*/ 61 w 116"/>
                <a:gd name="T13" fmla="*/ 9 h 56"/>
                <a:gd name="T14" fmla="*/ 51 w 116"/>
                <a:gd name="T15" fmla="*/ 15 h 56"/>
                <a:gd name="T16" fmla="*/ 43 w 116"/>
                <a:gd name="T17" fmla="*/ 20 h 56"/>
                <a:gd name="T18" fmla="*/ 33 w 116"/>
                <a:gd name="T19" fmla="*/ 24 h 56"/>
                <a:gd name="T20" fmla="*/ 23 w 116"/>
                <a:gd name="T21" fmla="*/ 29 h 56"/>
                <a:gd name="T22" fmla="*/ 22 w 116"/>
                <a:gd name="T23" fmla="*/ 36 h 56"/>
                <a:gd name="T24" fmla="*/ 12 w 116"/>
                <a:gd name="T25" fmla="*/ 40 h 56"/>
                <a:gd name="T26" fmla="*/ 11 w 116"/>
                <a:gd name="T27" fmla="*/ 40 h 56"/>
                <a:gd name="T28" fmla="*/ 10 w 116"/>
                <a:gd name="T29" fmla="*/ 40 h 56"/>
                <a:gd name="T30" fmla="*/ 4 w 116"/>
                <a:gd name="T31" fmla="*/ 43 h 56"/>
                <a:gd name="T32" fmla="*/ 4 w 116"/>
                <a:gd name="T33" fmla="*/ 47 h 56"/>
                <a:gd name="T34" fmla="*/ 9 w 116"/>
                <a:gd name="T35" fmla="*/ 45 h 56"/>
                <a:gd name="T36" fmla="*/ 10 w 116"/>
                <a:gd name="T37" fmla="*/ 46 h 56"/>
                <a:gd name="T38" fmla="*/ 13 w 116"/>
                <a:gd name="T39" fmla="*/ 50 h 56"/>
                <a:gd name="T40" fmla="*/ 16 w 116"/>
                <a:gd name="T41" fmla="*/ 56 h 56"/>
                <a:gd name="T42" fmla="*/ 16 w 116"/>
                <a:gd name="T43" fmla="*/ 56 h 56"/>
                <a:gd name="T44" fmla="*/ 26 w 116"/>
                <a:gd name="T45" fmla="*/ 54 h 56"/>
                <a:gd name="T46" fmla="*/ 26 w 116"/>
                <a:gd name="T47" fmla="*/ 54 h 56"/>
                <a:gd name="T48" fmla="*/ 36 w 116"/>
                <a:gd name="T49" fmla="*/ 55 h 56"/>
                <a:gd name="T50" fmla="*/ 39 w 116"/>
                <a:gd name="T51" fmla="*/ 55 h 56"/>
                <a:gd name="T52" fmla="*/ 47 w 116"/>
                <a:gd name="T53" fmla="*/ 53 h 56"/>
                <a:gd name="T54" fmla="*/ 43 w 116"/>
                <a:gd name="T55" fmla="*/ 48 h 56"/>
                <a:gd name="T56" fmla="*/ 44 w 116"/>
                <a:gd name="T57" fmla="*/ 46 h 56"/>
                <a:gd name="T58" fmla="*/ 45 w 116"/>
                <a:gd name="T59" fmla="*/ 46 h 56"/>
                <a:gd name="T60" fmla="*/ 51 w 116"/>
                <a:gd name="T61" fmla="*/ 52 h 56"/>
                <a:gd name="T62" fmla="*/ 53 w 116"/>
                <a:gd name="T63" fmla="*/ 56 h 56"/>
                <a:gd name="T64" fmla="*/ 60 w 116"/>
                <a:gd name="T65" fmla="*/ 54 h 56"/>
                <a:gd name="T66" fmla="*/ 60 w 116"/>
                <a:gd name="T67" fmla="*/ 50 h 56"/>
                <a:gd name="T68" fmla="*/ 59 w 116"/>
                <a:gd name="T69" fmla="*/ 43 h 56"/>
                <a:gd name="T70" fmla="*/ 60 w 116"/>
                <a:gd name="T71" fmla="*/ 43 h 56"/>
                <a:gd name="T72" fmla="*/ 67 w 116"/>
                <a:gd name="T73" fmla="*/ 44 h 56"/>
                <a:gd name="T74" fmla="*/ 71 w 116"/>
                <a:gd name="T75" fmla="*/ 43 h 56"/>
                <a:gd name="T76" fmla="*/ 72 w 116"/>
                <a:gd name="T77" fmla="*/ 39 h 56"/>
                <a:gd name="T78" fmla="*/ 70 w 116"/>
                <a:gd name="T79" fmla="*/ 35 h 56"/>
                <a:gd name="T80" fmla="*/ 69 w 116"/>
                <a:gd name="T81" fmla="*/ 29 h 56"/>
                <a:gd name="T82" fmla="*/ 75 w 116"/>
                <a:gd name="T83" fmla="*/ 34 h 56"/>
                <a:gd name="T84" fmla="*/ 76 w 116"/>
                <a:gd name="T85" fmla="*/ 33 h 56"/>
                <a:gd name="T86" fmla="*/ 79 w 116"/>
                <a:gd name="T87" fmla="*/ 26 h 56"/>
                <a:gd name="T88" fmla="*/ 79 w 116"/>
                <a:gd name="T89" fmla="*/ 26 h 56"/>
                <a:gd name="T90" fmla="*/ 79 w 116"/>
                <a:gd name="T91" fmla="*/ 26 h 56"/>
                <a:gd name="T92" fmla="*/ 82 w 116"/>
                <a:gd name="T93" fmla="*/ 25 h 56"/>
                <a:gd name="T94" fmla="*/ 83 w 116"/>
                <a:gd name="T95" fmla="*/ 25 h 56"/>
                <a:gd name="T96" fmla="*/ 84 w 116"/>
                <a:gd name="T97" fmla="*/ 26 h 56"/>
                <a:gd name="T98" fmla="*/ 81 w 116"/>
                <a:gd name="T99" fmla="*/ 33 h 56"/>
                <a:gd name="T100" fmla="*/ 80 w 116"/>
                <a:gd name="T101" fmla="*/ 37 h 56"/>
                <a:gd name="T102" fmla="*/ 85 w 116"/>
                <a:gd name="T103" fmla="*/ 43 h 56"/>
                <a:gd name="T104" fmla="*/ 86 w 116"/>
                <a:gd name="T105" fmla="*/ 42 h 56"/>
                <a:gd name="T106" fmla="*/ 89 w 116"/>
                <a:gd name="T107" fmla="*/ 36 h 56"/>
                <a:gd name="T108" fmla="*/ 100 w 116"/>
                <a:gd name="T109" fmla="*/ 33 h 56"/>
                <a:gd name="T110" fmla="*/ 100 w 116"/>
                <a:gd name="T111" fmla="*/ 26 h 56"/>
                <a:gd name="T112" fmla="*/ 100 w 116"/>
                <a:gd name="T113" fmla="*/ 21 h 56"/>
                <a:gd name="T114" fmla="*/ 110 w 116"/>
                <a:gd name="T115" fmla="*/ 22 h 56"/>
                <a:gd name="T116" fmla="*/ 114 w 116"/>
                <a:gd name="T117" fmla="*/ 18 h 56"/>
                <a:gd name="T118" fmla="*/ 114 w 116"/>
                <a:gd name="T119" fmla="*/ 8 h 56"/>
                <a:gd name="T120" fmla="*/ 109 w 116"/>
                <a:gd name="T121" fmla="*/ 2 h 56"/>
                <a:gd name="T122" fmla="*/ 101 w 116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56">
                  <a:moveTo>
                    <a:pt x="101" y="0"/>
                  </a:moveTo>
                  <a:cubicBezTo>
                    <a:pt x="98" y="0"/>
                    <a:pt x="97" y="0"/>
                    <a:pt x="97" y="0"/>
                  </a:cubicBezTo>
                  <a:cubicBezTo>
                    <a:pt x="95" y="3"/>
                    <a:pt x="93" y="4"/>
                    <a:pt x="95" y="7"/>
                  </a:cubicBezTo>
                  <a:cubicBezTo>
                    <a:pt x="96" y="10"/>
                    <a:pt x="97" y="11"/>
                    <a:pt x="94" y="11"/>
                  </a:cubicBezTo>
                  <a:cubicBezTo>
                    <a:pt x="94" y="11"/>
                    <a:pt x="94" y="11"/>
                    <a:pt x="93" y="11"/>
                  </a:cubicBezTo>
                  <a:cubicBezTo>
                    <a:pt x="88" y="11"/>
                    <a:pt x="83" y="8"/>
                    <a:pt x="83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12"/>
                    <a:pt x="51" y="15"/>
                    <a:pt x="51" y="15"/>
                  </a:cubicBezTo>
                  <a:cubicBezTo>
                    <a:pt x="48" y="18"/>
                    <a:pt x="45" y="19"/>
                    <a:pt x="43" y="20"/>
                  </a:cubicBezTo>
                  <a:cubicBezTo>
                    <a:pt x="36" y="23"/>
                    <a:pt x="35" y="23"/>
                    <a:pt x="33" y="24"/>
                  </a:cubicBezTo>
                  <a:cubicBezTo>
                    <a:pt x="26" y="26"/>
                    <a:pt x="23" y="27"/>
                    <a:pt x="23" y="29"/>
                  </a:cubicBezTo>
                  <a:cubicBezTo>
                    <a:pt x="23" y="34"/>
                    <a:pt x="25" y="36"/>
                    <a:pt x="22" y="36"/>
                  </a:cubicBezTo>
                  <a:cubicBezTo>
                    <a:pt x="15" y="38"/>
                    <a:pt x="15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0" y="40"/>
                    <a:pt x="10" y="40"/>
                  </a:cubicBezTo>
                  <a:cubicBezTo>
                    <a:pt x="6" y="40"/>
                    <a:pt x="5" y="41"/>
                    <a:pt x="4" y="43"/>
                  </a:cubicBezTo>
                  <a:cubicBezTo>
                    <a:pt x="1" y="45"/>
                    <a:pt x="0" y="47"/>
                    <a:pt x="4" y="47"/>
                  </a:cubicBezTo>
                  <a:cubicBezTo>
                    <a:pt x="8" y="47"/>
                    <a:pt x="7" y="45"/>
                    <a:pt x="9" y="45"/>
                  </a:cubicBezTo>
                  <a:cubicBezTo>
                    <a:pt x="9" y="45"/>
                    <a:pt x="9" y="45"/>
                    <a:pt x="10" y="46"/>
                  </a:cubicBezTo>
                  <a:cubicBezTo>
                    <a:pt x="13" y="48"/>
                    <a:pt x="12" y="46"/>
                    <a:pt x="13" y="50"/>
                  </a:cubicBezTo>
                  <a:cubicBezTo>
                    <a:pt x="14" y="54"/>
                    <a:pt x="14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6" y="56"/>
                    <a:pt x="24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3" y="55"/>
                    <a:pt x="35" y="55"/>
                    <a:pt x="36" y="55"/>
                  </a:cubicBezTo>
                  <a:cubicBezTo>
                    <a:pt x="37" y="55"/>
                    <a:pt x="38" y="55"/>
                    <a:pt x="39" y="55"/>
                  </a:cubicBezTo>
                  <a:cubicBezTo>
                    <a:pt x="43" y="55"/>
                    <a:pt x="47" y="54"/>
                    <a:pt x="47" y="53"/>
                  </a:cubicBezTo>
                  <a:cubicBezTo>
                    <a:pt x="46" y="52"/>
                    <a:pt x="45" y="51"/>
                    <a:pt x="43" y="48"/>
                  </a:cubicBezTo>
                  <a:cubicBezTo>
                    <a:pt x="41" y="45"/>
                    <a:pt x="43" y="47"/>
                    <a:pt x="44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7" y="46"/>
                    <a:pt x="52" y="50"/>
                    <a:pt x="51" y="52"/>
                  </a:cubicBezTo>
                  <a:cubicBezTo>
                    <a:pt x="51" y="53"/>
                    <a:pt x="50" y="56"/>
                    <a:pt x="53" y="56"/>
                  </a:cubicBezTo>
                  <a:cubicBezTo>
                    <a:pt x="55" y="56"/>
                    <a:pt x="60" y="55"/>
                    <a:pt x="60" y="54"/>
                  </a:cubicBezTo>
                  <a:cubicBezTo>
                    <a:pt x="60" y="52"/>
                    <a:pt x="61" y="52"/>
                    <a:pt x="60" y="50"/>
                  </a:cubicBezTo>
                  <a:cubicBezTo>
                    <a:pt x="59" y="47"/>
                    <a:pt x="57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3" y="44"/>
                    <a:pt x="65" y="44"/>
                    <a:pt x="67" y="44"/>
                  </a:cubicBezTo>
                  <a:cubicBezTo>
                    <a:pt x="70" y="44"/>
                    <a:pt x="71" y="43"/>
                    <a:pt x="71" y="43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9"/>
                    <a:pt x="71" y="36"/>
                    <a:pt x="70" y="35"/>
                  </a:cubicBezTo>
                  <a:cubicBezTo>
                    <a:pt x="68" y="34"/>
                    <a:pt x="69" y="29"/>
                    <a:pt x="69" y="29"/>
                  </a:cubicBezTo>
                  <a:cubicBezTo>
                    <a:pt x="73" y="32"/>
                    <a:pt x="74" y="34"/>
                    <a:pt x="75" y="34"/>
                  </a:cubicBezTo>
                  <a:cubicBezTo>
                    <a:pt x="76" y="34"/>
                    <a:pt x="76" y="34"/>
                    <a:pt x="76" y="33"/>
                  </a:cubicBezTo>
                  <a:cubicBezTo>
                    <a:pt x="78" y="29"/>
                    <a:pt x="76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6"/>
                    <a:pt x="82" y="26"/>
                    <a:pt x="82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4" y="26"/>
                  </a:cubicBezTo>
                  <a:cubicBezTo>
                    <a:pt x="85" y="29"/>
                    <a:pt x="82" y="32"/>
                    <a:pt x="81" y="33"/>
                  </a:cubicBezTo>
                  <a:cubicBezTo>
                    <a:pt x="80" y="35"/>
                    <a:pt x="80" y="37"/>
                    <a:pt x="80" y="37"/>
                  </a:cubicBezTo>
                  <a:cubicBezTo>
                    <a:pt x="84" y="40"/>
                    <a:pt x="84" y="43"/>
                    <a:pt x="85" y="43"/>
                  </a:cubicBezTo>
                  <a:cubicBezTo>
                    <a:pt x="86" y="43"/>
                    <a:pt x="86" y="43"/>
                    <a:pt x="86" y="42"/>
                  </a:cubicBezTo>
                  <a:cubicBezTo>
                    <a:pt x="88" y="41"/>
                    <a:pt x="89" y="36"/>
                    <a:pt x="89" y="36"/>
                  </a:cubicBezTo>
                  <a:cubicBezTo>
                    <a:pt x="98" y="34"/>
                    <a:pt x="100" y="33"/>
                    <a:pt x="100" y="33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6" y="13"/>
                    <a:pt x="115" y="9"/>
                    <a:pt x="114" y="8"/>
                  </a:cubicBezTo>
                  <a:cubicBezTo>
                    <a:pt x="113" y="6"/>
                    <a:pt x="111" y="3"/>
                    <a:pt x="109" y="2"/>
                  </a:cubicBezTo>
                  <a:cubicBezTo>
                    <a:pt x="106" y="0"/>
                    <a:pt x="103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0"/>
            <p:cNvSpPr>
              <a:spLocks/>
            </p:cNvSpPr>
            <p:nvPr/>
          </p:nvSpPr>
          <p:spPr bwMode="auto">
            <a:xfrm>
              <a:off x="511175" y="-11164888"/>
              <a:ext cx="88900" cy="96838"/>
            </a:xfrm>
            <a:custGeom>
              <a:avLst/>
              <a:gdLst>
                <a:gd name="T0" fmla="*/ 16 w 21"/>
                <a:gd name="T1" fmla="*/ 0 h 23"/>
                <a:gd name="T2" fmla="*/ 15 w 21"/>
                <a:gd name="T3" fmla="*/ 1 h 23"/>
                <a:gd name="T4" fmla="*/ 13 w 21"/>
                <a:gd name="T5" fmla="*/ 6 h 23"/>
                <a:gd name="T6" fmla="*/ 11 w 21"/>
                <a:gd name="T7" fmla="*/ 10 h 23"/>
                <a:gd name="T8" fmla="*/ 4 w 21"/>
                <a:gd name="T9" fmla="*/ 13 h 23"/>
                <a:gd name="T10" fmla="*/ 2 w 21"/>
                <a:gd name="T11" fmla="*/ 22 h 23"/>
                <a:gd name="T12" fmla="*/ 13 w 21"/>
                <a:gd name="T13" fmla="*/ 23 h 23"/>
                <a:gd name="T14" fmla="*/ 15 w 21"/>
                <a:gd name="T15" fmla="*/ 12 h 23"/>
                <a:gd name="T16" fmla="*/ 21 w 21"/>
                <a:gd name="T17" fmla="*/ 3 h 23"/>
                <a:gd name="T18" fmla="*/ 16 w 21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0"/>
                    <a:pt x="15" y="1"/>
                    <a:pt x="15" y="1"/>
                  </a:cubicBezTo>
                  <a:cubicBezTo>
                    <a:pt x="14" y="3"/>
                    <a:pt x="12" y="3"/>
                    <a:pt x="13" y="6"/>
                  </a:cubicBezTo>
                  <a:cubicBezTo>
                    <a:pt x="13" y="8"/>
                    <a:pt x="13" y="9"/>
                    <a:pt x="11" y="10"/>
                  </a:cubicBezTo>
                  <a:cubicBezTo>
                    <a:pt x="6" y="12"/>
                    <a:pt x="6" y="11"/>
                    <a:pt x="4" y="13"/>
                  </a:cubicBezTo>
                  <a:cubicBezTo>
                    <a:pt x="0" y="18"/>
                    <a:pt x="2" y="22"/>
                    <a:pt x="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9"/>
                    <a:pt x="21" y="3"/>
                    <a:pt x="21" y="3"/>
                  </a:cubicBezTo>
                  <a:cubicBezTo>
                    <a:pt x="19" y="1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1"/>
            <p:cNvSpPr>
              <a:spLocks/>
            </p:cNvSpPr>
            <p:nvPr/>
          </p:nvSpPr>
          <p:spPr bwMode="auto">
            <a:xfrm>
              <a:off x="704850" y="-11393488"/>
              <a:ext cx="88900" cy="66675"/>
            </a:xfrm>
            <a:custGeom>
              <a:avLst/>
              <a:gdLst>
                <a:gd name="T0" fmla="*/ 5 w 21"/>
                <a:gd name="T1" fmla="*/ 0 h 16"/>
                <a:gd name="T2" fmla="*/ 0 w 21"/>
                <a:gd name="T3" fmla="*/ 4 h 16"/>
                <a:gd name="T4" fmla="*/ 5 w 21"/>
                <a:gd name="T5" fmla="*/ 12 h 16"/>
                <a:gd name="T6" fmla="*/ 10 w 21"/>
                <a:gd name="T7" fmla="*/ 16 h 16"/>
                <a:gd name="T8" fmla="*/ 20 w 21"/>
                <a:gd name="T9" fmla="*/ 9 h 16"/>
                <a:gd name="T10" fmla="*/ 19 w 21"/>
                <a:gd name="T11" fmla="*/ 4 h 16"/>
                <a:gd name="T12" fmla="*/ 13 w 21"/>
                <a:gd name="T13" fmla="*/ 2 h 16"/>
                <a:gd name="T14" fmla="*/ 5 w 21"/>
                <a:gd name="T15" fmla="*/ 0 h 16"/>
                <a:gd name="T16" fmla="*/ 5 w 2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6">
                  <a:moveTo>
                    <a:pt x="5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8" y="13"/>
                    <a:pt x="19" y="11"/>
                    <a:pt x="20" y="9"/>
                  </a:cubicBezTo>
                  <a:cubicBezTo>
                    <a:pt x="20" y="8"/>
                    <a:pt x="21" y="6"/>
                    <a:pt x="19" y="4"/>
                  </a:cubicBezTo>
                  <a:cubicBezTo>
                    <a:pt x="14" y="1"/>
                    <a:pt x="15" y="2"/>
                    <a:pt x="13" y="2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2"/>
            <p:cNvSpPr>
              <a:spLocks/>
            </p:cNvSpPr>
            <p:nvPr/>
          </p:nvSpPr>
          <p:spPr bwMode="auto">
            <a:xfrm>
              <a:off x="831850" y="-11377613"/>
              <a:ext cx="220663" cy="131763"/>
            </a:xfrm>
            <a:custGeom>
              <a:avLst/>
              <a:gdLst>
                <a:gd name="T0" fmla="*/ 36 w 52"/>
                <a:gd name="T1" fmla="*/ 0 h 31"/>
                <a:gd name="T2" fmla="*/ 33 w 52"/>
                <a:gd name="T3" fmla="*/ 1 h 31"/>
                <a:gd name="T4" fmla="*/ 26 w 52"/>
                <a:gd name="T5" fmla="*/ 4 h 31"/>
                <a:gd name="T6" fmla="*/ 20 w 52"/>
                <a:gd name="T7" fmla="*/ 9 h 31"/>
                <a:gd name="T8" fmla="*/ 14 w 52"/>
                <a:gd name="T9" fmla="*/ 9 h 31"/>
                <a:gd name="T10" fmla="*/ 13 w 52"/>
                <a:gd name="T11" fmla="*/ 9 h 31"/>
                <a:gd name="T12" fmla="*/ 4 w 52"/>
                <a:gd name="T13" fmla="*/ 11 h 31"/>
                <a:gd name="T14" fmla="*/ 4 w 52"/>
                <a:gd name="T15" fmla="*/ 11 h 31"/>
                <a:gd name="T16" fmla="*/ 3 w 52"/>
                <a:gd name="T17" fmla="*/ 11 h 31"/>
                <a:gd name="T18" fmla="*/ 0 w 52"/>
                <a:gd name="T19" fmla="*/ 13 h 31"/>
                <a:gd name="T20" fmla="*/ 0 w 52"/>
                <a:gd name="T21" fmla="*/ 24 h 31"/>
                <a:gd name="T22" fmla="*/ 11 w 52"/>
                <a:gd name="T23" fmla="*/ 29 h 31"/>
                <a:gd name="T24" fmla="*/ 18 w 52"/>
                <a:gd name="T25" fmla="*/ 30 h 31"/>
                <a:gd name="T26" fmla="*/ 20 w 52"/>
                <a:gd name="T27" fmla="*/ 30 h 31"/>
                <a:gd name="T28" fmla="*/ 23 w 52"/>
                <a:gd name="T29" fmla="*/ 30 h 31"/>
                <a:gd name="T30" fmla="*/ 25 w 52"/>
                <a:gd name="T31" fmla="*/ 31 h 31"/>
                <a:gd name="T32" fmla="*/ 28 w 52"/>
                <a:gd name="T33" fmla="*/ 30 h 31"/>
                <a:gd name="T34" fmla="*/ 40 w 52"/>
                <a:gd name="T35" fmla="*/ 24 h 31"/>
                <a:gd name="T36" fmla="*/ 42 w 52"/>
                <a:gd name="T37" fmla="*/ 15 h 31"/>
                <a:gd name="T38" fmla="*/ 39 w 52"/>
                <a:gd name="T39" fmla="*/ 10 h 31"/>
                <a:gd name="T40" fmla="*/ 43 w 52"/>
                <a:gd name="T41" fmla="*/ 9 h 31"/>
                <a:gd name="T42" fmla="*/ 43 w 52"/>
                <a:gd name="T43" fmla="*/ 9 h 31"/>
                <a:gd name="T44" fmla="*/ 44 w 52"/>
                <a:gd name="T45" fmla="*/ 9 h 31"/>
                <a:gd name="T46" fmla="*/ 47 w 52"/>
                <a:gd name="T47" fmla="*/ 9 h 31"/>
                <a:gd name="T48" fmla="*/ 50 w 52"/>
                <a:gd name="T49" fmla="*/ 1 h 31"/>
                <a:gd name="T50" fmla="*/ 49 w 52"/>
                <a:gd name="T51" fmla="*/ 1 h 31"/>
                <a:gd name="T52" fmla="*/ 47 w 52"/>
                <a:gd name="T53" fmla="*/ 2 h 31"/>
                <a:gd name="T54" fmla="*/ 46 w 52"/>
                <a:gd name="T55" fmla="*/ 1 h 31"/>
                <a:gd name="T56" fmla="*/ 43 w 52"/>
                <a:gd name="T57" fmla="*/ 0 h 31"/>
                <a:gd name="T58" fmla="*/ 42 w 52"/>
                <a:gd name="T59" fmla="*/ 0 h 31"/>
                <a:gd name="T60" fmla="*/ 40 w 52"/>
                <a:gd name="T61" fmla="*/ 1 h 31"/>
                <a:gd name="T62" fmla="*/ 38 w 52"/>
                <a:gd name="T63" fmla="*/ 0 h 31"/>
                <a:gd name="T64" fmla="*/ 36 w 52"/>
                <a:gd name="T6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31">
                  <a:moveTo>
                    <a:pt x="36" y="0"/>
                  </a:moveTo>
                  <a:cubicBezTo>
                    <a:pt x="35" y="0"/>
                    <a:pt x="34" y="0"/>
                    <a:pt x="33" y="1"/>
                  </a:cubicBezTo>
                  <a:cubicBezTo>
                    <a:pt x="28" y="3"/>
                    <a:pt x="30" y="0"/>
                    <a:pt x="26" y="4"/>
                  </a:cubicBezTo>
                  <a:cubicBezTo>
                    <a:pt x="23" y="8"/>
                    <a:pt x="23" y="9"/>
                    <a:pt x="20" y="9"/>
                  </a:cubicBezTo>
                  <a:cubicBezTo>
                    <a:pt x="16" y="9"/>
                    <a:pt x="16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5" y="9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20" y="30"/>
                  </a:cubicBezTo>
                  <a:cubicBezTo>
                    <a:pt x="21" y="30"/>
                    <a:pt x="22" y="30"/>
                    <a:pt x="23" y="30"/>
                  </a:cubicBezTo>
                  <a:cubicBezTo>
                    <a:pt x="24" y="30"/>
                    <a:pt x="25" y="31"/>
                    <a:pt x="25" y="31"/>
                  </a:cubicBezTo>
                  <a:cubicBezTo>
                    <a:pt x="26" y="31"/>
                    <a:pt x="27" y="30"/>
                    <a:pt x="28" y="30"/>
                  </a:cubicBezTo>
                  <a:cubicBezTo>
                    <a:pt x="35" y="26"/>
                    <a:pt x="40" y="24"/>
                    <a:pt x="40" y="24"/>
                  </a:cubicBezTo>
                  <a:cubicBezTo>
                    <a:pt x="42" y="20"/>
                    <a:pt x="44" y="17"/>
                    <a:pt x="42" y="15"/>
                  </a:cubicBezTo>
                  <a:cubicBezTo>
                    <a:pt x="35" y="11"/>
                    <a:pt x="35" y="10"/>
                    <a:pt x="39" y="10"/>
                  </a:cubicBezTo>
                  <a:cubicBezTo>
                    <a:pt x="40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49" y="4"/>
                    <a:pt x="52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8" y="2"/>
                    <a:pt x="48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9" y="1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43"/>
            <p:cNvSpPr>
              <a:spLocks/>
            </p:cNvSpPr>
            <p:nvPr/>
          </p:nvSpPr>
          <p:spPr bwMode="auto">
            <a:xfrm>
              <a:off x="819150" y="-11418888"/>
              <a:ext cx="127000" cy="41275"/>
            </a:xfrm>
            <a:custGeom>
              <a:avLst/>
              <a:gdLst>
                <a:gd name="T0" fmla="*/ 14 w 30"/>
                <a:gd name="T1" fmla="*/ 0 h 10"/>
                <a:gd name="T2" fmla="*/ 13 w 30"/>
                <a:gd name="T3" fmla="*/ 0 h 10"/>
                <a:gd name="T4" fmla="*/ 6 w 30"/>
                <a:gd name="T5" fmla="*/ 1 h 10"/>
                <a:gd name="T6" fmla="*/ 0 w 30"/>
                <a:gd name="T7" fmla="*/ 3 h 10"/>
                <a:gd name="T8" fmla="*/ 2 w 30"/>
                <a:gd name="T9" fmla="*/ 8 h 10"/>
                <a:gd name="T10" fmla="*/ 3 w 30"/>
                <a:gd name="T11" fmla="*/ 8 h 10"/>
                <a:gd name="T12" fmla="*/ 10 w 30"/>
                <a:gd name="T13" fmla="*/ 6 h 10"/>
                <a:gd name="T14" fmla="*/ 14 w 30"/>
                <a:gd name="T15" fmla="*/ 6 h 10"/>
                <a:gd name="T16" fmla="*/ 17 w 30"/>
                <a:gd name="T17" fmla="*/ 8 h 10"/>
                <a:gd name="T18" fmla="*/ 25 w 30"/>
                <a:gd name="T19" fmla="*/ 10 h 10"/>
                <a:gd name="T20" fmla="*/ 25 w 30"/>
                <a:gd name="T21" fmla="*/ 10 h 10"/>
                <a:gd name="T22" fmla="*/ 29 w 30"/>
                <a:gd name="T23" fmla="*/ 5 h 10"/>
                <a:gd name="T24" fmla="*/ 30 w 30"/>
                <a:gd name="T25" fmla="*/ 4 h 10"/>
                <a:gd name="T26" fmla="*/ 28 w 30"/>
                <a:gd name="T27" fmla="*/ 1 h 10"/>
                <a:gd name="T28" fmla="*/ 22 w 30"/>
                <a:gd name="T29" fmla="*/ 1 h 10"/>
                <a:gd name="T30" fmla="*/ 14 w 30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10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1"/>
                    <a:pt x="11" y="0"/>
                    <a:pt x="6" y="1"/>
                  </a:cubicBezTo>
                  <a:cubicBezTo>
                    <a:pt x="1" y="1"/>
                    <a:pt x="0" y="1"/>
                    <a:pt x="0" y="3"/>
                  </a:cubicBezTo>
                  <a:cubicBezTo>
                    <a:pt x="0" y="5"/>
                    <a:pt x="0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6" y="6"/>
                    <a:pt x="8" y="7"/>
                    <a:pt x="10" y="6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7" y="6"/>
                    <a:pt x="16" y="7"/>
                    <a:pt x="17" y="8"/>
                  </a:cubicBezTo>
                  <a:cubicBezTo>
                    <a:pt x="21" y="10"/>
                    <a:pt x="24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44"/>
            <p:cNvSpPr>
              <a:spLocks/>
            </p:cNvSpPr>
            <p:nvPr/>
          </p:nvSpPr>
          <p:spPr bwMode="auto">
            <a:xfrm>
              <a:off x="963613" y="-11456988"/>
              <a:ext cx="127000" cy="66675"/>
            </a:xfrm>
            <a:custGeom>
              <a:avLst/>
              <a:gdLst>
                <a:gd name="T0" fmla="*/ 12 w 30"/>
                <a:gd name="T1" fmla="*/ 0 h 16"/>
                <a:gd name="T2" fmla="*/ 10 w 30"/>
                <a:gd name="T3" fmla="*/ 2 h 16"/>
                <a:gd name="T4" fmla="*/ 6 w 30"/>
                <a:gd name="T5" fmla="*/ 7 h 16"/>
                <a:gd name="T6" fmla="*/ 0 w 30"/>
                <a:gd name="T7" fmla="*/ 13 h 16"/>
                <a:gd name="T8" fmla="*/ 7 w 30"/>
                <a:gd name="T9" fmla="*/ 15 h 16"/>
                <a:gd name="T10" fmla="*/ 7 w 30"/>
                <a:gd name="T11" fmla="*/ 15 h 16"/>
                <a:gd name="T12" fmla="*/ 10 w 30"/>
                <a:gd name="T13" fmla="*/ 15 h 16"/>
                <a:gd name="T14" fmla="*/ 13 w 30"/>
                <a:gd name="T15" fmla="*/ 15 h 16"/>
                <a:gd name="T16" fmla="*/ 18 w 30"/>
                <a:gd name="T17" fmla="*/ 15 h 16"/>
                <a:gd name="T18" fmla="*/ 20 w 30"/>
                <a:gd name="T19" fmla="*/ 16 h 16"/>
                <a:gd name="T20" fmla="*/ 28 w 30"/>
                <a:gd name="T21" fmla="*/ 11 h 16"/>
                <a:gd name="T22" fmla="*/ 26 w 30"/>
                <a:gd name="T23" fmla="*/ 3 h 16"/>
                <a:gd name="T24" fmla="*/ 15 w 30"/>
                <a:gd name="T25" fmla="*/ 0 h 16"/>
                <a:gd name="T26" fmla="*/ 12 w 30"/>
                <a:gd name="T2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9" y="0"/>
                    <a:pt x="10" y="2"/>
                    <a:pt x="10" y="2"/>
                  </a:cubicBezTo>
                  <a:cubicBezTo>
                    <a:pt x="10" y="2"/>
                    <a:pt x="9" y="6"/>
                    <a:pt x="6" y="7"/>
                  </a:cubicBezTo>
                  <a:cubicBezTo>
                    <a:pt x="4" y="8"/>
                    <a:pt x="3" y="9"/>
                    <a:pt x="0" y="13"/>
                  </a:cubicBezTo>
                  <a:cubicBezTo>
                    <a:pt x="0" y="13"/>
                    <a:pt x="0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1" y="15"/>
                    <a:pt x="12" y="15"/>
                    <a:pt x="13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19" y="15"/>
                    <a:pt x="19" y="16"/>
                    <a:pt x="20" y="16"/>
                  </a:cubicBezTo>
                  <a:cubicBezTo>
                    <a:pt x="21" y="16"/>
                    <a:pt x="24" y="15"/>
                    <a:pt x="28" y="11"/>
                  </a:cubicBezTo>
                  <a:cubicBezTo>
                    <a:pt x="30" y="9"/>
                    <a:pt x="29" y="8"/>
                    <a:pt x="26" y="3"/>
                  </a:cubicBezTo>
                  <a:cubicBezTo>
                    <a:pt x="24" y="2"/>
                    <a:pt x="23" y="2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45"/>
            <p:cNvSpPr>
              <a:spLocks noEditPoints="1"/>
            </p:cNvSpPr>
            <p:nvPr/>
          </p:nvSpPr>
          <p:spPr bwMode="auto">
            <a:xfrm>
              <a:off x="1225550" y="-11491913"/>
              <a:ext cx="446088" cy="182563"/>
            </a:xfrm>
            <a:custGeom>
              <a:avLst/>
              <a:gdLst>
                <a:gd name="T0" fmla="*/ 57 w 105"/>
                <a:gd name="T1" fmla="*/ 6 h 43"/>
                <a:gd name="T2" fmla="*/ 55 w 105"/>
                <a:gd name="T3" fmla="*/ 7 h 43"/>
                <a:gd name="T4" fmla="*/ 54 w 105"/>
                <a:gd name="T5" fmla="*/ 8 h 43"/>
                <a:gd name="T6" fmla="*/ 55 w 105"/>
                <a:gd name="T7" fmla="*/ 7 h 43"/>
                <a:gd name="T8" fmla="*/ 55 w 105"/>
                <a:gd name="T9" fmla="*/ 7 h 43"/>
                <a:gd name="T10" fmla="*/ 57 w 105"/>
                <a:gd name="T11" fmla="*/ 6 h 43"/>
                <a:gd name="T12" fmla="*/ 36 w 105"/>
                <a:gd name="T13" fmla="*/ 0 h 43"/>
                <a:gd name="T14" fmla="*/ 34 w 105"/>
                <a:gd name="T15" fmla="*/ 2 h 43"/>
                <a:gd name="T16" fmla="*/ 34 w 105"/>
                <a:gd name="T17" fmla="*/ 8 h 43"/>
                <a:gd name="T18" fmla="*/ 32 w 105"/>
                <a:gd name="T19" fmla="*/ 8 h 43"/>
                <a:gd name="T20" fmla="*/ 25 w 105"/>
                <a:gd name="T21" fmla="*/ 4 h 43"/>
                <a:gd name="T22" fmla="*/ 15 w 105"/>
                <a:gd name="T23" fmla="*/ 1 h 43"/>
                <a:gd name="T24" fmla="*/ 14 w 105"/>
                <a:gd name="T25" fmla="*/ 0 h 43"/>
                <a:gd name="T26" fmla="*/ 10 w 105"/>
                <a:gd name="T27" fmla="*/ 2 h 43"/>
                <a:gd name="T28" fmla="*/ 7 w 105"/>
                <a:gd name="T29" fmla="*/ 1 h 43"/>
                <a:gd name="T30" fmla="*/ 3 w 105"/>
                <a:gd name="T31" fmla="*/ 4 h 43"/>
                <a:gd name="T32" fmla="*/ 5 w 105"/>
                <a:gd name="T33" fmla="*/ 11 h 43"/>
                <a:gd name="T34" fmla="*/ 14 w 105"/>
                <a:gd name="T35" fmla="*/ 14 h 43"/>
                <a:gd name="T36" fmla="*/ 16 w 105"/>
                <a:gd name="T37" fmla="*/ 19 h 43"/>
                <a:gd name="T38" fmla="*/ 16 w 105"/>
                <a:gd name="T39" fmla="*/ 26 h 43"/>
                <a:gd name="T40" fmla="*/ 25 w 105"/>
                <a:gd name="T41" fmla="*/ 29 h 43"/>
                <a:gd name="T42" fmla="*/ 28 w 105"/>
                <a:gd name="T43" fmla="*/ 27 h 43"/>
                <a:gd name="T44" fmla="*/ 35 w 105"/>
                <a:gd name="T45" fmla="*/ 22 h 43"/>
                <a:gd name="T46" fmla="*/ 40 w 105"/>
                <a:gd name="T47" fmla="*/ 18 h 43"/>
                <a:gd name="T48" fmla="*/ 42 w 105"/>
                <a:gd name="T49" fmla="*/ 19 h 43"/>
                <a:gd name="T50" fmla="*/ 44 w 105"/>
                <a:gd name="T51" fmla="*/ 26 h 43"/>
                <a:gd name="T52" fmla="*/ 53 w 105"/>
                <a:gd name="T53" fmla="*/ 22 h 43"/>
                <a:gd name="T54" fmla="*/ 63 w 105"/>
                <a:gd name="T55" fmla="*/ 23 h 43"/>
                <a:gd name="T56" fmla="*/ 70 w 105"/>
                <a:gd name="T57" fmla="*/ 27 h 43"/>
                <a:gd name="T58" fmla="*/ 77 w 105"/>
                <a:gd name="T59" fmla="*/ 31 h 43"/>
                <a:gd name="T60" fmla="*/ 81 w 105"/>
                <a:gd name="T61" fmla="*/ 36 h 43"/>
                <a:gd name="T62" fmla="*/ 85 w 105"/>
                <a:gd name="T63" fmla="*/ 40 h 43"/>
                <a:gd name="T64" fmla="*/ 91 w 105"/>
                <a:gd name="T65" fmla="*/ 43 h 43"/>
                <a:gd name="T66" fmla="*/ 91 w 105"/>
                <a:gd name="T67" fmla="*/ 43 h 43"/>
                <a:gd name="T68" fmla="*/ 100 w 105"/>
                <a:gd name="T69" fmla="*/ 42 h 43"/>
                <a:gd name="T70" fmla="*/ 103 w 105"/>
                <a:gd name="T71" fmla="*/ 34 h 43"/>
                <a:gd name="T72" fmla="*/ 102 w 105"/>
                <a:gd name="T73" fmla="*/ 29 h 43"/>
                <a:gd name="T74" fmla="*/ 96 w 105"/>
                <a:gd name="T75" fmla="*/ 22 h 43"/>
                <a:gd name="T76" fmla="*/ 85 w 105"/>
                <a:gd name="T77" fmla="*/ 19 h 43"/>
                <a:gd name="T78" fmla="*/ 77 w 105"/>
                <a:gd name="T79" fmla="*/ 14 h 43"/>
                <a:gd name="T80" fmla="*/ 70 w 105"/>
                <a:gd name="T81" fmla="*/ 10 h 43"/>
                <a:gd name="T82" fmla="*/ 64 w 105"/>
                <a:gd name="T83" fmla="*/ 8 h 43"/>
                <a:gd name="T84" fmla="*/ 56 w 105"/>
                <a:gd name="T85" fmla="*/ 7 h 43"/>
                <a:gd name="T86" fmla="*/ 55 w 105"/>
                <a:gd name="T87" fmla="*/ 7 h 43"/>
                <a:gd name="T88" fmla="*/ 55 w 105"/>
                <a:gd name="T89" fmla="*/ 7 h 43"/>
                <a:gd name="T90" fmla="*/ 48 w 105"/>
                <a:gd name="T91" fmla="*/ 11 h 43"/>
                <a:gd name="T92" fmla="*/ 46 w 105"/>
                <a:gd name="T93" fmla="*/ 5 h 43"/>
                <a:gd name="T94" fmla="*/ 42 w 105"/>
                <a:gd name="T95" fmla="*/ 2 h 43"/>
                <a:gd name="T96" fmla="*/ 36 w 105"/>
                <a:gd name="T9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43">
                  <a:moveTo>
                    <a:pt x="57" y="6"/>
                  </a:moveTo>
                  <a:cubicBezTo>
                    <a:pt x="57" y="6"/>
                    <a:pt x="56" y="6"/>
                    <a:pt x="55" y="7"/>
                  </a:cubicBezTo>
                  <a:cubicBezTo>
                    <a:pt x="54" y="7"/>
                    <a:pt x="54" y="8"/>
                    <a:pt x="54" y="8"/>
                  </a:cubicBezTo>
                  <a:cubicBezTo>
                    <a:pt x="54" y="8"/>
                    <a:pt x="54" y="8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7" y="6"/>
                    <a:pt x="57" y="6"/>
                    <a:pt x="57" y="6"/>
                  </a:cubicBezTo>
                  <a:moveTo>
                    <a:pt x="36" y="0"/>
                  </a:moveTo>
                  <a:cubicBezTo>
                    <a:pt x="35" y="0"/>
                    <a:pt x="35" y="1"/>
                    <a:pt x="34" y="2"/>
                  </a:cubicBezTo>
                  <a:cubicBezTo>
                    <a:pt x="34" y="5"/>
                    <a:pt x="37" y="7"/>
                    <a:pt x="34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27" y="8"/>
                    <a:pt x="25" y="4"/>
                    <a:pt x="25" y="4"/>
                  </a:cubicBezTo>
                  <a:cubicBezTo>
                    <a:pt x="21" y="1"/>
                    <a:pt x="17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7"/>
                    <a:pt x="0" y="10"/>
                    <a:pt x="5" y="11"/>
                  </a:cubicBezTo>
                  <a:cubicBezTo>
                    <a:pt x="10" y="12"/>
                    <a:pt x="11" y="12"/>
                    <a:pt x="14" y="14"/>
                  </a:cubicBezTo>
                  <a:cubicBezTo>
                    <a:pt x="18" y="17"/>
                    <a:pt x="18" y="17"/>
                    <a:pt x="16" y="19"/>
                  </a:cubicBezTo>
                  <a:cubicBezTo>
                    <a:pt x="13" y="23"/>
                    <a:pt x="13" y="24"/>
                    <a:pt x="16" y="26"/>
                  </a:cubicBezTo>
                  <a:cubicBezTo>
                    <a:pt x="19" y="28"/>
                    <a:pt x="22" y="29"/>
                    <a:pt x="25" y="29"/>
                  </a:cubicBezTo>
                  <a:cubicBezTo>
                    <a:pt x="26" y="29"/>
                    <a:pt x="28" y="29"/>
                    <a:pt x="28" y="27"/>
                  </a:cubicBezTo>
                  <a:cubicBezTo>
                    <a:pt x="31" y="24"/>
                    <a:pt x="33" y="25"/>
                    <a:pt x="35" y="22"/>
                  </a:cubicBezTo>
                  <a:cubicBezTo>
                    <a:pt x="37" y="20"/>
                    <a:pt x="39" y="18"/>
                    <a:pt x="40" y="18"/>
                  </a:cubicBezTo>
                  <a:cubicBezTo>
                    <a:pt x="41" y="18"/>
                    <a:pt x="42" y="18"/>
                    <a:pt x="42" y="19"/>
                  </a:cubicBezTo>
                  <a:cubicBezTo>
                    <a:pt x="44" y="23"/>
                    <a:pt x="43" y="26"/>
                    <a:pt x="44" y="26"/>
                  </a:cubicBezTo>
                  <a:cubicBezTo>
                    <a:pt x="53" y="26"/>
                    <a:pt x="53" y="22"/>
                    <a:pt x="53" y="22"/>
                  </a:cubicBezTo>
                  <a:cubicBezTo>
                    <a:pt x="53" y="22"/>
                    <a:pt x="60" y="23"/>
                    <a:pt x="63" y="23"/>
                  </a:cubicBezTo>
                  <a:cubicBezTo>
                    <a:pt x="66" y="24"/>
                    <a:pt x="66" y="26"/>
                    <a:pt x="70" y="27"/>
                  </a:cubicBezTo>
                  <a:cubicBezTo>
                    <a:pt x="75" y="29"/>
                    <a:pt x="75" y="28"/>
                    <a:pt x="77" y="31"/>
                  </a:cubicBezTo>
                  <a:cubicBezTo>
                    <a:pt x="79" y="34"/>
                    <a:pt x="78" y="33"/>
                    <a:pt x="81" y="36"/>
                  </a:cubicBezTo>
                  <a:cubicBezTo>
                    <a:pt x="83" y="38"/>
                    <a:pt x="83" y="38"/>
                    <a:pt x="85" y="40"/>
                  </a:cubicBezTo>
                  <a:cubicBezTo>
                    <a:pt x="87" y="42"/>
                    <a:pt x="89" y="43"/>
                    <a:pt x="91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8" y="43"/>
                    <a:pt x="100" y="42"/>
                    <a:pt x="100" y="42"/>
                  </a:cubicBezTo>
                  <a:cubicBezTo>
                    <a:pt x="100" y="42"/>
                    <a:pt x="103" y="36"/>
                    <a:pt x="103" y="34"/>
                  </a:cubicBezTo>
                  <a:cubicBezTo>
                    <a:pt x="103" y="32"/>
                    <a:pt x="105" y="34"/>
                    <a:pt x="102" y="29"/>
                  </a:cubicBezTo>
                  <a:cubicBezTo>
                    <a:pt x="99" y="25"/>
                    <a:pt x="99" y="23"/>
                    <a:pt x="96" y="22"/>
                  </a:cubicBezTo>
                  <a:cubicBezTo>
                    <a:pt x="88" y="19"/>
                    <a:pt x="87" y="20"/>
                    <a:pt x="85" y="19"/>
                  </a:cubicBezTo>
                  <a:cubicBezTo>
                    <a:pt x="79" y="17"/>
                    <a:pt x="78" y="17"/>
                    <a:pt x="77" y="14"/>
                  </a:cubicBezTo>
                  <a:cubicBezTo>
                    <a:pt x="76" y="12"/>
                    <a:pt x="73" y="12"/>
                    <a:pt x="70" y="10"/>
                  </a:cubicBezTo>
                  <a:cubicBezTo>
                    <a:pt x="68" y="9"/>
                    <a:pt x="66" y="9"/>
                    <a:pt x="64" y="8"/>
                  </a:cubicBezTo>
                  <a:cubicBezTo>
                    <a:pt x="57" y="8"/>
                    <a:pt x="57" y="7"/>
                    <a:pt x="56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9" y="8"/>
                    <a:pt x="46" y="5"/>
                  </a:cubicBezTo>
                  <a:cubicBezTo>
                    <a:pt x="44" y="3"/>
                    <a:pt x="47" y="2"/>
                    <a:pt x="42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46"/>
            <p:cNvSpPr>
              <a:spLocks noEditPoints="1"/>
            </p:cNvSpPr>
            <p:nvPr/>
          </p:nvSpPr>
          <p:spPr bwMode="auto">
            <a:xfrm>
              <a:off x="1692275" y="-11474451"/>
              <a:ext cx="228600" cy="173038"/>
            </a:xfrm>
            <a:custGeom>
              <a:avLst/>
              <a:gdLst>
                <a:gd name="T0" fmla="*/ 15 w 54"/>
                <a:gd name="T1" fmla="*/ 29 h 41"/>
                <a:gd name="T2" fmla="*/ 15 w 54"/>
                <a:gd name="T3" fmla="*/ 29 h 41"/>
                <a:gd name="T4" fmla="*/ 15 w 54"/>
                <a:gd name="T5" fmla="*/ 29 h 41"/>
                <a:gd name="T6" fmla="*/ 15 w 54"/>
                <a:gd name="T7" fmla="*/ 29 h 41"/>
                <a:gd name="T8" fmla="*/ 6 w 54"/>
                <a:gd name="T9" fmla="*/ 0 h 41"/>
                <a:gd name="T10" fmla="*/ 5 w 54"/>
                <a:gd name="T11" fmla="*/ 2 h 41"/>
                <a:gd name="T12" fmla="*/ 3 w 54"/>
                <a:gd name="T13" fmla="*/ 12 h 41"/>
                <a:gd name="T14" fmla="*/ 1 w 54"/>
                <a:gd name="T15" fmla="*/ 20 h 41"/>
                <a:gd name="T16" fmla="*/ 3 w 54"/>
                <a:gd name="T17" fmla="*/ 26 h 41"/>
                <a:gd name="T18" fmla="*/ 13 w 54"/>
                <a:gd name="T19" fmla="*/ 26 h 41"/>
                <a:gd name="T20" fmla="*/ 9 w 54"/>
                <a:gd name="T21" fmla="*/ 26 h 41"/>
                <a:gd name="T22" fmla="*/ 11 w 54"/>
                <a:gd name="T23" fmla="*/ 26 h 41"/>
                <a:gd name="T24" fmla="*/ 24 w 54"/>
                <a:gd name="T25" fmla="*/ 26 h 41"/>
                <a:gd name="T26" fmla="*/ 24 w 54"/>
                <a:gd name="T27" fmla="*/ 26 h 41"/>
                <a:gd name="T28" fmla="*/ 24 w 54"/>
                <a:gd name="T29" fmla="*/ 26 h 41"/>
                <a:gd name="T30" fmla="*/ 19 w 54"/>
                <a:gd name="T31" fmla="*/ 30 h 41"/>
                <a:gd name="T32" fmla="*/ 17 w 54"/>
                <a:gd name="T33" fmla="*/ 30 h 41"/>
                <a:gd name="T34" fmla="*/ 15 w 54"/>
                <a:gd name="T35" fmla="*/ 29 h 41"/>
                <a:gd name="T36" fmla="*/ 21 w 54"/>
                <a:gd name="T37" fmla="*/ 35 h 41"/>
                <a:gd name="T38" fmla="*/ 26 w 54"/>
                <a:gd name="T39" fmla="*/ 41 h 41"/>
                <a:gd name="T40" fmla="*/ 34 w 54"/>
                <a:gd name="T41" fmla="*/ 37 h 41"/>
                <a:gd name="T42" fmla="*/ 44 w 54"/>
                <a:gd name="T43" fmla="*/ 33 h 41"/>
                <a:gd name="T44" fmla="*/ 51 w 54"/>
                <a:gd name="T45" fmla="*/ 32 h 41"/>
                <a:gd name="T46" fmla="*/ 51 w 54"/>
                <a:gd name="T47" fmla="*/ 26 h 41"/>
                <a:gd name="T48" fmla="*/ 45 w 54"/>
                <a:gd name="T49" fmla="*/ 18 h 41"/>
                <a:gd name="T50" fmla="*/ 43 w 54"/>
                <a:gd name="T51" fmla="*/ 18 h 41"/>
                <a:gd name="T52" fmla="*/ 37 w 54"/>
                <a:gd name="T53" fmla="*/ 19 h 41"/>
                <a:gd name="T54" fmla="*/ 34 w 54"/>
                <a:gd name="T55" fmla="*/ 13 h 41"/>
                <a:gd name="T56" fmla="*/ 26 w 54"/>
                <a:gd name="T57" fmla="*/ 12 h 41"/>
                <a:gd name="T58" fmla="*/ 18 w 54"/>
                <a:gd name="T59" fmla="*/ 9 h 41"/>
                <a:gd name="T60" fmla="*/ 13 w 54"/>
                <a:gd name="T61" fmla="*/ 5 h 41"/>
                <a:gd name="T62" fmla="*/ 6 w 54"/>
                <a:gd name="T6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41">
                  <a:moveTo>
                    <a:pt x="15" y="29"/>
                  </a:moveTo>
                  <a:cubicBezTo>
                    <a:pt x="14" y="29"/>
                    <a:pt x="1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8"/>
                    <a:pt x="2" y="9"/>
                    <a:pt x="3" y="12"/>
                  </a:cubicBezTo>
                  <a:cubicBezTo>
                    <a:pt x="3" y="15"/>
                    <a:pt x="1" y="18"/>
                    <a:pt x="1" y="20"/>
                  </a:cubicBezTo>
                  <a:cubicBezTo>
                    <a:pt x="1" y="22"/>
                    <a:pt x="0" y="26"/>
                    <a:pt x="3" y="26"/>
                  </a:cubicBezTo>
                  <a:cubicBezTo>
                    <a:pt x="7" y="26"/>
                    <a:pt x="13" y="26"/>
                    <a:pt x="13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11" y="26"/>
                  </a:cubicBezTo>
                  <a:cubicBezTo>
                    <a:pt x="16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3" y="30"/>
                    <a:pt x="19" y="30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30"/>
                    <a:pt x="16" y="30"/>
                    <a:pt x="15" y="29"/>
                  </a:cubicBezTo>
                  <a:cubicBezTo>
                    <a:pt x="17" y="31"/>
                    <a:pt x="19" y="34"/>
                    <a:pt x="21" y="35"/>
                  </a:cubicBezTo>
                  <a:cubicBezTo>
                    <a:pt x="23" y="37"/>
                    <a:pt x="25" y="41"/>
                    <a:pt x="26" y="41"/>
                  </a:cubicBezTo>
                  <a:cubicBezTo>
                    <a:pt x="28" y="41"/>
                    <a:pt x="32" y="39"/>
                    <a:pt x="34" y="37"/>
                  </a:cubicBezTo>
                  <a:cubicBezTo>
                    <a:pt x="39" y="34"/>
                    <a:pt x="40" y="33"/>
                    <a:pt x="44" y="33"/>
                  </a:cubicBezTo>
                  <a:cubicBezTo>
                    <a:pt x="47" y="33"/>
                    <a:pt x="51" y="32"/>
                    <a:pt x="51" y="32"/>
                  </a:cubicBezTo>
                  <a:cubicBezTo>
                    <a:pt x="51" y="32"/>
                    <a:pt x="54" y="29"/>
                    <a:pt x="51" y="26"/>
                  </a:cubicBezTo>
                  <a:cubicBezTo>
                    <a:pt x="45" y="21"/>
                    <a:pt x="45" y="18"/>
                    <a:pt x="45" y="18"/>
                  </a:cubicBezTo>
                  <a:cubicBezTo>
                    <a:pt x="44" y="18"/>
                    <a:pt x="44" y="18"/>
                    <a:pt x="43" y="18"/>
                  </a:cubicBezTo>
                  <a:cubicBezTo>
                    <a:pt x="39" y="18"/>
                    <a:pt x="37" y="19"/>
                    <a:pt x="37" y="19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29" y="12"/>
                    <a:pt x="26" y="12"/>
                  </a:cubicBezTo>
                  <a:cubicBezTo>
                    <a:pt x="23" y="12"/>
                    <a:pt x="21" y="11"/>
                    <a:pt x="18" y="9"/>
                  </a:cubicBezTo>
                  <a:cubicBezTo>
                    <a:pt x="16" y="8"/>
                    <a:pt x="14" y="5"/>
                    <a:pt x="13" y="5"/>
                  </a:cubicBezTo>
                  <a:cubicBezTo>
                    <a:pt x="7" y="3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47"/>
            <p:cNvSpPr>
              <a:spLocks/>
            </p:cNvSpPr>
            <p:nvPr/>
          </p:nvSpPr>
          <p:spPr bwMode="auto">
            <a:xfrm>
              <a:off x="1824038" y="-11334751"/>
              <a:ext cx="206375" cy="55563"/>
            </a:xfrm>
            <a:custGeom>
              <a:avLst/>
              <a:gdLst>
                <a:gd name="T0" fmla="*/ 46 w 49"/>
                <a:gd name="T1" fmla="*/ 0 h 13"/>
                <a:gd name="T2" fmla="*/ 43 w 49"/>
                <a:gd name="T3" fmla="*/ 0 h 13"/>
                <a:gd name="T4" fmla="*/ 34 w 49"/>
                <a:gd name="T5" fmla="*/ 1 h 13"/>
                <a:gd name="T6" fmla="*/ 34 w 49"/>
                <a:gd name="T7" fmla="*/ 1 h 13"/>
                <a:gd name="T8" fmla="*/ 25 w 49"/>
                <a:gd name="T9" fmla="*/ 0 h 13"/>
                <a:gd name="T10" fmla="*/ 23 w 49"/>
                <a:gd name="T11" fmla="*/ 0 h 13"/>
                <a:gd name="T12" fmla="*/ 11 w 49"/>
                <a:gd name="T13" fmla="*/ 3 h 13"/>
                <a:gd name="T14" fmla="*/ 2 w 49"/>
                <a:gd name="T15" fmla="*/ 8 h 13"/>
                <a:gd name="T16" fmla="*/ 4 w 49"/>
                <a:gd name="T17" fmla="*/ 10 h 13"/>
                <a:gd name="T18" fmla="*/ 4 w 49"/>
                <a:gd name="T19" fmla="*/ 10 h 13"/>
                <a:gd name="T20" fmla="*/ 11 w 49"/>
                <a:gd name="T21" fmla="*/ 10 h 13"/>
                <a:gd name="T22" fmla="*/ 19 w 49"/>
                <a:gd name="T23" fmla="*/ 11 h 13"/>
                <a:gd name="T24" fmla="*/ 27 w 49"/>
                <a:gd name="T25" fmla="*/ 12 h 13"/>
                <a:gd name="T26" fmla="*/ 33 w 49"/>
                <a:gd name="T27" fmla="*/ 13 h 13"/>
                <a:gd name="T28" fmla="*/ 35 w 49"/>
                <a:gd name="T29" fmla="*/ 13 h 13"/>
                <a:gd name="T30" fmla="*/ 42 w 49"/>
                <a:gd name="T31" fmla="*/ 11 h 13"/>
                <a:gd name="T32" fmla="*/ 49 w 49"/>
                <a:gd name="T33" fmla="*/ 2 h 13"/>
                <a:gd name="T34" fmla="*/ 46 w 49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3">
                  <a:moveTo>
                    <a:pt x="46" y="0"/>
                  </a:moveTo>
                  <a:cubicBezTo>
                    <a:pt x="46" y="0"/>
                    <a:pt x="45" y="0"/>
                    <a:pt x="43" y="0"/>
                  </a:cubicBezTo>
                  <a:cubicBezTo>
                    <a:pt x="39" y="0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4" y="3"/>
                    <a:pt x="13" y="3"/>
                    <a:pt x="11" y="3"/>
                  </a:cubicBezTo>
                  <a:cubicBezTo>
                    <a:pt x="4" y="7"/>
                    <a:pt x="0" y="6"/>
                    <a:pt x="2" y="8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8" y="10"/>
                    <a:pt x="11" y="10"/>
                  </a:cubicBezTo>
                  <a:cubicBezTo>
                    <a:pt x="14" y="10"/>
                    <a:pt x="16" y="11"/>
                    <a:pt x="19" y="11"/>
                  </a:cubicBezTo>
                  <a:cubicBezTo>
                    <a:pt x="22" y="12"/>
                    <a:pt x="24" y="11"/>
                    <a:pt x="27" y="12"/>
                  </a:cubicBezTo>
                  <a:cubicBezTo>
                    <a:pt x="29" y="13"/>
                    <a:pt x="31" y="13"/>
                    <a:pt x="33" y="13"/>
                  </a:cubicBezTo>
                  <a:cubicBezTo>
                    <a:pt x="34" y="13"/>
                    <a:pt x="34" y="13"/>
                    <a:pt x="35" y="13"/>
                  </a:cubicBezTo>
                  <a:cubicBezTo>
                    <a:pt x="38" y="13"/>
                    <a:pt x="41" y="12"/>
                    <a:pt x="42" y="11"/>
                  </a:cubicBezTo>
                  <a:cubicBezTo>
                    <a:pt x="49" y="7"/>
                    <a:pt x="49" y="2"/>
                    <a:pt x="49" y="2"/>
                  </a:cubicBezTo>
                  <a:cubicBezTo>
                    <a:pt x="47" y="0"/>
                    <a:pt x="47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48"/>
            <p:cNvSpPr>
              <a:spLocks/>
            </p:cNvSpPr>
            <p:nvPr/>
          </p:nvSpPr>
          <p:spPr bwMode="auto">
            <a:xfrm>
              <a:off x="1811338" y="-11245851"/>
              <a:ext cx="973138" cy="279400"/>
            </a:xfrm>
            <a:custGeom>
              <a:avLst/>
              <a:gdLst>
                <a:gd name="T0" fmla="*/ 14 w 230"/>
                <a:gd name="T1" fmla="*/ 0 h 66"/>
                <a:gd name="T2" fmla="*/ 2 w 230"/>
                <a:gd name="T3" fmla="*/ 7 h 66"/>
                <a:gd name="T4" fmla="*/ 17 w 230"/>
                <a:gd name="T5" fmla="*/ 15 h 66"/>
                <a:gd name="T6" fmla="*/ 31 w 230"/>
                <a:gd name="T7" fmla="*/ 21 h 66"/>
                <a:gd name="T8" fmla="*/ 44 w 230"/>
                <a:gd name="T9" fmla="*/ 16 h 66"/>
                <a:gd name="T10" fmla="*/ 53 w 230"/>
                <a:gd name="T11" fmla="*/ 21 h 66"/>
                <a:gd name="T12" fmla="*/ 64 w 230"/>
                <a:gd name="T13" fmla="*/ 31 h 66"/>
                <a:gd name="T14" fmla="*/ 62 w 230"/>
                <a:gd name="T15" fmla="*/ 44 h 66"/>
                <a:gd name="T16" fmla="*/ 61 w 230"/>
                <a:gd name="T17" fmla="*/ 60 h 66"/>
                <a:gd name="T18" fmla="*/ 65 w 230"/>
                <a:gd name="T19" fmla="*/ 65 h 66"/>
                <a:gd name="T20" fmla="*/ 80 w 230"/>
                <a:gd name="T21" fmla="*/ 62 h 66"/>
                <a:gd name="T22" fmla="*/ 87 w 230"/>
                <a:gd name="T23" fmla="*/ 64 h 66"/>
                <a:gd name="T24" fmla="*/ 97 w 230"/>
                <a:gd name="T25" fmla="*/ 58 h 66"/>
                <a:gd name="T26" fmla="*/ 101 w 230"/>
                <a:gd name="T27" fmla="*/ 56 h 66"/>
                <a:gd name="T28" fmla="*/ 100 w 230"/>
                <a:gd name="T29" fmla="*/ 57 h 66"/>
                <a:gd name="T30" fmla="*/ 117 w 230"/>
                <a:gd name="T31" fmla="*/ 66 h 66"/>
                <a:gd name="T32" fmla="*/ 128 w 230"/>
                <a:gd name="T33" fmla="*/ 64 h 66"/>
                <a:gd name="T34" fmla="*/ 142 w 230"/>
                <a:gd name="T35" fmla="*/ 63 h 66"/>
                <a:gd name="T36" fmla="*/ 150 w 230"/>
                <a:gd name="T37" fmla="*/ 63 h 66"/>
                <a:gd name="T38" fmla="*/ 169 w 230"/>
                <a:gd name="T39" fmla="*/ 63 h 66"/>
                <a:gd name="T40" fmla="*/ 179 w 230"/>
                <a:gd name="T41" fmla="*/ 58 h 66"/>
                <a:gd name="T42" fmla="*/ 189 w 230"/>
                <a:gd name="T43" fmla="*/ 62 h 66"/>
                <a:gd name="T44" fmla="*/ 198 w 230"/>
                <a:gd name="T45" fmla="*/ 61 h 66"/>
                <a:gd name="T46" fmla="*/ 217 w 230"/>
                <a:gd name="T47" fmla="*/ 60 h 66"/>
                <a:gd name="T48" fmla="*/ 222 w 230"/>
                <a:gd name="T49" fmla="*/ 49 h 66"/>
                <a:gd name="T50" fmla="*/ 228 w 230"/>
                <a:gd name="T51" fmla="*/ 40 h 66"/>
                <a:gd name="T52" fmla="*/ 204 w 230"/>
                <a:gd name="T53" fmla="*/ 34 h 66"/>
                <a:gd name="T54" fmla="*/ 194 w 230"/>
                <a:gd name="T55" fmla="*/ 26 h 66"/>
                <a:gd name="T56" fmla="*/ 179 w 230"/>
                <a:gd name="T57" fmla="*/ 30 h 66"/>
                <a:gd name="T58" fmla="*/ 167 w 230"/>
                <a:gd name="T59" fmla="*/ 30 h 66"/>
                <a:gd name="T60" fmla="*/ 159 w 230"/>
                <a:gd name="T61" fmla="*/ 29 h 66"/>
                <a:gd name="T62" fmla="*/ 142 w 230"/>
                <a:gd name="T63" fmla="*/ 34 h 66"/>
                <a:gd name="T64" fmla="*/ 134 w 230"/>
                <a:gd name="T65" fmla="*/ 33 h 66"/>
                <a:gd name="T66" fmla="*/ 123 w 230"/>
                <a:gd name="T67" fmla="*/ 38 h 66"/>
                <a:gd name="T68" fmla="*/ 118 w 230"/>
                <a:gd name="T69" fmla="*/ 37 h 66"/>
                <a:gd name="T70" fmla="*/ 117 w 230"/>
                <a:gd name="T71" fmla="*/ 37 h 66"/>
                <a:gd name="T72" fmla="*/ 105 w 230"/>
                <a:gd name="T73" fmla="*/ 34 h 66"/>
                <a:gd name="T74" fmla="*/ 98 w 230"/>
                <a:gd name="T75" fmla="*/ 36 h 66"/>
                <a:gd name="T76" fmla="*/ 89 w 230"/>
                <a:gd name="T77" fmla="*/ 26 h 66"/>
                <a:gd name="T78" fmla="*/ 87 w 230"/>
                <a:gd name="T79" fmla="*/ 15 h 66"/>
                <a:gd name="T80" fmla="*/ 85 w 230"/>
                <a:gd name="T81" fmla="*/ 15 h 66"/>
                <a:gd name="T82" fmla="*/ 80 w 230"/>
                <a:gd name="T83" fmla="*/ 14 h 66"/>
                <a:gd name="T84" fmla="*/ 66 w 230"/>
                <a:gd name="T85" fmla="*/ 5 h 66"/>
                <a:gd name="T86" fmla="*/ 53 w 230"/>
                <a:gd name="T87" fmla="*/ 10 h 66"/>
                <a:gd name="T88" fmla="*/ 39 w 230"/>
                <a:gd name="T89" fmla="*/ 1 h 66"/>
                <a:gd name="T90" fmla="*/ 31 w 230"/>
                <a:gd name="T91" fmla="*/ 1 h 66"/>
                <a:gd name="T92" fmla="*/ 15 w 230"/>
                <a:gd name="T9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0" h="66"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3" y="4"/>
                    <a:pt x="0" y="5"/>
                    <a:pt x="2" y="7"/>
                  </a:cubicBezTo>
                  <a:cubicBezTo>
                    <a:pt x="4" y="10"/>
                    <a:pt x="6" y="11"/>
                    <a:pt x="9" y="13"/>
                  </a:cubicBezTo>
                  <a:cubicBezTo>
                    <a:pt x="12" y="15"/>
                    <a:pt x="15" y="14"/>
                    <a:pt x="17" y="15"/>
                  </a:cubicBezTo>
                  <a:cubicBezTo>
                    <a:pt x="19" y="17"/>
                    <a:pt x="21" y="19"/>
                    <a:pt x="24" y="20"/>
                  </a:cubicBezTo>
                  <a:cubicBezTo>
                    <a:pt x="26" y="20"/>
                    <a:pt x="29" y="21"/>
                    <a:pt x="31" y="21"/>
                  </a:cubicBezTo>
                  <a:cubicBezTo>
                    <a:pt x="32" y="21"/>
                    <a:pt x="33" y="21"/>
                    <a:pt x="33" y="20"/>
                  </a:cubicBezTo>
                  <a:cubicBezTo>
                    <a:pt x="40" y="17"/>
                    <a:pt x="43" y="16"/>
                    <a:pt x="44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16"/>
                    <a:pt x="51" y="19"/>
                    <a:pt x="53" y="21"/>
                  </a:cubicBezTo>
                  <a:cubicBezTo>
                    <a:pt x="59" y="26"/>
                    <a:pt x="57" y="27"/>
                    <a:pt x="60" y="28"/>
                  </a:cubicBezTo>
                  <a:cubicBezTo>
                    <a:pt x="63" y="29"/>
                    <a:pt x="64" y="28"/>
                    <a:pt x="64" y="31"/>
                  </a:cubicBezTo>
                  <a:cubicBezTo>
                    <a:pt x="65" y="33"/>
                    <a:pt x="66" y="34"/>
                    <a:pt x="64" y="37"/>
                  </a:cubicBezTo>
                  <a:cubicBezTo>
                    <a:pt x="62" y="40"/>
                    <a:pt x="62" y="42"/>
                    <a:pt x="62" y="44"/>
                  </a:cubicBezTo>
                  <a:cubicBezTo>
                    <a:pt x="61" y="47"/>
                    <a:pt x="61" y="47"/>
                    <a:pt x="61" y="51"/>
                  </a:cubicBezTo>
                  <a:cubicBezTo>
                    <a:pt x="61" y="56"/>
                    <a:pt x="61" y="58"/>
                    <a:pt x="61" y="60"/>
                  </a:cubicBezTo>
                  <a:cubicBezTo>
                    <a:pt x="61" y="63"/>
                    <a:pt x="61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0" y="65"/>
                    <a:pt x="72" y="65"/>
                    <a:pt x="74" y="64"/>
                  </a:cubicBezTo>
                  <a:cubicBezTo>
                    <a:pt x="76" y="64"/>
                    <a:pt x="78" y="62"/>
                    <a:pt x="80" y="62"/>
                  </a:cubicBezTo>
                  <a:cubicBezTo>
                    <a:pt x="80" y="62"/>
                    <a:pt x="81" y="62"/>
                    <a:pt x="81" y="62"/>
                  </a:cubicBezTo>
                  <a:cubicBezTo>
                    <a:pt x="83" y="63"/>
                    <a:pt x="85" y="64"/>
                    <a:pt x="87" y="64"/>
                  </a:cubicBezTo>
                  <a:cubicBezTo>
                    <a:pt x="88" y="64"/>
                    <a:pt x="89" y="64"/>
                    <a:pt x="89" y="64"/>
                  </a:cubicBezTo>
                  <a:cubicBezTo>
                    <a:pt x="92" y="62"/>
                    <a:pt x="97" y="58"/>
                    <a:pt x="97" y="58"/>
                  </a:cubicBezTo>
                  <a:cubicBezTo>
                    <a:pt x="97" y="58"/>
                    <a:pt x="99" y="57"/>
                    <a:pt x="100" y="57"/>
                  </a:cubicBezTo>
                  <a:cubicBezTo>
                    <a:pt x="100" y="56"/>
                    <a:pt x="101" y="56"/>
                    <a:pt x="101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1" y="57"/>
                    <a:pt x="100" y="57"/>
                  </a:cubicBezTo>
                  <a:cubicBezTo>
                    <a:pt x="100" y="57"/>
                    <a:pt x="102" y="59"/>
                    <a:pt x="105" y="60"/>
                  </a:cubicBezTo>
                  <a:cubicBezTo>
                    <a:pt x="113" y="64"/>
                    <a:pt x="114" y="66"/>
                    <a:pt x="117" y="66"/>
                  </a:cubicBezTo>
                  <a:cubicBezTo>
                    <a:pt x="118" y="66"/>
                    <a:pt x="118" y="66"/>
                    <a:pt x="120" y="65"/>
                  </a:cubicBezTo>
                  <a:cubicBezTo>
                    <a:pt x="124" y="64"/>
                    <a:pt x="126" y="65"/>
                    <a:pt x="128" y="64"/>
                  </a:cubicBezTo>
                  <a:cubicBezTo>
                    <a:pt x="132" y="62"/>
                    <a:pt x="135" y="62"/>
                    <a:pt x="137" y="62"/>
                  </a:cubicBezTo>
                  <a:cubicBezTo>
                    <a:pt x="139" y="62"/>
                    <a:pt x="141" y="63"/>
                    <a:pt x="142" y="63"/>
                  </a:cubicBezTo>
                  <a:cubicBezTo>
                    <a:pt x="144" y="63"/>
                    <a:pt x="145" y="64"/>
                    <a:pt x="147" y="64"/>
                  </a:cubicBezTo>
                  <a:cubicBezTo>
                    <a:pt x="148" y="64"/>
                    <a:pt x="149" y="63"/>
                    <a:pt x="150" y="63"/>
                  </a:cubicBezTo>
                  <a:cubicBezTo>
                    <a:pt x="154" y="63"/>
                    <a:pt x="158" y="62"/>
                    <a:pt x="161" y="62"/>
                  </a:cubicBezTo>
                  <a:cubicBezTo>
                    <a:pt x="165" y="62"/>
                    <a:pt x="163" y="63"/>
                    <a:pt x="169" y="63"/>
                  </a:cubicBezTo>
                  <a:cubicBezTo>
                    <a:pt x="175" y="63"/>
                    <a:pt x="177" y="62"/>
                    <a:pt x="177" y="62"/>
                  </a:cubicBezTo>
                  <a:cubicBezTo>
                    <a:pt x="177" y="62"/>
                    <a:pt x="178" y="58"/>
                    <a:pt x="179" y="58"/>
                  </a:cubicBezTo>
                  <a:cubicBezTo>
                    <a:pt x="179" y="58"/>
                    <a:pt x="180" y="58"/>
                    <a:pt x="180" y="58"/>
                  </a:cubicBezTo>
                  <a:cubicBezTo>
                    <a:pt x="186" y="60"/>
                    <a:pt x="186" y="61"/>
                    <a:pt x="189" y="62"/>
                  </a:cubicBezTo>
                  <a:cubicBezTo>
                    <a:pt x="189" y="63"/>
                    <a:pt x="190" y="63"/>
                    <a:pt x="191" y="63"/>
                  </a:cubicBezTo>
                  <a:cubicBezTo>
                    <a:pt x="193" y="63"/>
                    <a:pt x="195" y="61"/>
                    <a:pt x="198" y="61"/>
                  </a:cubicBezTo>
                  <a:cubicBezTo>
                    <a:pt x="201" y="61"/>
                    <a:pt x="205" y="61"/>
                    <a:pt x="209" y="60"/>
                  </a:cubicBezTo>
                  <a:cubicBezTo>
                    <a:pt x="213" y="60"/>
                    <a:pt x="215" y="60"/>
                    <a:pt x="217" y="60"/>
                  </a:cubicBezTo>
                  <a:cubicBezTo>
                    <a:pt x="219" y="59"/>
                    <a:pt x="221" y="60"/>
                    <a:pt x="220" y="56"/>
                  </a:cubicBezTo>
                  <a:cubicBezTo>
                    <a:pt x="219" y="52"/>
                    <a:pt x="218" y="50"/>
                    <a:pt x="222" y="49"/>
                  </a:cubicBezTo>
                  <a:cubicBezTo>
                    <a:pt x="225" y="48"/>
                    <a:pt x="228" y="48"/>
                    <a:pt x="228" y="46"/>
                  </a:cubicBezTo>
                  <a:cubicBezTo>
                    <a:pt x="228" y="45"/>
                    <a:pt x="230" y="41"/>
                    <a:pt x="228" y="40"/>
                  </a:cubicBezTo>
                  <a:cubicBezTo>
                    <a:pt x="218" y="37"/>
                    <a:pt x="215" y="36"/>
                    <a:pt x="213" y="36"/>
                  </a:cubicBezTo>
                  <a:cubicBezTo>
                    <a:pt x="211" y="36"/>
                    <a:pt x="205" y="36"/>
                    <a:pt x="204" y="34"/>
                  </a:cubicBezTo>
                  <a:cubicBezTo>
                    <a:pt x="203" y="32"/>
                    <a:pt x="206" y="30"/>
                    <a:pt x="201" y="28"/>
                  </a:cubicBezTo>
                  <a:cubicBezTo>
                    <a:pt x="198" y="27"/>
                    <a:pt x="196" y="26"/>
                    <a:pt x="194" y="26"/>
                  </a:cubicBezTo>
                  <a:cubicBezTo>
                    <a:pt x="193" y="26"/>
                    <a:pt x="191" y="27"/>
                    <a:pt x="190" y="27"/>
                  </a:cubicBezTo>
                  <a:cubicBezTo>
                    <a:pt x="184" y="28"/>
                    <a:pt x="181" y="29"/>
                    <a:pt x="179" y="30"/>
                  </a:cubicBezTo>
                  <a:cubicBezTo>
                    <a:pt x="176" y="31"/>
                    <a:pt x="174" y="31"/>
                    <a:pt x="172" y="31"/>
                  </a:cubicBezTo>
                  <a:cubicBezTo>
                    <a:pt x="170" y="31"/>
                    <a:pt x="168" y="30"/>
                    <a:pt x="167" y="30"/>
                  </a:cubicBezTo>
                  <a:cubicBezTo>
                    <a:pt x="166" y="29"/>
                    <a:pt x="164" y="29"/>
                    <a:pt x="162" y="29"/>
                  </a:cubicBezTo>
                  <a:cubicBezTo>
                    <a:pt x="161" y="29"/>
                    <a:pt x="160" y="29"/>
                    <a:pt x="159" y="29"/>
                  </a:cubicBezTo>
                  <a:cubicBezTo>
                    <a:pt x="156" y="29"/>
                    <a:pt x="158" y="29"/>
                    <a:pt x="153" y="30"/>
                  </a:cubicBezTo>
                  <a:cubicBezTo>
                    <a:pt x="145" y="33"/>
                    <a:pt x="143" y="34"/>
                    <a:pt x="142" y="34"/>
                  </a:cubicBezTo>
                  <a:cubicBezTo>
                    <a:pt x="141" y="34"/>
                    <a:pt x="140" y="34"/>
                    <a:pt x="140" y="34"/>
                  </a:cubicBezTo>
                  <a:cubicBezTo>
                    <a:pt x="137" y="33"/>
                    <a:pt x="135" y="33"/>
                    <a:pt x="134" y="33"/>
                  </a:cubicBezTo>
                  <a:cubicBezTo>
                    <a:pt x="131" y="33"/>
                    <a:pt x="130" y="34"/>
                    <a:pt x="128" y="35"/>
                  </a:cubicBezTo>
                  <a:cubicBezTo>
                    <a:pt x="126" y="36"/>
                    <a:pt x="125" y="38"/>
                    <a:pt x="123" y="38"/>
                  </a:cubicBezTo>
                  <a:cubicBezTo>
                    <a:pt x="123" y="38"/>
                    <a:pt x="122" y="38"/>
                    <a:pt x="122" y="38"/>
                  </a:cubicBezTo>
                  <a:cubicBezTo>
                    <a:pt x="120" y="37"/>
                    <a:pt x="119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7"/>
                    <a:pt x="115" y="37"/>
                    <a:pt x="113" y="37"/>
                  </a:cubicBezTo>
                  <a:cubicBezTo>
                    <a:pt x="110" y="36"/>
                    <a:pt x="108" y="34"/>
                    <a:pt x="105" y="34"/>
                  </a:cubicBezTo>
                  <a:cubicBezTo>
                    <a:pt x="102" y="34"/>
                    <a:pt x="100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0" y="35"/>
                    <a:pt x="89" y="33"/>
                    <a:pt x="89" y="33"/>
                  </a:cubicBezTo>
                  <a:cubicBezTo>
                    <a:pt x="90" y="28"/>
                    <a:pt x="93" y="29"/>
                    <a:pt x="89" y="26"/>
                  </a:cubicBezTo>
                  <a:cubicBezTo>
                    <a:pt x="84" y="22"/>
                    <a:pt x="86" y="23"/>
                    <a:pt x="87" y="22"/>
                  </a:cubicBezTo>
                  <a:cubicBezTo>
                    <a:pt x="90" y="18"/>
                    <a:pt x="90" y="16"/>
                    <a:pt x="87" y="15"/>
                  </a:cubicBezTo>
                  <a:cubicBezTo>
                    <a:pt x="87" y="15"/>
                    <a:pt x="86" y="15"/>
                    <a:pt x="86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2" y="15"/>
                    <a:pt x="80" y="14"/>
                  </a:cubicBezTo>
                  <a:cubicBezTo>
                    <a:pt x="76" y="11"/>
                    <a:pt x="71" y="7"/>
                    <a:pt x="71" y="7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2" y="10"/>
                    <a:pt x="60" y="10"/>
                  </a:cubicBezTo>
                  <a:cubicBezTo>
                    <a:pt x="58" y="10"/>
                    <a:pt x="53" y="10"/>
                    <a:pt x="53" y="10"/>
                  </a:cubicBezTo>
                  <a:cubicBezTo>
                    <a:pt x="47" y="8"/>
                    <a:pt x="46" y="5"/>
                    <a:pt x="46" y="5"/>
                  </a:cubicBezTo>
                  <a:cubicBezTo>
                    <a:pt x="41" y="2"/>
                    <a:pt x="44" y="2"/>
                    <a:pt x="39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1"/>
                    <a:pt x="31" y="1"/>
                  </a:cubicBezTo>
                  <a:cubicBezTo>
                    <a:pt x="27" y="2"/>
                    <a:pt x="25" y="2"/>
                    <a:pt x="21" y="2"/>
                  </a:cubicBezTo>
                  <a:cubicBezTo>
                    <a:pt x="18" y="2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49"/>
            <p:cNvSpPr>
              <a:spLocks noEditPoints="1"/>
            </p:cNvSpPr>
            <p:nvPr/>
          </p:nvSpPr>
          <p:spPr bwMode="auto">
            <a:xfrm>
              <a:off x="1839913" y="-11961813"/>
              <a:ext cx="2028825" cy="827088"/>
            </a:xfrm>
            <a:custGeom>
              <a:avLst/>
              <a:gdLst>
                <a:gd name="T0" fmla="*/ 158 w 479"/>
                <a:gd name="T1" fmla="*/ 106 h 195"/>
                <a:gd name="T2" fmla="*/ 253 w 479"/>
                <a:gd name="T3" fmla="*/ 65 h 195"/>
                <a:gd name="T4" fmla="*/ 251 w 479"/>
                <a:gd name="T5" fmla="*/ 23 h 195"/>
                <a:gd name="T6" fmla="*/ 310 w 479"/>
                <a:gd name="T7" fmla="*/ 15 h 195"/>
                <a:gd name="T8" fmla="*/ 268 w 479"/>
                <a:gd name="T9" fmla="*/ 23 h 195"/>
                <a:gd name="T10" fmla="*/ 243 w 479"/>
                <a:gd name="T11" fmla="*/ 19 h 195"/>
                <a:gd name="T12" fmla="*/ 221 w 479"/>
                <a:gd name="T13" fmla="*/ 29 h 195"/>
                <a:gd name="T14" fmla="*/ 200 w 479"/>
                <a:gd name="T15" fmla="*/ 22 h 195"/>
                <a:gd name="T16" fmla="*/ 198 w 479"/>
                <a:gd name="T17" fmla="*/ 40 h 195"/>
                <a:gd name="T18" fmla="*/ 165 w 479"/>
                <a:gd name="T19" fmla="*/ 25 h 195"/>
                <a:gd name="T20" fmla="*/ 135 w 479"/>
                <a:gd name="T21" fmla="*/ 27 h 195"/>
                <a:gd name="T22" fmla="*/ 162 w 479"/>
                <a:gd name="T23" fmla="*/ 43 h 195"/>
                <a:gd name="T24" fmla="*/ 130 w 479"/>
                <a:gd name="T25" fmla="*/ 42 h 195"/>
                <a:gd name="T26" fmla="*/ 79 w 479"/>
                <a:gd name="T27" fmla="*/ 49 h 195"/>
                <a:gd name="T28" fmla="*/ 81 w 479"/>
                <a:gd name="T29" fmla="*/ 61 h 195"/>
                <a:gd name="T30" fmla="*/ 102 w 479"/>
                <a:gd name="T31" fmla="*/ 64 h 195"/>
                <a:gd name="T32" fmla="*/ 90 w 479"/>
                <a:gd name="T33" fmla="*/ 71 h 195"/>
                <a:gd name="T34" fmla="*/ 140 w 479"/>
                <a:gd name="T35" fmla="*/ 70 h 195"/>
                <a:gd name="T36" fmla="*/ 175 w 479"/>
                <a:gd name="T37" fmla="*/ 69 h 195"/>
                <a:gd name="T38" fmla="*/ 257 w 479"/>
                <a:gd name="T39" fmla="*/ 54 h 195"/>
                <a:gd name="T40" fmla="*/ 268 w 479"/>
                <a:gd name="T41" fmla="*/ 62 h 195"/>
                <a:gd name="T42" fmla="*/ 221 w 479"/>
                <a:gd name="T43" fmla="*/ 77 h 195"/>
                <a:gd name="T44" fmla="*/ 203 w 479"/>
                <a:gd name="T45" fmla="*/ 99 h 195"/>
                <a:gd name="T46" fmla="*/ 151 w 479"/>
                <a:gd name="T47" fmla="*/ 77 h 195"/>
                <a:gd name="T48" fmla="*/ 125 w 479"/>
                <a:gd name="T49" fmla="*/ 81 h 195"/>
                <a:gd name="T50" fmla="*/ 99 w 479"/>
                <a:gd name="T51" fmla="*/ 81 h 195"/>
                <a:gd name="T52" fmla="*/ 55 w 479"/>
                <a:gd name="T53" fmla="*/ 54 h 195"/>
                <a:gd name="T54" fmla="*/ 16 w 479"/>
                <a:gd name="T55" fmla="*/ 51 h 195"/>
                <a:gd name="T56" fmla="*/ 17 w 479"/>
                <a:gd name="T57" fmla="*/ 63 h 195"/>
                <a:gd name="T58" fmla="*/ 24 w 479"/>
                <a:gd name="T59" fmla="*/ 68 h 195"/>
                <a:gd name="T60" fmla="*/ 17 w 479"/>
                <a:gd name="T61" fmla="*/ 83 h 195"/>
                <a:gd name="T62" fmla="*/ 27 w 479"/>
                <a:gd name="T63" fmla="*/ 94 h 195"/>
                <a:gd name="T64" fmla="*/ 35 w 479"/>
                <a:gd name="T65" fmla="*/ 125 h 195"/>
                <a:gd name="T66" fmla="*/ 63 w 479"/>
                <a:gd name="T67" fmla="*/ 119 h 195"/>
                <a:gd name="T68" fmla="*/ 54 w 479"/>
                <a:gd name="T69" fmla="*/ 142 h 195"/>
                <a:gd name="T70" fmla="*/ 87 w 479"/>
                <a:gd name="T71" fmla="*/ 136 h 195"/>
                <a:gd name="T72" fmla="*/ 124 w 479"/>
                <a:gd name="T73" fmla="*/ 119 h 195"/>
                <a:gd name="T74" fmla="*/ 149 w 479"/>
                <a:gd name="T75" fmla="*/ 101 h 195"/>
                <a:gd name="T76" fmla="*/ 164 w 479"/>
                <a:gd name="T77" fmla="*/ 108 h 195"/>
                <a:gd name="T78" fmla="*/ 178 w 479"/>
                <a:gd name="T79" fmla="*/ 118 h 195"/>
                <a:gd name="T80" fmla="*/ 154 w 479"/>
                <a:gd name="T81" fmla="*/ 125 h 195"/>
                <a:gd name="T82" fmla="*/ 129 w 479"/>
                <a:gd name="T83" fmla="*/ 139 h 195"/>
                <a:gd name="T84" fmla="*/ 181 w 479"/>
                <a:gd name="T85" fmla="*/ 149 h 195"/>
                <a:gd name="T86" fmla="*/ 119 w 479"/>
                <a:gd name="T87" fmla="*/ 158 h 195"/>
                <a:gd name="T88" fmla="*/ 96 w 479"/>
                <a:gd name="T89" fmla="*/ 169 h 195"/>
                <a:gd name="T90" fmla="*/ 98 w 479"/>
                <a:gd name="T91" fmla="*/ 183 h 195"/>
                <a:gd name="T92" fmla="*/ 128 w 479"/>
                <a:gd name="T93" fmla="*/ 183 h 195"/>
                <a:gd name="T94" fmla="*/ 171 w 479"/>
                <a:gd name="T95" fmla="*/ 183 h 195"/>
                <a:gd name="T96" fmla="*/ 214 w 479"/>
                <a:gd name="T97" fmla="*/ 195 h 195"/>
                <a:gd name="T98" fmla="*/ 247 w 479"/>
                <a:gd name="T99" fmla="*/ 174 h 195"/>
                <a:gd name="T100" fmla="*/ 241 w 479"/>
                <a:gd name="T101" fmla="*/ 157 h 195"/>
                <a:gd name="T102" fmla="*/ 270 w 479"/>
                <a:gd name="T103" fmla="*/ 145 h 195"/>
                <a:gd name="T104" fmla="*/ 290 w 479"/>
                <a:gd name="T105" fmla="*/ 122 h 195"/>
                <a:gd name="T106" fmla="*/ 251 w 479"/>
                <a:gd name="T107" fmla="*/ 122 h 195"/>
                <a:gd name="T108" fmla="*/ 268 w 479"/>
                <a:gd name="T109" fmla="*/ 109 h 195"/>
                <a:gd name="T110" fmla="*/ 287 w 479"/>
                <a:gd name="T111" fmla="*/ 104 h 195"/>
                <a:gd name="T112" fmla="*/ 352 w 479"/>
                <a:gd name="T113" fmla="*/ 82 h 195"/>
                <a:gd name="T114" fmla="*/ 422 w 479"/>
                <a:gd name="T115" fmla="*/ 58 h 195"/>
                <a:gd name="T116" fmla="*/ 428 w 479"/>
                <a:gd name="T117" fmla="*/ 43 h 195"/>
                <a:gd name="T118" fmla="*/ 451 w 479"/>
                <a:gd name="T119" fmla="*/ 16 h 195"/>
                <a:gd name="T120" fmla="*/ 420 w 479"/>
                <a:gd name="T121" fmla="*/ 6 h 195"/>
                <a:gd name="T122" fmla="*/ 366 w 479"/>
                <a:gd name="T123" fmla="*/ 24 h 195"/>
                <a:gd name="T124" fmla="*/ 373 w 479"/>
                <a:gd name="T125" fmla="*/ 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9" h="195">
                  <a:moveTo>
                    <a:pt x="144" y="122"/>
                  </a:moveTo>
                  <a:cubicBezTo>
                    <a:pt x="143" y="122"/>
                    <a:pt x="138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5" y="122"/>
                    <a:pt x="145" y="122"/>
                    <a:pt x="144" y="122"/>
                  </a:cubicBezTo>
                  <a:moveTo>
                    <a:pt x="156" y="105"/>
                  </a:moveTo>
                  <a:cubicBezTo>
                    <a:pt x="156" y="105"/>
                    <a:pt x="156" y="106"/>
                    <a:pt x="157" y="107"/>
                  </a:cubicBezTo>
                  <a:cubicBezTo>
                    <a:pt x="157" y="107"/>
                    <a:pt x="158" y="108"/>
                    <a:pt x="158" y="108"/>
                  </a:cubicBezTo>
                  <a:cubicBezTo>
                    <a:pt x="159" y="108"/>
                    <a:pt x="158" y="107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7" y="106"/>
                    <a:pt x="156" y="105"/>
                    <a:pt x="156" y="105"/>
                  </a:cubicBezTo>
                  <a:moveTo>
                    <a:pt x="254" y="61"/>
                  </a:moveTo>
                  <a:cubicBezTo>
                    <a:pt x="254" y="61"/>
                    <a:pt x="250" y="61"/>
                    <a:pt x="244" y="61"/>
                  </a:cubicBezTo>
                  <a:cubicBezTo>
                    <a:pt x="238" y="61"/>
                    <a:pt x="238" y="64"/>
                    <a:pt x="240" y="64"/>
                  </a:cubicBezTo>
                  <a:cubicBezTo>
                    <a:pt x="240" y="64"/>
                    <a:pt x="240" y="64"/>
                    <a:pt x="241" y="63"/>
                  </a:cubicBezTo>
                  <a:cubicBezTo>
                    <a:pt x="241" y="63"/>
                    <a:pt x="242" y="63"/>
                    <a:pt x="242" y="63"/>
                  </a:cubicBezTo>
                  <a:cubicBezTo>
                    <a:pt x="244" y="63"/>
                    <a:pt x="245" y="63"/>
                    <a:pt x="247" y="64"/>
                  </a:cubicBezTo>
                  <a:cubicBezTo>
                    <a:pt x="248" y="65"/>
                    <a:pt x="250" y="65"/>
                    <a:pt x="252" y="65"/>
                  </a:cubicBezTo>
                  <a:cubicBezTo>
                    <a:pt x="252" y="65"/>
                    <a:pt x="252" y="65"/>
                    <a:pt x="253" y="65"/>
                  </a:cubicBezTo>
                  <a:cubicBezTo>
                    <a:pt x="255" y="65"/>
                    <a:pt x="255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3"/>
                    <a:pt x="254" y="61"/>
                    <a:pt x="254" y="61"/>
                  </a:cubicBezTo>
                  <a:moveTo>
                    <a:pt x="251" y="23"/>
                  </a:moveTo>
                  <a:cubicBezTo>
                    <a:pt x="251" y="23"/>
                    <a:pt x="251" y="23"/>
                    <a:pt x="252" y="23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4" y="24"/>
                    <a:pt x="255" y="25"/>
                    <a:pt x="255" y="25"/>
                  </a:cubicBezTo>
                  <a:cubicBezTo>
                    <a:pt x="255" y="25"/>
                    <a:pt x="254" y="24"/>
                    <a:pt x="253" y="24"/>
                  </a:cubicBezTo>
                  <a:cubicBezTo>
                    <a:pt x="252" y="23"/>
                    <a:pt x="251" y="23"/>
                    <a:pt x="251" y="23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40" y="1"/>
                  </a:cubicBezTo>
                  <a:cubicBezTo>
                    <a:pt x="332" y="6"/>
                    <a:pt x="333" y="6"/>
                    <a:pt x="334" y="8"/>
                  </a:cubicBezTo>
                  <a:cubicBezTo>
                    <a:pt x="334" y="10"/>
                    <a:pt x="335" y="11"/>
                    <a:pt x="333" y="11"/>
                  </a:cubicBezTo>
                  <a:cubicBezTo>
                    <a:pt x="333" y="11"/>
                    <a:pt x="333" y="11"/>
                    <a:pt x="332" y="11"/>
                  </a:cubicBezTo>
                  <a:cubicBezTo>
                    <a:pt x="328" y="10"/>
                    <a:pt x="331" y="7"/>
                    <a:pt x="328" y="7"/>
                  </a:cubicBezTo>
                  <a:cubicBezTo>
                    <a:pt x="328" y="7"/>
                    <a:pt x="327" y="7"/>
                    <a:pt x="327" y="7"/>
                  </a:cubicBezTo>
                  <a:cubicBezTo>
                    <a:pt x="322" y="8"/>
                    <a:pt x="320" y="10"/>
                    <a:pt x="318" y="10"/>
                  </a:cubicBezTo>
                  <a:cubicBezTo>
                    <a:pt x="309" y="13"/>
                    <a:pt x="308" y="13"/>
                    <a:pt x="310" y="15"/>
                  </a:cubicBezTo>
                  <a:cubicBezTo>
                    <a:pt x="311" y="17"/>
                    <a:pt x="312" y="17"/>
                    <a:pt x="311" y="17"/>
                  </a:cubicBezTo>
                  <a:cubicBezTo>
                    <a:pt x="311" y="17"/>
                    <a:pt x="309" y="17"/>
                    <a:pt x="308" y="16"/>
                  </a:cubicBezTo>
                  <a:cubicBezTo>
                    <a:pt x="304" y="15"/>
                    <a:pt x="300" y="12"/>
                    <a:pt x="300" y="12"/>
                  </a:cubicBezTo>
                  <a:cubicBezTo>
                    <a:pt x="290" y="11"/>
                    <a:pt x="283" y="11"/>
                    <a:pt x="279" y="11"/>
                  </a:cubicBezTo>
                  <a:cubicBezTo>
                    <a:pt x="276" y="11"/>
                    <a:pt x="269" y="12"/>
                    <a:pt x="265" y="12"/>
                  </a:cubicBezTo>
                  <a:cubicBezTo>
                    <a:pt x="262" y="12"/>
                    <a:pt x="258" y="11"/>
                    <a:pt x="256" y="11"/>
                  </a:cubicBezTo>
                  <a:cubicBezTo>
                    <a:pt x="255" y="11"/>
                    <a:pt x="254" y="11"/>
                    <a:pt x="255" y="12"/>
                  </a:cubicBezTo>
                  <a:cubicBezTo>
                    <a:pt x="255" y="17"/>
                    <a:pt x="257" y="18"/>
                    <a:pt x="260" y="20"/>
                  </a:cubicBezTo>
                  <a:cubicBezTo>
                    <a:pt x="263" y="21"/>
                    <a:pt x="268" y="21"/>
                    <a:pt x="268" y="23"/>
                  </a:cubicBezTo>
                  <a:cubicBezTo>
                    <a:pt x="270" y="27"/>
                    <a:pt x="272" y="28"/>
                    <a:pt x="270" y="28"/>
                  </a:cubicBezTo>
                  <a:cubicBezTo>
                    <a:pt x="269" y="28"/>
                    <a:pt x="268" y="28"/>
                    <a:pt x="267" y="28"/>
                  </a:cubicBezTo>
                  <a:cubicBezTo>
                    <a:pt x="260" y="27"/>
                    <a:pt x="263" y="28"/>
                    <a:pt x="257" y="26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5" y="25"/>
                    <a:pt x="255" y="25"/>
                    <a:pt x="255" y="25"/>
                  </a:cubicBezTo>
                  <a:cubicBezTo>
                    <a:pt x="254" y="25"/>
                    <a:pt x="254" y="25"/>
                    <a:pt x="252" y="23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45" y="20"/>
                    <a:pt x="245" y="19"/>
                    <a:pt x="243" y="19"/>
                  </a:cubicBezTo>
                  <a:cubicBezTo>
                    <a:pt x="243" y="19"/>
                    <a:pt x="241" y="19"/>
                    <a:pt x="240" y="20"/>
                  </a:cubicBezTo>
                  <a:cubicBezTo>
                    <a:pt x="233" y="20"/>
                    <a:pt x="231" y="20"/>
                    <a:pt x="228" y="22"/>
                  </a:cubicBezTo>
                  <a:cubicBezTo>
                    <a:pt x="224" y="25"/>
                    <a:pt x="224" y="27"/>
                    <a:pt x="222" y="27"/>
                  </a:cubicBezTo>
                  <a:cubicBezTo>
                    <a:pt x="221" y="27"/>
                    <a:pt x="221" y="27"/>
                    <a:pt x="219" y="26"/>
                  </a:cubicBezTo>
                  <a:cubicBezTo>
                    <a:pt x="216" y="24"/>
                    <a:pt x="215" y="23"/>
                    <a:pt x="215" y="23"/>
                  </a:cubicBezTo>
                  <a:cubicBezTo>
                    <a:pt x="215" y="23"/>
                    <a:pt x="215" y="23"/>
                    <a:pt x="214" y="23"/>
                  </a:cubicBezTo>
                  <a:cubicBezTo>
                    <a:pt x="213" y="25"/>
                    <a:pt x="213" y="27"/>
                    <a:pt x="217" y="28"/>
                  </a:cubicBezTo>
                  <a:cubicBezTo>
                    <a:pt x="219" y="29"/>
                    <a:pt x="220" y="29"/>
                    <a:pt x="220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2" y="29"/>
                    <a:pt x="222" y="29"/>
                  </a:cubicBezTo>
                  <a:cubicBezTo>
                    <a:pt x="223" y="29"/>
                    <a:pt x="224" y="29"/>
                    <a:pt x="225" y="30"/>
                  </a:cubicBezTo>
                  <a:cubicBezTo>
                    <a:pt x="228" y="31"/>
                    <a:pt x="230" y="30"/>
                    <a:pt x="232" y="32"/>
                  </a:cubicBezTo>
                  <a:cubicBezTo>
                    <a:pt x="237" y="35"/>
                    <a:pt x="239" y="37"/>
                    <a:pt x="236" y="37"/>
                  </a:cubicBezTo>
                  <a:cubicBezTo>
                    <a:pt x="236" y="37"/>
                    <a:pt x="236" y="37"/>
                    <a:pt x="235" y="37"/>
                  </a:cubicBezTo>
                  <a:cubicBezTo>
                    <a:pt x="231" y="37"/>
                    <a:pt x="228" y="37"/>
                    <a:pt x="227" y="36"/>
                  </a:cubicBezTo>
                  <a:cubicBezTo>
                    <a:pt x="220" y="33"/>
                    <a:pt x="220" y="34"/>
                    <a:pt x="217" y="32"/>
                  </a:cubicBezTo>
                  <a:cubicBezTo>
                    <a:pt x="210" y="27"/>
                    <a:pt x="211" y="28"/>
                    <a:pt x="208" y="26"/>
                  </a:cubicBezTo>
                  <a:cubicBezTo>
                    <a:pt x="204" y="25"/>
                    <a:pt x="204" y="22"/>
                    <a:pt x="200" y="22"/>
                  </a:cubicBezTo>
                  <a:cubicBezTo>
                    <a:pt x="200" y="22"/>
                    <a:pt x="200" y="22"/>
                    <a:pt x="199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197" y="23"/>
                    <a:pt x="196" y="22"/>
                    <a:pt x="195" y="22"/>
                  </a:cubicBezTo>
                  <a:cubicBezTo>
                    <a:pt x="194" y="21"/>
                    <a:pt x="193" y="21"/>
                    <a:pt x="192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4" y="30"/>
                    <a:pt x="190" y="29"/>
                    <a:pt x="194" y="32"/>
                  </a:cubicBezTo>
                  <a:cubicBezTo>
                    <a:pt x="198" y="34"/>
                    <a:pt x="201" y="34"/>
                    <a:pt x="200" y="36"/>
                  </a:cubicBezTo>
                  <a:cubicBezTo>
                    <a:pt x="200" y="40"/>
                    <a:pt x="200" y="41"/>
                    <a:pt x="200" y="41"/>
                  </a:cubicBezTo>
                  <a:cubicBezTo>
                    <a:pt x="200" y="41"/>
                    <a:pt x="199" y="41"/>
                    <a:pt x="198" y="40"/>
                  </a:cubicBezTo>
                  <a:cubicBezTo>
                    <a:pt x="196" y="38"/>
                    <a:pt x="197" y="38"/>
                    <a:pt x="195" y="36"/>
                  </a:cubicBezTo>
                  <a:cubicBezTo>
                    <a:pt x="190" y="33"/>
                    <a:pt x="189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7" y="34"/>
                    <a:pt x="189" y="35"/>
                    <a:pt x="188" y="36"/>
                  </a:cubicBezTo>
                  <a:cubicBezTo>
                    <a:pt x="188" y="37"/>
                    <a:pt x="187" y="37"/>
                    <a:pt x="186" y="37"/>
                  </a:cubicBezTo>
                  <a:cubicBezTo>
                    <a:pt x="185" y="37"/>
                    <a:pt x="184" y="37"/>
                    <a:pt x="183" y="36"/>
                  </a:cubicBezTo>
                  <a:cubicBezTo>
                    <a:pt x="182" y="34"/>
                    <a:pt x="184" y="35"/>
                    <a:pt x="180" y="31"/>
                  </a:cubicBezTo>
                  <a:cubicBezTo>
                    <a:pt x="175" y="28"/>
                    <a:pt x="181" y="30"/>
                    <a:pt x="175" y="28"/>
                  </a:cubicBezTo>
                  <a:cubicBezTo>
                    <a:pt x="170" y="25"/>
                    <a:pt x="168" y="25"/>
                    <a:pt x="165" y="25"/>
                  </a:cubicBezTo>
                  <a:cubicBezTo>
                    <a:pt x="163" y="25"/>
                    <a:pt x="162" y="25"/>
                    <a:pt x="161" y="25"/>
                  </a:cubicBezTo>
                  <a:cubicBezTo>
                    <a:pt x="160" y="25"/>
                    <a:pt x="159" y="25"/>
                    <a:pt x="158" y="24"/>
                  </a:cubicBezTo>
                  <a:cubicBezTo>
                    <a:pt x="151" y="19"/>
                    <a:pt x="153" y="17"/>
                    <a:pt x="151" y="17"/>
                  </a:cubicBezTo>
                  <a:cubicBezTo>
                    <a:pt x="150" y="17"/>
                    <a:pt x="149" y="17"/>
                    <a:pt x="148" y="17"/>
                  </a:cubicBezTo>
                  <a:cubicBezTo>
                    <a:pt x="146" y="17"/>
                    <a:pt x="144" y="17"/>
                    <a:pt x="143" y="19"/>
                  </a:cubicBezTo>
                  <a:cubicBezTo>
                    <a:pt x="140" y="23"/>
                    <a:pt x="144" y="27"/>
                    <a:pt x="143" y="27"/>
                  </a:cubicBezTo>
                  <a:cubicBezTo>
                    <a:pt x="141" y="28"/>
                    <a:pt x="140" y="28"/>
                    <a:pt x="140" y="28"/>
                  </a:cubicBezTo>
                  <a:cubicBezTo>
                    <a:pt x="138" y="28"/>
                    <a:pt x="138" y="28"/>
                    <a:pt x="136" y="27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1" y="27"/>
                    <a:pt x="127" y="28"/>
                    <a:pt x="127" y="28"/>
                  </a:cubicBezTo>
                  <a:cubicBezTo>
                    <a:pt x="124" y="30"/>
                    <a:pt x="121" y="32"/>
                    <a:pt x="125" y="32"/>
                  </a:cubicBezTo>
                  <a:cubicBezTo>
                    <a:pt x="127" y="32"/>
                    <a:pt x="130" y="32"/>
                    <a:pt x="133" y="32"/>
                  </a:cubicBezTo>
                  <a:cubicBezTo>
                    <a:pt x="134" y="32"/>
                    <a:pt x="136" y="32"/>
                    <a:pt x="137" y="32"/>
                  </a:cubicBezTo>
                  <a:cubicBezTo>
                    <a:pt x="140" y="33"/>
                    <a:pt x="143" y="33"/>
                    <a:pt x="146" y="33"/>
                  </a:cubicBezTo>
                  <a:cubicBezTo>
                    <a:pt x="148" y="33"/>
                    <a:pt x="150" y="33"/>
                    <a:pt x="152" y="33"/>
                  </a:cubicBezTo>
                  <a:cubicBezTo>
                    <a:pt x="154" y="33"/>
                    <a:pt x="155" y="33"/>
                    <a:pt x="157" y="34"/>
                  </a:cubicBezTo>
                  <a:cubicBezTo>
                    <a:pt x="162" y="35"/>
                    <a:pt x="166" y="36"/>
                    <a:pt x="165" y="38"/>
                  </a:cubicBezTo>
                  <a:cubicBezTo>
                    <a:pt x="163" y="40"/>
                    <a:pt x="162" y="43"/>
                    <a:pt x="162" y="43"/>
                  </a:cubicBezTo>
                  <a:cubicBezTo>
                    <a:pt x="158" y="43"/>
                    <a:pt x="156" y="40"/>
                    <a:pt x="154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47" y="41"/>
                    <a:pt x="155" y="41"/>
                    <a:pt x="147" y="41"/>
                  </a:cubicBezTo>
                  <a:cubicBezTo>
                    <a:pt x="146" y="41"/>
                    <a:pt x="146" y="41"/>
                    <a:pt x="145" y="41"/>
                  </a:cubicBezTo>
                  <a:cubicBezTo>
                    <a:pt x="143" y="41"/>
                    <a:pt x="142" y="41"/>
                    <a:pt x="141" y="41"/>
                  </a:cubicBezTo>
                  <a:cubicBezTo>
                    <a:pt x="140" y="41"/>
                    <a:pt x="139" y="41"/>
                    <a:pt x="139" y="41"/>
                  </a:cubicBezTo>
                  <a:cubicBezTo>
                    <a:pt x="138" y="41"/>
                    <a:pt x="138" y="41"/>
                    <a:pt x="137" y="41"/>
                  </a:cubicBezTo>
                  <a:cubicBezTo>
                    <a:pt x="135" y="42"/>
                    <a:pt x="134" y="42"/>
                    <a:pt x="133" y="42"/>
                  </a:cubicBezTo>
                  <a:cubicBezTo>
                    <a:pt x="132" y="42"/>
                    <a:pt x="131" y="42"/>
                    <a:pt x="130" y="42"/>
                  </a:cubicBezTo>
                  <a:cubicBezTo>
                    <a:pt x="128" y="41"/>
                    <a:pt x="127" y="41"/>
                    <a:pt x="126" y="41"/>
                  </a:cubicBezTo>
                  <a:cubicBezTo>
                    <a:pt x="122" y="41"/>
                    <a:pt x="121" y="42"/>
                    <a:pt x="121" y="42"/>
                  </a:cubicBezTo>
                  <a:cubicBezTo>
                    <a:pt x="121" y="42"/>
                    <a:pt x="119" y="42"/>
                    <a:pt x="117" y="38"/>
                  </a:cubicBezTo>
                  <a:cubicBezTo>
                    <a:pt x="116" y="34"/>
                    <a:pt x="121" y="36"/>
                    <a:pt x="116" y="34"/>
                  </a:cubicBezTo>
                  <a:cubicBezTo>
                    <a:pt x="113" y="34"/>
                    <a:pt x="112" y="34"/>
                    <a:pt x="111" y="34"/>
                  </a:cubicBezTo>
                  <a:cubicBezTo>
                    <a:pt x="110" y="34"/>
                    <a:pt x="109" y="34"/>
                    <a:pt x="107" y="35"/>
                  </a:cubicBezTo>
                  <a:cubicBezTo>
                    <a:pt x="105" y="37"/>
                    <a:pt x="102" y="40"/>
                    <a:pt x="102" y="40"/>
                  </a:cubicBezTo>
                  <a:cubicBezTo>
                    <a:pt x="102" y="40"/>
                    <a:pt x="98" y="47"/>
                    <a:pt x="96" y="47"/>
                  </a:cubicBezTo>
                  <a:cubicBezTo>
                    <a:pt x="84" y="47"/>
                    <a:pt x="83" y="49"/>
                    <a:pt x="79" y="49"/>
                  </a:cubicBezTo>
                  <a:cubicBezTo>
                    <a:pt x="74" y="49"/>
                    <a:pt x="70" y="49"/>
                    <a:pt x="70" y="49"/>
                  </a:cubicBezTo>
                  <a:cubicBezTo>
                    <a:pt x="70" y="49"/>
                    <a:pt x="67" y="45"/>
                    <a:pt x="64" y="45"/>
                  </a:cubicBezTo>
                  <a:cubicBezTo>
                    <a:pt x="64" y="45"/>
                    <a:pt x="63" y="45"/>
                    <a:pt x="62" y="45"/>
                  </a:cubicBezTo>
                  <a:cubicBezTo>
                    <a:pt x="58" y="47"/>
                    <a:pt x="58" y="49"/>
                    <a:pt x="62" y="50"/>
                  </a:cubicBezTo>
                  <a:cubicBezTo>
                    <a:pt x="67" y="51"/>
                    <a:pt x="69" y="52"/>
                    <a:pt x="71" y="52"/>
                  </a:cubicBezTo>
                  <a:cubicBezTo>
                    <a:pt x="80" y="53"/>
                    <a:pt x="81" y="53"/>
                    <a:pt x="86" y="53"/>
                  </a:cubicBezTo>
                  <a:cubicBezTo>
                    <a:pt x="91" y="53"/>
                    <a:pt x="92" y="54"/>
                    <a:pt x="94" y="56"/>
                  </a:cubicBezTo>
                  <a:cubicBezTo>
                    <a:pt x="97" y="58"/>
                    <a:pt x="98" y="61"/>
                    <a:pt x="91" y="61"/>
                  </a:cubicBezTo>
                  <a:cubicBezTo>
                    <a:pt x="84" y="61"/>
                    <a:pt x="81" y="61"/>
                    <a:pt x="81" y="61"/>
                  </a:cubicBezTo>
                  <a:cubicBezTo>
                    <a:pt x="81" y="61"/>
                    <a:pt x="77" y="58"/>
                    <a:pt x="75" y="58"/>
                  </a:cubicBezTo>
                  <a:cubicBezTo>
                    <a:pt x="74" y="58"/>
                    <a:pt x="74" y="59"/>
                    <a:pt x="73" y="59"/>
                  </a:cubicBezTo>
                  <a:cubicBezTo>
                    <a:pt x="70" y="63"/>
                    <a:pt x="70" y="65"/>
                    <a:pt x="72" y="65"/>
                  </a:cubicBezTo>
                  <a:cubicBezTo>
                    <a:pt x="72" y="65"/>
                    <a:pt x="73" y="65"/>
                    <a:pt x="73" y="65"/>
                  </a:cubicBezTo>
                  <a:cubicBezTo>
                    <a:pt x="82" y="63"/>
                    <a:pt x="84" y="63"/>
                    <a:pt x="86" y="62"/>
                  </a:cubicBezTo>
                  <a:cubicBezTo>
                    <a:pt x="87" y="62"/>
                    <a:pt x="89" y="62"/>
                    <a:pt x="90" y="62"/>
                  </a:cubicBezTo>
                  <a:cubicBezTo>
                    <a:pt x="92" y="62"/>
                    <a:pt x="93" y="62"/>
                    <a:pt x="94" y="62"/>
                  </a:cubicBezTo>
                  <a:cubicBezTo>
                    <a:pt x="97" y="62"/>
                    <a:pt x="102" y="61"/>
                    <a:pt x="102" y="61"/>
                  </a:cubicBezTo>
                  <a:cubicBezTo>
                    <a:pt x="102" y="61"/>
                    <a:pt x="105" y="63"/>
                    <a:pt x="102" y="64"/>
                  </a:cubicBezTo>
                  <a:cubicBezTo>
                    <a:pt x="99" y="65"/>
                    <a:pt x="100" y="66"/>
                    <a:pt x="95" y="66"/>
                  </a:cubicBezTo>
                  <a:cubicBezTo>
                    <a:pt x="92" y="66"/>
                    <a:pt x="91" y="65"/>
                    <a:pt x="88" y="65"/>
                  </a:cubicBezTo>
                  <a:cubicBezTo>
                    <a:pt x="88" y="65"/>
                    <a:pt x="87" y="65"/>
                    <a:pt x="87" y="65"/>
                  </a:cubicBezTo>
                  <a:cubicBezTo>
                    <a:pt x="78" y="68"/>
                    <a:pt x="76" y="68"/>
                    <a:pt x="77" y="69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9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1" y="70"/>
                    <a:pt x="82" y="70"/>
                    <a:pt x="83" y="70"/>
                  </a:cubicBezTo>
                  <a:cubicBezTo>
                    <a:pt x="87" y="70"/>
                    <a:pt x="89" y="71"/>
                    <a:pt x="90" y="71"/>
                  </a:cubicBezTo>
                  <a:cubicBezTo>
                    <a:pt x="92" y="71"/>
                    <a:pt x="93" y="71"/>
                    <a:pt x="95" y="70"/>
                  </a:cubicBezTo>
                  <a:cubicBezTo>
                    <a:pt x="99" y="70"/>
                    <a:pt x="102" y="70"/>
                    <a:pt x="104" y="69"/>
                  </a:cubicBezTo>
                  <a:cubicBezTo>
                    <a:pt x="111" y="68"/>
                    <a:pt x="116" y="67"/>
                    <a:pt x="116" y="67"/>
                  </a:cubicBezTo>
                  <a:cubicBezTo>
                    <a:pt x="119" y="68"/>
                    <a:pt x="121" y="69"/>
                    <a:pt x="122" y="69"/>
                  </a:cubicBezTo>
                  <a:cubicBezTo>
                    <a:pt x="124" y="69"/>
                    <a:pt x="125" y="68"/>
                    <a:pt x="126" y="68"/>
                  </a:cubicBezTo>
                  <a:cubicBezTo>
                    <a:pt x="127" y="68"/>
                    <a:pt x="127" y="67"/>
                    <a:pt x="128" y="67"/>
                  </a:cubicBezTo>
                  <a:cubicBezTo>
                    <a:pt x="131" y="67"/>
                    <a:pt x="131" y="70"/>
                    <a:pt x="133" y="70"/>
                  </a:cubicBezTo>
                  <a:cubicBezTo>
                    <a:pt x="134" y="70"/>
                    <a:pt x="136" y="71"/>
                    <a:pt x="138" y="71"/>
                  </a:cubicBezTo>
                  <a:cubicBezTo>
                    <a:pt x="138" y="71"/>
                    <a:pt x="139" y="71"/>
                    <a:pt x="140" y="70"/>
                  </a:cubicBezTo>
                  <a:cubicBezTo>
                    <a:pt x="142" y="69"/>
                    <a:pt x="145" y="68"/>
                    <a:pt x="147" y="68"/>
                  </a:cubicBezTo>
                  <a:cubicBezTo>
                    <a:pt x="148" y="68"/>
                    <a:pt x="152" y="71"/>
                    <a:pt x="153" y="71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9" y="67"/>
                    <a:pt x="160" y="63"/>
                    <a:pt x="160" y="63"/>
                  </a:cubicBezTo>
                  <a:cubicBezTo>
                    <a:pt x="163" y="62"/>
                    <a:pt x="165" y="62"/>
                    <a:pt x="165" y="62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70" y="69"/>
                    <a:pt x="173" y="69"/>
                    <a:pt x="175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80" y="69"/>
                    <a:pt x="181" y="69"/>
                    <a:pt x="183" y="68"/>
                  </a:cubicBezTo>
                  <a:cubicBezTo>
                    <a:pt x="187" y="67"/>
                    <a:pt x="189" y="65"/>
                    <a:pt x="192" y="65"/>
                  </a:cubicBezTo>
                  <a:cubicBezTo>
                    <a:pt x="195" y="65"/>
                    <a:pt x="197" y="65"/>
                    <a:pt x="201" y="65"/>
                  </a:cubicBezTo>
                  <a:cubicBezTo>
                    <a:pt x="206" y="65"/>
                    <a:pt x="206" y="65"/>
                    <a:pt x="211" y="64"/>
                  </a:cubicBezTo>
                  <a:cubicBezTo>
                    <a:pt x="216" y="63"/>
                    <a:pt x="216" y="62"/>
                    <a:pt x="221" y="62"/>
                  </a:cubicBezTo>
                  <a:cubicBezTo>
                    <a:pt x="227" y="62"/>
                    <a:pt x="233" y="61"/>
                    <a:pt x="236" y="61"/>
                  </a:cubicBezTo>
                  <a:cubicBezTo>
                    <a:pt x="239" y="61"/>
                    <a:pt x="245" y="60"/>
                    <a:pt x="246" y="59"/>
                  </a:cubicBezTo>
                  <a:cubicBezTo>
                    <a:pt x="253" y="55"/>
                    <a:pt x="254" y="54"/>
                    <a:pt x="257" y="54"/>
                  </a:cubicBezTo>
                  <a:cubicBezTo>
                    <a:pt x="260" y="54"/>
                    <a:pt x="262" y="55"/>
                    <a:pt x="264" y="55"/>
                  </a:cubicBezTo>
                  <a:cubicBezTo>
                    <a:pt x="265" y="55"/>
                    <a:pt x="266" y="55"/>
                    <a:pt x="266" y="54"/>
                  </a:cubicBezTo>
                  <a:cubicBezTo>
                    <a:pt x="268" y="53"/>
                    <a:pt x="270" y="53"/>
                    <a:pt x="272" y="53"/>
                  </a:cubicBezTo>
                  <a:cubicBezTo>
                    <a:pt x="273" y="53"/>
                    <a:pt x="274" y="53"/>
                    <a:pt x="274" y="53"/>
                  </a:cubicBezTo>
                  <a:cubicBezTo>
                    <a:pt x="273" y="56"/>
                    <a:pt x="271" y="56"/>
                    <a:pt x="267" y="57"/>
                  </a:cubicBezTo>
                  <a:cubicBezTo>
                    <a:pt x="264" y="58"/>
                    <a:pt x="262" y="59"/>
                    <a:pt x="259" y="59"/>
                  </a:cubicBezTo>
                  <a:cubicBezTo>
                    <a:pt x="254" y="60"/>
                    <a:pt x="256" y="61"/>
                    <a:pt x="261" y="61"/>
                  </a:cubicBezTo>
                  <a:cubicBezTo>
                    <a:pt x="263" y="61"/>
                    <a:pt x="264" y="61"/>
                    <a:pt x="265" y="61"/>
                  </a:cubicBezTo>
                  <a:cubicBezTo>
                    <a:pt x="266" y="61"/>
                    <a:pt x="266" y="61"/>
                    <a:pt x="268" y="62"/>
                  </a:cubicBezTo>
                  <a:cubicBezTo>
                    <a:pt x="271" y="65"/>
                    <a:pt x="275" y="67"/>
                    <a:pt x="272" y="67"/>
                  </a:cubicBezTo>
                  <a:cubicBezTo>
                    <a:pt x="271" y="67"/>
                    <a:pt x="271" y="67"/>
                    <a:pt x="269" y="67"/>
                  </a:cubicBezTo>
                  <a:cubicBezTo>
                    <a:pt x="262" y="66"/>
                    <a:pt x="263" y="66"/>
                    <a:pt x="259" y="65"/>
                  </a:cubicBezTo>
                  <a:cubicBezTo>
                    <a:pt x="257" y="65"/>
                    <a:pt x="257" y="65"/>
                    <a:pt x="256" y="64"/>
                  </a:cubicBezTo>
                  <a:cubicBezTo>
                    <a:pt x="257" y="65"/>
                    <a:pt x="257" y="66"/>
                    <a:pt x="258" y="66"/>
                  </a:cubicBezTo>
                  <a:cubicBezTo>
                    <a:pt x="260" y="67"/>
                    <a:pt x="257" y="71"/>
                    <a:pt x="254" y="72"/>
                  </a:cubicBezTo>
                  <a:cubicBezTo>
                    <a:pt x="251" y="72"/>
                    <a:pt x="249" y="73"/>
                    <a:pt x="244" y="74"/>
                  </a:cubicBezTo>
                  <a:cubicBezTo>
                    <a:pt x="240" y="74"/>
                    <a:pt x="244" y="76"/>
                    <a:pt x="234" y="76"/>
                  </a:cubicBezTo>
                  <a:cubicBezTo>
                    <a:pt x="224" y="77"/>
                    <a:pt x="225" y="77"/>
                    <a:pt x="221" y="77"/>
                  </a:cubicBezTo>
                  <a:cubicBezTo>
                    <a:pt x="216" y="77"/>
                    <a:pt x="217" y="78"/>
                    <a:pt x="211" y="78"/>
                  </a:cubicBezTo>
                  <a:cubicBezTo>
                    <a:pt x="206" y="78"/>
                    <a:pt x="206" y="79"/>
                    <a:pt x="201" y="80"/>
                  </a:cubicBezTo>
                  <a:cubicBezTo>
                    <a:pt x="196" y="80"/>
                    <a:pt x="194" y="80"/>
                    <a:pt x="194" y="80"/>
                  </a:cubicBezTo>
                  <a:cubicBezTo>
                    <a:pt x="195" y="84"/>
                    <a:pt x="196" y="84"/>
                    <a:pt x="195" y="86"/>
                  </a:cubicBezTo>
                  <a:cubicBezTo>
                    <a:pt x="194" y="89"/>
                    <a:pt x="196" y="90"/>
                    <a:pt x="196" y="90"/>
                  </a:cubicBezTo>
                  <a:cubicBezTo>
                    <a:pt x="204" y="93"/>
                    <a:pt x="208" y="95"/>
                    <a:pt x="210" y="95"/>
                  </a:cubicBezTo>
                  <a:cubicBezTo>
                    <a:pt x="214" y="95"/>
                    <a:pt x="219" y="96"/>
                    <a:pt x="215" y="97"/>
                  </a:cubicBezTo>
                  <a:cubicBezTo>
                    <a:pt x="209" y="99"/>
                    <a:pt x="208" y="99"/>
                    <a:pt x="206" y="99"/>
                  </a:cubicBezTo>
                  <a:cubicBezTo>
                    <a:pt x="205" y="99"/>
                    <a:pt x="204" y="99"/>
                    <a:pt x="203" y="99"/>
                  </a:cubicBezTo>
                  <a:cubicBezTo>
                    <a:pt x="193" y="97"/>
                    <a:pt x="193" y="96"/>
                    <a:pt x="191" y="94"/>
                  </a:cubicBezTo>
                  <a:cubicBezTo>
                    <a:pt x="190" y="92"/>
                    <a:pt x="188" y="91"/>
                    <a:pt x="187" y="89"/>
                  </a:cubicBezTo>
                  <a:cubicBezTo>
                    <a:pt x="186" y="86"/>
                    <a:pt x="190" y="87"/>
                    <a:pt x="186" y="85"/>
                  </a:cubicBezTo>
                  <a:cubicBezTo>
                    <a:pt x="182" y="82"/>
                    <a:pt x="181" y="79"/>
                    <a:pt x="179" y="79"/>
                  </a:cubicBezTo>
                  <a:cubicBezTo>
                    <a:pt x="169" y="77"/>
                    <a:pt x="170" y="77"/>
                    <a:pt x="166" y="77"/>
                  </a:cubicBezTo>
                  <a:cubicBezTo>
                    <a:pt x="163" y="77"/>
                    <a:pt x="163" y="77"/>
                    <a:pt x="161" y="77"/>
                  </a:cubicBezTo>
                  <a:cubicBezTo>
                    <a:pt x="160" y="77"/>
                    <a:pt x="158" y="77"/>
                    <a:pt x="156" y="77"/>
                  </a:cubicBezTo>
                  <a:cubicBezTo>
                    <a:pt x="154" y="77"/>
                    <a:pt x="153" y="77"/>
                    <a:pt x="152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49" y="77"/>
                    <a:pt x="148" y="77"/>
                    <a:pt x="146" y="78"/>
                  </a:cubicBezTo>
                  <a:cubicBezTo>
                    <a:pt x="138" y="81"/>
                    <a:pt x="139" y="81"/>
                    <a:pt x="140" y="83"/>
                  </a:cubicBezTo>
                  <a:cubicBezTo>
                    <a:pt x="140" y="86"/>
                    <a:pt x="141" y="87"/>
                    <a:pt x="140" y="89"/>
                  </a:cubicBezTo>
                  <a:cubicBezTo>
                    <a:pt x="134" y="95"/>
                    <a:pt x="133" y="96"/>
                    <a:pt x="132" y="96"/>
                  </a:cubicBezTo>
                  <a:cubicBezTo>
                    <a:pt x="132" y="96"/>
                    <a:pt x="132" y="96"/>
                    <a:pt x="131" y="96"/>
                  </a:cubicBezTo>
                  <a:cubicBezTo>
                    <a:pt x="126" y="96"/>
                    <a:pt x="125" y="97"/>
                    <a:pt x="127" y="93"/>
                  </a:cubicBezTo>
                  <a:cubicBezTo>
                    <a:pt x="128" y="89"/>
                    <a:pt x="130" y="89"/>
                    <a:pt x="128" y="86"/>
                  </a:cubicBezTo>
                  <a:cubicBezTo>
                    <a:pt x="126" y="84"/>
                    <a:pt x="127" y="81"/>
                    <a:pt x="125" y="81"/>
                  </a:cubicBezTo>
                  <a:cubicBezTo>
                    <a:pt x="125" y="81"/>
                    <a:pt x="125" y="81"/>
                    <a:pt x="124" y="81"/>
                  </a:cubicBezTo>
                  <a:cubicBezTo>
                    <a:pt x="124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0" y="81"/>
                  </a:cubicBezTo>
                  <a:cubicBezTo>
                    <a:pt x="115" y="81"/>
                    <a:pt x="116" y="80"/>
                    <a:pt x="114" y="80"/>
                  </a:cubicBezTo>
                  <a:cubicBezTo>
                    <a:pt x="113" y="80"/>
                    <a:pt x="112" y="80"/>
                    <a:pt x="111" y="80"/>
                  </a:cubicBezTo>
                  <a:cubicBezTo>
                    <a:pt x="106" y="81"/>
                    <a:pt x="106" y="80"/>
                    <a:pt x="102" y="81"/>
                  </a:cubicBezTo>
                  <a:cubicBezTo>
                    <a:pt x="100" y="81"/>
                    <a:pt x="99" y="81"/>
                    <a:pt x="99" y="81"/>
                  </a:cubicBezTo>
                  <a:cubicBezTo>
                    <a:pt x="98" y="81"/>
                    <a:pt x="98" y="81"/>
                    <a:pt x="94" y="81"/>
                  </a:cubicBezTo>
                  <a:cubicBezTo>
                    <a:pt x="88" y="81"/>
                    <a:pt x="89" y="78"/>
                    <a:pt x="84" y="78"/>
                  </a:cubicBezTo>
                  <a:cubicBezTo>
                    <a:pt x="83" y="78"/>
                    <a:pt x="83" y="79"/>
                    <a:pt x="82" y="79"/>
                  </a:cubicBezTo>
                  <a:cubicBezTo>
                    <a:pt x="79" y="79"/>
                    <a:pt x="78" y="79"/>
                    <a:pt x="77" y="79"/>
                  </a:cubicBezTo>
                  <a:cubicBezTo>
                    <a:pt x="76" y="79"/>
                    <a:pt x="76" y="79"/>
                    <a:pt x="74" y="78"/>
                  </a:cubicBezTo>
                  <a:cubicBezTo>
                    <a:pt x="70" y="76"/>
                    <a:pt x="69" y="77"/>
                    <a:pt x="67" y="73"/>
                  </a:cubicBezTo>
                  <a:cubicBezTo>
                    <a:pt x="66" y="68"/>
                    <a:pt x="69" y="70"/>
                    <a:pt x="65" y="67"/>
                  </a:cubicBezTo>
                  <a:cubicBezTo>
                    <a:pt x="62" y="63"/>
                    <a:pt x="62" y="66"/>
                    <a:pt x="59" y="61"/>
                  </a:cubicBezTo>
                  <a:cubicBezTo>
                    <a:pt x="56" y="57"/>
                    <a:pt x="63" y="57"/>
                    <a:pt x="55" y="54"/>
                  </a:cubicBezTo>
                  <a:cubicBezTo>
                    <a:pt x="50" y="52"/>
                    <a:pt x="48" y="51"/>
                    <a:pt x="47" y="51"/>
                  </a:cubicBezTo>
                  <a:cubicBezTo>
                    <a:pt x="46" y="51"/>
                    <a:pt x="45" y="51"/>
                    <a:pt x="43" y="52"/>
                  </a:cubicBezTo>
                  <a:cubicBezTo>
                    <a:pt x="40" y="53"/>
                    <a:pt x="42" y="54"/>
                    <a:pt x="41" y="54"/>
                  </a:cubicBezTo>
                  <a:cubicBezTo>
                    <a:pt x="40" y="54"/>
                    <a:pt x="39" y="53"/>
                    <a:pt x="36" y="53"/>
                  </a:cubicBezTo>
                  <a:cubicBezTo>
                    <a:pt x="28" y="52"/>
                    <a:pt x="27" y="52"/>
                    <a:pt x="24" y="51"/>
                  </a:cubicBezTo>
                  <a:cubicBezTo>
                    <a:pt x="23" y="51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cubicBezTo>
                    <a:pt x="18" y="51"/>
                    <a:pt x="17" y="51"/>
                    <a:pt x="16" y="51"/>
                  </a:cubicBezTo>
                  <a:cubicBezTo>
                    <a:pt x="12" y="50"/>
                    <a:pt x="7" y="49"/>
                    <a:pt x="5" y="49"/>
                  </a:cubicBezTo>
                  <a:cubicBezTo>
                    <a:pt x="4" y="49"/>
                    <a:pt x="4" y="49"/>
                    <a:pt x="5" y="50"/>
                  </a:cubicBezTo>
                  <a:cubicBezTo>
                    <a:pt x="10" y="53"/>
                    <a:pt x="15" y="52"/>
                    <a:pt x="17" y="53"/>
                  </a:cubicBezTo>
                  <a:cubicBezTo>
                    <a:pt x="20" y="54"/>
                    <a:pt x="23" y="54"/>
                    <a:pt x="24" y="55"/>
                  </a:cubicBezTo>
                  <a:cubicBezTo>
                    <a:pt x="27" y="61"/>
                    <a:pt x="27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0" y="64"/>
                    <a:pt x="20" y="63"/>
                    <a:pt x="18" y="63"/>
                  </a:cubicBezTo>
                  <a:cubicBezTo>
                    <a:pt x="18" y="63"/>
                    <a:pt x="18" y="63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5" y="62"/>
                    <a:pt x="14" y="61"/>
                  </a:cubicBezTo>
                  <a:cubicBezTo>
                    <a:pt x="13" y="60"/>
                    <a:pt x="12" y="60"/>
                    <a:pt x="11" y="60"/>
                  </a:cubicBezTo>
                  <a:cubicBezTo>
                    <a:pt x="11" y="60"/>
                    <a:pt x="10" y="60"/>
                    <a:pt x="10" y="60"/>
                  </a:cubicBezTo>
                  <a:cubicBezTo>
                    <a:pt x="3" y="63"/>
                    <a:pt x="0" y="67"/>
                    <a:pt x="2" y="67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8" y="67"/>
                    <a:pt x="10" y="67"/>
                    <a:pt x="13" y="68"/>
                  </a:cubicBezTo>
                  <a:cubicBezTo>
                    <a:pt x="16" y="68"/>
                    <a:pt x="19" y="68"/>
                    <a:pt x="21" y="68"/>
                  </a:cubicBezTo>
                  <a:cubicBezTo>
                    <a:pt x="22" y="68"/>
                    <a:pt x="23" y="68"/>
                    <a:pt x="24" y="68"/>
                  </a:cubicBezTo>
                  <a:cubicBezTo>
                    <a:pt x="25" y="68"/>
                    <a:pt x="26" y="68"/>
                    <a:pt x="27" y="68"/>
                  </a:cubicBezTo>
                  <a:cubicBezTo>
                    <a:pt x="30" y="68"/>
                    <a:pt x="32" y="68"/>
                    <a:pt x="32" y="68"/>
                  </a:cubicBezTo>
                  <a:cubicBezTo>
                    <a:pt x="36" y="71"/>
                    <a:pt x="44" y="73"/>
                    <a:pt x="39" y="75"/>
                  </a:cubicBezTo>
                  <a:cubicBezTo>
                    <a:pt x="35" y="77"/>
                    <a:pt x="36" y="76"/>
                    <a:pt x="31" y="77"/>
                  </a:cubicBezTo>
                  <a:cubicBezTo>
                    <a:pt x="30" y="77"/>
                    <a:pt x="29" y="77"/>
                    <a:pt x="28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6" y="77"/>
                    <a:pt x="26" y="77"/>
                    <a:pt x="25" y="77"/>
                  </a:cubicBezTo>
                  <a:cubicBezTo>
                    <a:pt x="25" y="77"/>
                    <a:pt x="24" y="77"/>
                    <a:pt x="23" y="78"/>
                  </a:cubicBezTo>
                  <a:cubicBezTo>
                    <a:pt x="16" y="81"/>
                    <a:pt x="21" y="82"/>
                    <a:pt x="17" y="83"/>
                  </a:cubicBezTo>
                  <a:cubicBezTo>
                    <a:pt x="10" y="85"/>
                    <a:pt x="9" y="87"/>
                    <a:pt x="14" y="87"/>
                  </a:cubicBezTo>
                  <a:cubicBezTo>
                    <a:pt x="17" y="87"/>
                    <a:pt x="20" y="87"/>
                    <a:pt x="22" y="87"/>
                  </a:cubicBezTo>
                  <a:cubicBezTo>
                    <a:pt x="23" y="87"/>
                    <a:pt x="24" y="87"/>
                    <a:pt x="25" y="87"/>
                  </a:cubicBezTo>
                  <a:cubicBezTo>
                    <a:pt x="29" y="86"/>
                    <a:pt x="31" y="85"/>
                    <a:pt x="34" y="85"/>
                  </a:cubicBezTo>
                  <a:cubicBezTo>
                    <a:pt x="36" y="85"/>
                    <a:pt x="37" y="86"/>
                    <a:pt x="37" y="87"/>
                  </a:cubicBezTo>
                  <a:cubicBezTo>
                    <a:pt x="37" y="90"/>
                    <a:pt x="39" y="90"/>
                    <a:pt x="40" y="92"/>
                  </a:cubicBezTo>
                  <a:cubicBezTo>
                    <a:pt x="42" y="96"/>
                    <a:pt x="43" y="97"/>
                    <a:pt x="41" y="97"/>
                  </a:cubicBezTo>
                  <a:cubicBezTo>
                    <a:pt x="41" y="97"/>
                    <a:pt x="40" y="97"/>
                    <a:pt x="38" y="97"/>
                  </a:cubicBezTo>
                  <a:cubicBezTo>
                    <a:pt x="32" y="95"/>
                    <a:pt x="29" y="94"/>
                    <a:pt x="27" y="94"/>
                  </a:cubicBezTo>
                  <a:cubicBezTo>
                    <a:pt x="21" y="93"/>
                    <a:pt x="20" y="90"/>
                    <a:pt x="19" y="90"/>
                  </a:cubicBezTo>
                  <a:cubicBezTo>
                    <a:pt x="18" y="90"/>
                    <a:pt x="18" y="91"/>
                    <a:pt x="17" y="92"/>
                  </a:cubicBezTo>
                  <a:cubicBezTo>
                    <a:pt x="14" y="96"/>
                    <a:pt x="19" y="98"/>
                    <a:pt x="19" y="101"/>
                  </a:cubicBezTo>
                  <a:cubicBezTo>
                    <a:pt x="20" y="103"/>
                    <a:pt x="24" y="107"/>
                    <a:pt x="24" y="107"/>
                  </a:cubicBezTo>
                  <a:cubicBezTo>
                    <a:pt x="32" y="107"/>
                    <a:pt x="37" y="107"/>
                    <a:pt x="39" y="108"/>
                  </a:cubicBezTo>
                  <a:cubicBezTo>
                    <a:pt x="45" y="109"/>
                    <a:pt x="45" y="111"/>
                    <a:pt x="45" y="111"/>
                  </a:cubicBezTo>
                  <a:cubicBezTo>
                    <a:pt x="37" y="113"/>
                    <a:pt x="34" y="116"/>
                    <a:pt x="33" y="116"/>
                  </a:cubicBezTo>
                  <a:cubicBezTo>
                    <a:pt x="27" y="118"/>
                    <a:pt x="27" y="125"/>
                    <a:pt x="27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5"/>
                    <a:pt x="38" y="129"/>
                    <a:pt x="40" y="129"/>
                  </a:cubicBezTo>
                  <a:cubicBezTo>
                    <a:pt x="40" y="129"/>
                    <a:pt x="40" y="129"/>
                    <a:pt x="40" y="128"/>
                  </a:cubicBezTo>
                  <a:cubicBezTo>
                    <a:pt x="44" y="126"/>
                    <a:pt x="46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6" y="122"/>
                    <a:pt x="50" y="121"/>
                    <a:pt x="56" y="119"/>
                  </a:cubicBezTo>
                  <a:cubicBezTo>
                    <a:pt x="56" y="119"/>
                    <a:pt x="57" y="118"/>
                    <a:pt x="57" y="118"/>
                  </a:cubicBezTo>
                  <a:cubicBezTo>
                    <a:pt x="57" y="117"/>
                    <a:pt x="57" y="117"/>
                    <a:pt x="59" y="117"/>
                  </a:cubicBezTo>
                  <a:cubicBezTo>
                    <a:pt x="59" y="117"/>
                    <a:pt x="60" y="117"/>
                    <a:pt x="60" y="117"/>
                  </a:cubicBezTo>
                  <a:cubicBezTo>
                    <a:pt x="66" y="118"/>
                    <a:pt x="66" y="119"/>
                    <a:pt x="63" y="119"/>
                  </a:cubicBezTo>
                  <a:cubicBezTo>
                    <a:pt x="60" y="119"/>
                    <a:pt x="59" y="118"/>
                    <a:pt x="57" y="118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56" y="121"/>
                    <a:pt x="58" y="125"/>
                    <a:pt x="58" y="125"/>
                  </a:cubicBezTo>
                  <a:cubicBezTo>
                    <a:pt x="58" y="125"/>
                    <a:pt x="53" y="125"/>
                    <a:pt x="51" y="125"/>
                  </a:cubicBezTo>
                  <a:cubicBezTo>
                    <a:pt x="50" y="125"/>
                    <a:pt x="49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0" y="129"/>
                    <a:pt x="51" y="129"/>
                    <a:pt x="51" y="130"/>
                  </a:cubicBezTo>
                  <a:cubicBezTo>
                    <a:pt x="52" y="134"/>
                    <a:pt x="57" y="133"/>
                    <a:pt x="55" y="135"/>
                  </a:cubicBezTo>
                  <a:cubicBezTo>
                    <a:pt x="50" y="140"/>
                    <a:pt x="50" y="142"/>
                    <a:pt x="54" y="142"/>
                  </a:cubicBezTo>
                  <a:cubicBezTo>
                    <a:pt x="56" y="142"/>
                    <a:pt x="58" y="142"/>
                    <a:pt x="60" y="142"/>
                  </a:cubicBezTo>
                  <a:cubicBezTo>
                    <a:pt x="61" y="142"/>
                    <a:pt x="62" y="142"/>
                    <a:pt x="63" y="142"/>
                  </a:cubicBezTo>
                  <a:cubicBezTo>
                    <a:pt x="63" y="142"/>
                    <a:pt x="64" y="142"/>
                    <a:pt x="64" y="142"/>
                  </a:cubicBezTo>
                  <a:cubicBezTo>
                    <a:pt x="67" y="142"/>
                    <a:pt x="71" y="138"/>
                    <a:pt x="71" y="138"/>
                  </a:cubicBezTo>
                  <a:cubicBezTo>
                    <a:pt x="72" y="137"/>
                    <a:pt x="73" y="137"/>
                    <a:pt x="74" y="137"/>
                  </a:cubicBezTo>
                  <a:cubicBezTo>
                    <a:pt x="76" y="137"/>
                    <a:pt x="77" y="139"/>
                    <a:pt x="80" y="140"/>
                  </a:cubicBezTo>
                  <a:cubicBezTo>
                    <a:pt x="81" y="140"/>
                    <a:pt x="83" y="140"/>
                    <a:pt x="84" y="140"/>
                  </a:cubicBezTo>
                  <a:cubicBezTo>
                    <a:pt x="85" y="140"/>
                    <a:pt x="86" y="140"/>
                    <a:pt x="86" y="140"/>
                  </a:cubicBezTo>
                  <a:cubicBezTo>
                    <a:pt x="86" y="140"/>
                    <a:pt x="88" y="139"/>
                    <a:pt x="87" y="136"/>
                  </a:cubicBezTo>
                  <a:cubicBezTo>
                    <a:pt x="85" y="132"/>
                    <a:pt x="91" y="132"/>
                    <a:pt x="93" y="131"/>
                  </a:cubicBezTo>
                  <a:cubicBezTo>
                    <a:pt x="99" y="130"/>
                    <a:pt x="103" y="130"/>
                    <a:pt x="103" y="130"/>
                  </a:cubicBezTo>
                  <a:cubicBezTo>
                    <a:pt x="103" y="130"/>
                    <a:pt x="104" y="128"/>
                    <a:pt x="105" y="125"/>
                  </a:cubicBezTo>
                  <a:cubicBezTo>
                    <a:pt x="106" y="122"/>
                    <a:pt x="107" y="118"/>
                    <a:pt x="108" y="118"/>
                  </a:cubicBezTo>
                  <a:cubicBezTo>
                    <a:pt x="109" y="118"/>
                    <a:pt x="107" y="123"/>
                    <a:pt x="109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16" y="121"/>
                    <a:pt x="115" y="122"/>
                    <a:pt x="118" y="120"/>
                  </a:cubicBezTo>
                  <a:cubicBezTo>
                    <a:pt x="120" y="119"/>
                    <a:pt x="121" y="119"/>
                    <a:pt x="123" y="119"/>
                  </a:cubicBezTo>
                  <a:cubicBezTo>
                    <a:pt x="123" y="119"/>
                    <a:pt x="124" y="119"/>
                    <a:pt x="124" y="119"/>
                  </a:cubicBezTo>
                  <a:cubicBezTo>
                    <a:pt x="125" y="119"/>
                    <a:pt x="125" y="119"/>
                    <a:pt x="126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35" y="118"/>
                    <a:pt x="137" y="116"/>
                    <a:pt x="137" y="116"/>
                  </a:cubicBezTo>
                  <a:cubicBezTo>
                    <a:pt x="137" y="116"/>
                    <a:pt x="139" y="114"/>
                    <a:pt x="142" y="114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6" y="115"/>
                    <a:pt x="146" y="116"/>
                    <a:pt x="146" y="116"/>
                  </a:cubicBezTo>
                  <a:cubicBezTo>
                    <a:pt x="147" y="116"/>
                    <a:pt x="147" y="115"/>
                    <a:pt x="148" y="115"/>
                  </a:cubicBezTo>
                  <a:cubicBezTo>
                    <a:pt x="153" y="111"/>
                    <a:pt x="151" y="105"/>
                    <a:pt x="151" y="105"/>
                  </a:cubicBezTo>
                  <a:cubicBezTo>
                    <a:pt x="151" y="105"/>
                    <a:pt x="148" y="102"/>
                    <a:pt x="149" y="101"/>
                  </a:cubicBezTo>
                  <a:cubicBezTo>
                    <a:pt x="150" y="97"/>
                    <a:pt x="150" y="95"/>
                    <a:pt x="151" y="95"/>
                  </a:cubicBezTo>
                  <a:cubicBezTo>
                    <a:pt x="151" y="95"/>
                    <a:pt x="152" y="96"/>
                    <a:pt x="152" y="96"/>
                  </a:cubicBezTo>
                  <a:cubicBezTo>
                    <a:pt x="153" y="97"/>
                    <a:pt x="156" y="99"/>
                    <a:pt x="157" y="102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7" y="104"/>
                    <a:pt x="157" y="104"/>
                    <a:pt x="156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4"/>
                    <a:pt x="156" y="104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61" y="108"/>
                    <a:pt x="163" y="108"/>
                    <a:pt x="164" y="108"/>
                  </a:cubicBezTo>
                  <a:cubicBezTo>
                    <a:pt x="164" y="108"/>
                    <a:pt x="164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8"/>
                    <a:pt x="166" y="108"/>
                    <a:pt x="166" y="109"/>
                  </a:cubicBezTo>
                  <a:cubicBezTo>
                    <a:pt x="166" y="112"/>
                    <a:pt x="169" y="114"/>
                    <a:pt x="169" y="114"/>
                  </a:cubicBezTo>
                  <a:cubicBezTo>
                    <a:pt x="160" y="116"/>
                    <a:pt x="154" y="115"/>
                    <a:pt x="158" y="116"/>
                  </a:cubicBezTo>
                  <a:cubicBezTo>
                    <a:pt x="162" y="117"/>
                    <a:pt x="160" y="117"/>
                    <a:pt x="167" y="117"/>
                  </a:cubicBezTo>
                  <a:cubicBezTo>
                    <a:pt x="172" y="117"/>
                    <a:pt x="172" y="117"/>
                    <a:pt x="173" y="117"/>
                  </a:cubicBezTo>
                  <a:cubicBezTo>
                    <a:pt x="173" y="117"/>
                    <a:pt x="174" y="117"/>
                    <a:pt x="175" y="117"/>
                  </a:cubicBezTo>
                  <a:cubicBezTo>
                    <a:pt x="176" y="118"/>
                    <a:pt x="177" y="118"/>
                    <a:pt x="178" y="118"/>
                  </a:cubicBezTo>
                  <a:cubicBezTo>
                    <a:pt x="179" y="118"/>
                    <a:pt x="180" y="118"/>
                    <a:pt x="180" y="118"/>
                  </a:cubicBezTo>
                  <a:cubicBezTo>
                    <a:pt x="181" y="118"/>
                    <a:pt x="182" y="118"/>
                    <a:pt x="182" y="118"/>
                  </a:cubicBezTo>
                  <a:cubicBezTo>
                    <a:pt x="183" y="118"/>
                    <a:pt x="184" y="118"/>
                    <a:pt x="184" y="118"/>
                  </a:cubicBezTo>
                  <a:cubicBezTo>
                    <a:pt x="186" y="124"/>
                    <a:pt x="185" y="126"/>
                    <a:pt x="182" y="126"/>
                  </a:cubicBezTo>
                  <a:cubicBezTo>
                    <a:pt x="182" y="126"/>
                    <a:pt x="182" y="126"/>
                    <a:pt x="181" y="125"/>
                  </a:cubicBezTo>
                  <a:cubicBezTo>
                    <a:pt x="178" y="125"/>
                    <a:pt x="177" y="125"/>
                    <a:pt x="173" y="125"/>
                  </a:cubicBezTo>
                  <a:cubicBezTo>
                    <a:pt x="169" y="124"/>
                    <a:pt x="168" y="124"/>
                    <a:pt x="164" y="124"/>
                  </a:cubicBezTo>
                  <a:cubicBezTo>
                    <a:pt x="161" y="124"/>
                    <a:pt x="164" y="125"/>
                    <a:pt x="161" y="125"/>
                  </a:cubicBezTo>
                  <a:cubicBezTo>
                    <a:pt x="160" y="125"/>
                    <a:pt x="158" y="125"/>
                    <a:pt x="154" y="125"/>
                  </a:cubicBezTo>
                  <a:cubicBezTo>
                    <a:pt x="141" y="123"/>
                    <a:pt x="145" y="124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0" y="125"/>
                    <a:pt x="128" y="125"/>
                    <a:pt x="126" y="126"/>
                  </a:cubicBezTo>
                  <a:cubicBezTo>
                    <a:pt x="124" y="128"/>
                    <a:pt x="121" y="130"/>
                    <a:pt x="119" y="131"/>
                  </a:cubicBezTo>
                  <a:cubicBezTo>
                    <a:pt x="114" y="135"/>
                    <a:pt x="113" y="137"/>
                    <a:pt x="113" y="138"/>
                  </a:cubicBezTo>
                  <a:cubicBezTo>
                    <a:pt x="113" y="139"/>
                    <a:pt x="114" y="141"/>
                    <a:pt x="115" y="142"/>
                  </a:cubicBezTo>
                  <a:cubicBezTo>
                    <a:pt x="116" y="142"/>
                    <a:pt x="117" y="143"/>
                    <a:pt x="118" y="143"/>
                  </a:cubicBezTo>
                  <a:cubicBezTo>
                    <a:pt x="119" y="143"/>
                    <a:pt x="120" y="143"/>
                    <a:pt x="122" y="142"/>
                  </a:cubicBezTo>
                  <a:cubicBezTo>
                    <a:pt x="126" y="140"/>
                    <a:pt x="115" y="140"/>
                    <a:pt x="129" y="139"/>
                  </a:cubicBezTo>
                  <a:cubicBezTo>
                    <a:pt x="144" y="137"/>
                    <a:pt x="148" y="135"/>
                    <a:pt x="148" y="135"/>
                  </a:cubicBezTo>
                  <a:cubicBezTo>
                    <a:pt x="150" y="133"/>
                    <a:pt x="151" y="131"/>
                    <a:pt x="152" y="131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9" y="134"/>
                    <a:pt x="156" y="136"/>
                    <a:pt x="157" y="138"/>
                  </a:cubicBezTo>
                  <a:cubicBezTo>
                    <a:pt x="157" y="141"/>
                    <a:pt x="156" y="142"/>
                    <a:pt x="158" y="144"/>
                  </a:cubicBezTo>
                  <a:cubicBezTo>
                    <a:pt x="160" y="146"/>
                    <a:pt x="163" y="148"/>
                    <a:pt x="165" y="148"/>
                  </a:cubicBezTo>
                  <a:cubicBezTo>
                    <a:pt x="167" y="148"/>
                    <a:pt x="168" y="148"/>
                    <a:pt x="172" y="148"/>
                  </a:cubicBezTo>
                  <a:cubicBezTo>
                    <a:pt x="174" y="148"/>
                    <a:pt x="176" y="148"/>
                    <a:pt x="177" y="148"/>
                  </a:cubicBezTo>
                  <a:cubicBezTo>
                    <a:pt x="179" y="148"/>
                    <a:pt x="181" y="149"/>
                    <a:pt x="181" y="149"/>
                  </a:cubicBezTo>
                  <a:cubicBezTo>
                    <a:pt x="180" y="151"/>
                    <a:pt x="177" y="153"/>
                    <a:pt x="175" y="156"/>
                  </a:cubicBezTo>
                  <a:cubicBezTo>
                    <a:pt x="174" y="159"/>
                    <a:pt x="173" y="162"/>
                    <a:pt x="170" y="162"/>
                  </a:cubicBezTo>
                  <a:cubicBezTo>
                    <a:pt x="170" y="162"/>
                    <a:pt x="170" y="162"/>
                    <a:pt x="170" y="162"/>
                  </a:cubicBezTo>
                  <a:cubicBezTo>
                    <a:pt x="159" y="161"/>
                    <a:pt x="157" y="162"/>
                    <a:pt x="155" y="160"/>
                  </a:cubicBezTo>
                  <a:cubicBezTo>
                    <a:pt x="150" y="155"/>
                    <a:pt x="144" y="153"/>
                    <a:pt x="142" y="152"/>
                  </a:cubicBezTo>
                  <a:cubicBezTo>
                    <a:pt x="135" y="148"/>
                    <a:pt x="129" y="146"/>
                    <a:pt x="129" y="146"/>
                  </a:cubicBezTo>
                  <a:cubicBezTo>
                    <a:pt x="122" y="147"/>
                    <a:pt x="118" y="147"/>
                    <a:pt x="116" y="148"/>
                  </a:cubicBezTo>
                  <a:cubicBezTo>
                    <a:pt x="112" y="149"/>
                    <a:pt x="110" y="150"/>
                    <a:pt x="112" y="152"/>
                  </a:cubicBezTo>
                  <a:cubicBezTo>
                    <a:pt x="115" y="153"/>
                    <a:pt x="117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1" y="158"/>
                    <a:pt x="123" y="161"/>
                    <a:pt x="123" y="161"/>
                  </a:cubicBezTo>
                  <a:cubicBezTo>
                    <a:pt x="123" y="161"/>
                    <a:pt x="123" y="165"/>
                    <a:pt x="122" y="166"/>
                  </a:cubicBezTo>
                  <a:cubicBezTo>
                    <a:pt x="120" y="166"/>
                    <a:pt x="109" y="169"/>
                    <a:pt x="109" y="169"/>
                  </a:cubicBezTo>
                  <a:cubicBezTo>
                    <a:pt x="109" y="169"/>
                    <a:pt x="108" y="169"/>
                    <a:pt x="108" y="169"/>
                  </a:cubicBezTo>
                  <a:cubicBezTo>
                    <a:pt x="106" y="169"/>
                    <a:pt x="104" y="169"/>
                    <a:pt x="102" y="169"/>
                  </a:cubicBezTo>
                  <a:cubicBezTo>
                    <a:pt x="100" y="169"/>
                    <a:pt x="99" y="168"/>
                    <a:pt x="98" y="168"/>
                  </a:cubicBezTo>
                  <a:cubicBezTo>
                    <a:pt x="98" y="168"/>
                    <a:pt x="97" y="168"/>
                    <a:pt x="96" y="169"/>
                  </a:cubicBezTo>
                  <a:cubicBezTo>
                    <a:pt x="89" y="172"/>
                    <a:pt x="87" y="172"/>
                    <a:pt x="86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4" y="176"/>
                  </a:cubicBezTo>
                  <a:cubicBezTo>
                    <a:pt x="88" y="180"/>
                    <a:pt x="90" y="181"/>
                    <a:pt x="90" y="183"/>
                  </a:cubicBezTo>
                  <a:cubicBezTo>
                    <a:pt x="91" y="185"/>
                    <a:pt x="91" y="188"/>
                    <a:pt x="92" y="188"/>
                  </a:cubicBezTo>
                  <a:cubicBezTo>
                    <a:pt x="92" y="188"/>
                    <a:pt x="93" y="188"/>
                    <a:pt x="93" y="188"/>
                  </a:cubicBezTo>
                  <a:cubicBezTo>
                    <a:pt x="97" y="186"/>
                    <a:pt x="98" y="183"/>
                    <a:pt x="98" y="183"/>
                  </a:cubicBezTo>
                  <a:cubicBezTo>
                    <a:pt x="102" y="185"/>
                    <a:pt x="98" y="186"/>
                    <a:pt x="102" y="187"/>
                  </a:cubicBezTo>
                  <a:cubicBezTo>
                    <a:pt x="105" y="188"/>
                    <a:pt x="105" y="189"/>
                    <a:pt x="106" y="189"/>
                  </a:cubicBezTo>
                  <a:cubicBezTo>
                    <a:pt x="107" y="189"/>
                    <a:pt x="108" y="188"/>
                    <a:pt x="109" y="188"/>
                  </a:cubicBezTo>
                  <a:cubicBezTo>
                    <a:pt x="114" y="186"/>
                    <a:pt x="113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9" y="185"/>
                    <a:pt x="118" y="188"/>
                    <a:pt x="120" y="188"/>
                  </a:cubicBezTo>
                  <a:cubicBezTo>
                    <a:pt x="120" y="188"/>
                    <a:pt x="120" y="188"/>
                    <a:pt x="120" y="188"/>
                  </a:cubicBezTo>
                  <a:cubicBezTo>
                    <a:pt x="126" y="186"/>
                    <a:pt x="126" y="183"/>
                    <a:pt x="127" y="183"/>
                  </a:cubicBezTo>
                  <a:cubicBezTo>
                    <a:pt x="127" y="183"/>
                    <a:pt x="127" y="183"/>
                    <a:pt x="128" y="183"/>
                  </a:cubicBezTo>
                  <a:cubicBezTo>
                    <a:pt x="136" y="185"/>
                    <a:pt x="137" y="187"/>
                    <a:pt x="141" y="188"/>
                  </a:cubicBezTo>
                  <a:cubicBezTo>
                    <a:pt x="145" y="189"/>
                    <a:pt x="148" y="189"/>
                    <a:pt x="150" y="189"/>
                  </a:cubicBezTo>
                  <a:cubicBezTo>
                    <a:pt x="152" y="189"/>
                    <a:pt x="155" y="187"/>
                    <a:pt x="154" y="185"/>
                  </a:cubicBezTo>
                  <a:cubicBezTo>
                    <a:pt x="153" y="179"/>
                    <a:pt x="152" y="177"/>
                    <a:pt x="153" y="176"/>
                  </a:cubicBezTo>
                  <a:cubicBezTo>
                    <a:pt x="154" y="175"/>
                    <a:pt x="158" y="175"/>
                    <a:pt x="160" y="174"/>
                  </a:cubicBezTo>
                  <a:cubicBezTo>
                    <a:pt x="162" y="174"/>
                    <a:pt x="163" y="174"/>
                    <a:pt x="164" y="174"/>
                  </a:cubicBezTo>
                  <a:cubicBezTo>
                    <a:pt x="167" y="174"/>
                    <a:pt x="168" y="176"/>
                    <a:pt x="167" y="177"/>
                  </a:cubicBezTo>
                  <a:cubicBezTo>
                    <a:pt x="165" y="179"/>
                    <a:pt x="164" y="182"/>
                    <a:pt x="165" y="182"/>
                  </a:cubicBezTo>
                  <a:cubicBezTo>
                    <a:pt x="166" y="182"/>
                    <a:pt x="169" y="183"/>
                    <a:pt x="171" y="183"/>
                  </a:cubicBezTo>
                  <a:cubicBezTo>
                    <a:pt x="173" y="183"/>
                    <a:pt x="174" y="183"/>
                    <a:pt x="175" y="183"/>
                  </a:cubicBezTo>
                  <a:cubicBezTo>
                    <a:pt x="178" y="182"/>
                    <a:pt x="180" y="182"/>
                    <a:pt x="182" y="182"/>
                  </a:cubicBezTo>
                  <a:cubicBezTo>
                    <a:pt x="184" y="182"/>
                    <a:pt x="188" y="182"/>
                    <a:pt x="189" y="181"/>
                  </a:cubicBezTo>
                  <a:cubicBezTo>
                    <a:pt x="195" y="177"/>
                    <a:pt x="192" y="172"/>
                    <a:pt x="192" y="172"/>
                  </a:cubicBezTo>
                  <a:cubicBezTo>
                    <a:pt x="199" y="177"/>
                    <a:pt x="198" y="180"/>
                    <a:pt x="200" y="181"/>
                  </a:cubicBezTo>
                  <a:cubicBezTo>
                    <a:pt x="208" y="182"/>
                    <a:pt x="209" y="181"/>
                    <a:pt x="209" y="185"/>
                  </a:cubicBezTo>
                  <a:cubicBezTo>
                    <a:pt x="208" y="190"/>
                    <a:pt x="205" y="192"/>
                    <a:pt x="207" y="193"/>
                  </a:cubicBezTo>
                  <a:cubicBezTo>
                    <a:pt x="209" y="193"/>
                    <a:pt x="211" y="195"/>
                    <a:pt x="214" y="195"/>
                  </a:cubicBezTo>
                  <a:cubicBezTo>
                    <a:pt x="214" y="195"/>
                    <a:pt x="214" y="195"/>
                    <a:pt x="214" y="195"/>
                  </a:cubicBezTo>
                  <a:cubicBezTo>
                    <a:pt x="217" y="195"/>
                    <a:pt x="218" y="194"/>
                    <a:pt x="218" y="191"/>
                  </a:cubicBezTo>
                  <a:cubicBezTo>
                    <a:pt x="217" y="188"/>
                    <a:pt x="220" y="184"/>
                    <a:pt x="223" y="184"/>
                  </a:cubicBezTo>
                  <a:cubicBezTo>
                    <a:pt x="224" y="184"/>
                    <a:pt x="226" y="184"/>
                    <a:pt x="227" y="184"/>
                  </a:cubicBezTo>
                  <a:cubicBezTo>
                    <a:pt x="228" y="184"/>
                    <a:pt x="229" y="184"/>
                    <a:pt x="230" y="184"/>
                  </a:cubicBezTo>
                  <a:cubicBezTo>
                    <a:pt x="232" y="183"/>
                    <a:pt x="232" y="182"/>
                    <a:pt x="236" y="182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6" y="182"/>
                    <a:pt x="237" y="182"/>
                    <a:pt x="237" y="182"/>
                  </a:cubicBezTo>
                  <a:cubicBezTo>
                    <a:pt x="241" y="182"/>
                    <a:pt x="244" y="181"/>
                    <a:pt x="244" y="179"/>
                  </a:cubicBezTo>
                  <a:cubicBezTo>
                    <a:pt x="244" y="177"/>
                    <a:pt x="249" y="175"/>
                    <a:pt x="247" y="174"/>
                  </a:cubicBezTo>
                  <a:cubicBezTo>
                    <a:pt x="240" y="170"/>
                    <a:pt x="236" y="168"/>
                    <a:pt x="236" y="168"/>
                  </a:cubicBezTo>
                  <a:cubicBezTo>
                    <a:pt x="236" y="168"/>
                    <a:pt x="236" y="167"/>
                    <a:pt x="233" y="165"/>
                  </a:cubicBezTo>
                  <a:cubicBezTo>
                    <a:pt x="231" y="163"/>
                    <a:pt x="229" y="163"/>
                    <a:pt x="227" y="163"/>
                  </a:cubicBezTo>
                  <a:cubicBezTo>
                    <a:pt x="220" y="162"/>
                    <a:pt x="217" y="160"/>
                    <a:pt x="219" y="160"/>
                  </a:cubicBezTo>
                  <a:cubicBezTo>
                    <a:pt x="223" y="158"/>
                    <a:pt x="226" y="158"/>
                    <a:pt x="228" y="158"/>
                  </a:cubicBezTo>
                  <a:cubicBezTo>
                    <a:pt x="229" y="158"/>
                    <a:pt x="229" y="158"/>
                    <a:pt x="230" y="158"/>
                  </a:cubicBezTo>
                  <a:cubicBezTo>
                    <a:pt x="230" y="158"/>
                    <a:pt x="231" y="158"/>
                    <a:pt x="232" y="158"/>
                  </a:cubicBezTo>
                  <a:cubicBezTo>
                    <a:pt x="232" y="158"/>
                    <a:pt x="233" y="158"/>
                    <a:pt x="234" y="158"/>
                  </a:cubicBezTo>
                  <a:cubicBezTo>
                    <a:pt x="237" y="157"/>
                    <a:pt x="239" y="157"/>
                    <a:pt x="241" y="157"/>
                  </a:cubicBezTo>
                  <a:cubicBezTo>
                    <a:pt x="241" y="157"/>
                    <a:pt x="242" y="157"/>
                    <a:pt x="242" y="157"/>
                  </a:cubicBezTo>
                  <a:cubicBezTo>
                    <a:pt x="243" y="157"/>
                    <a:pt x="243" y="157"/>
                    <a:pt x="244" y="157"/>
                  </a:cubicBezTo>
                  <a:cubicBezTo>
                    <a:pt x="245" y="157"/>
                    <a:pt x="245" y="157"/>
                    <a:pt x="246" y="156"/>
                  </a:cubicBezTo>
                  <a:cubicBezTo>
                    <a:pt x="246" y="153"/>
                    <a:pt x="244" y="149"/>
                    <a:pt x="244" y="149"/>
                  </a:cubicBezTo>
                  <a:cubicBezTo>
                    <a:pt x="246" y="146"/>
                    <a:pt x="246" y="144"/>
                    <a:pt x="248" y="144"/>
                  </a:cubicBezTo>
                  <a:cubicBezTo>
                    <a:pt x="248" y="144"/>
                    <a:pt x="249" y="144"/>
                    <a:pt x="250" y="145"/>
                  </a:cubicBezTo>
                  <a:cubicBezTo>
                    <a:pt x="255" y="147"/>
                    <a:pt x="258" y="146"/>
                    <a:pt x="262" y="146"/>
                  </a:cubicBezTo>
                  <a:cubicBezTo>
                    <a:pt x="263" y="146"/>
                    <a:pt x="264" y="146"/>
                    <a:pt x="265" y="146"/>
                  </a:cubicBezTo>
                  <a:cubicBezTo>
                    <a:pt x="267" y="146"/>
                    <a:pt x="268" y="146"/>
                    <a:pt x="270" y="145"/>
                  </a:cubicBezTo>
                  <a:cubicBezTo>
                    <a:pt x="275" y="142"/>
                    <a:pt x="276" y="139"/>
                    <a:pt x="275" y="139"/>
                  </a:cubicBezTo>
                  <a:cubicBezTo>
                    <a:pt x="272" y="139"/>
                    <a:pt x="269" y="137"/>
                    <a:pt x="274" y="137"/>
                  </a:cubicBezTo>
                  <a:cubicBezTo>
                    <a:pt x="276" y="137"/>
                    <a:pt x="278" y="137"/>
                    <a:pt x="279" y="137"/>
                  </a:cubicBezTo>
                  <a:cubicBezTo>
                    <a:pt x="284" y="137"/>
                    <a:pt x="285" y="137"/>
                    <a:pt x="285" y="137"/>
                  </a:cubicBezTo>
                  <a:cubicBezTo>
                    <a:pt x="285" y="137"/>
                    <a:pt x="284" y="135"/>
                    <a:pt x="283" y="132"/>
                  </a:cubicBezTo>
                  <a:cubicBezTo>
                    <a:pt x="282" y="130"/>
                    <a:pt x="285" y="130"/>
                    <a:pt x="288" y="130"/>
                  </a:cubicBezTo>
                  <a:cubicBezTo>
                    <a:pt x="296" y="129"/>
                    <a:pt x="300" y="128"/>
                    <a:pt x="297" y="125"/>
                  </a:cubicBezTo>
                  <a:cubicBezTo>
                    <a:pt x="295" y="122"/>
                    <a:pt x="293" y="122"/>
                    <a:pt x="291" y="122"/>
                  </a:cubicBezTo>
                  <a:cubicBezTo>
                    <a:pt x="291" y="122"/>
                    <a:pt x="290" y="122"/>
                    <a:pt x="290" y="122"/>
                  </a:cubicBezTo>
                  <a:cubicBezTo>
                    <a:pt x="288" y="122"/>
                    <a:pt x="286" y="121"/>
                    <a:pt x="282" y="120"/>
                  </a:cubicBezTo>
                  <a:cubicBezTo>
                    <a:pt x="279" y="119"/>
                    <a:pt x="277" y="119"/>
                    <a:pt x="276" y="119"/>
                  </a:cubicBezTo>
                  <a:cubicBezTo>
                    <a:pt x="275" y="119"/>
                    <a:pt x="275" y="119"/>
                    <a:pt x="274" y="119"/>
                  </a:cubicBezTo>
                  <a:cubicBezTo>
                    <a:pt x="274" y="119"/>
                    <a:pt x="273" y="120"/>
                    <a:pt x="273" y="120"/>
                  </a:cubicBezTo>
                  <a:cubicBezTo>
                    <a:pt x="272" y="120"/>
                    <a:pt x="272" y="119"/>
                    <a:pt x="272" y="119"/>
                  </a:cubicBezTo>
                  <a:cubicBezTo>
                    <a:pt x="271" y="119"/>
                    <a:pt x="270" y="119"/>
                    <a:pt x="270" y="119"/>
                  </a:cubicBezTo>
                  <a:cubicBezTo>
                    <a:pt x="268" y="119"/>
                    <a:pt x="267" y="120"/>
                    <a:pt x="263" y="120"/>
                  </a:cubicBezTo>
                  <a:cubicBezTo>
                    <a:pt x="258" y="121"/>
                    <a:pt x="256" y="122"/>
                    <a:pt x="253" y="122"/>
                  </a:cubicBezTo>
                  <a:cubicBezTo>
                    <a:pt x="253" y="122"/>
                    <a:pt x="252" y="122"/>
                    <a:pt x="251" y="122"/>
                  </a:cubicBezTo>
                  <a:cubicBezTo>
                    <a:pt x="248" y="122"/>
                    <a:pt x="247" y="120"/>
                    <a:pt x="250" y="118"/>
                  </a:cubicBezTo>
                  <a:cubicBezTo>
                    <a:pt x="254" y="117"/>
                    <a:pt x="256" y="117"/>
                    <a:pt x="256" y="117"/>
                  </a:cubicBezTo>
                  <a:cubicBezTo>
                    <a:pt x="246" y="114"/>
                    <a:pt x="244" y="111"/>
                    <a:pt x="244" y="111"/>
                  </a:cubicBezTo>
                  <a:cubicBezTo>
                    <a:pt x="246" y="111"/>
                    <a:pt x="248" y="111"/>
                    <a:pt x="249" y="111"/>
                  </a:cubicBezTo>
                  <a:cubicBezTo>
                    <a:pt x="254" y="111"/>
                    <a:pt x="257" y="112"/>
                    <a:pt x="259" y="113"/>
                  </a:cubicBezTo>
                  <a:cubicBezTo>
                    <a:pt x="263" y="115"/>
                    <a:pt x="265" y="114"/>
                    <a:pt x="269" y="115"/>
                  </a:cubicBezTo>
                  <a:cubicBezTo>
                    <a:pt x="271" y="115"/>
                    <a:pt x="272" y="115"/>
                    <a:pt x="273" y="115"/>
                  </a:cubicBezTo>
                  <a:cubicBezTo>
                    <a:pt x="274" y="115"/>
                    <a:pt x="274" y="115"/>
                    <a:pt x="274" y="114"/>
                  </a:cubicBezTo>
                  <a:cubicBezTo>
                    <a:pt x="274" y="111"/>
                    <a:pt x="268" y="109"/>
                    <a:pt x="268" y="109"/>
                  </a:cubicBezTo>
                  <a:cubicBezTo>
                    <a:pt x="271" y="109"/>
                    <a:pt x="272" y="108"/>
                    <a:pt x="273" y="108"/>
                  </a:cubicBezTo>
                  <a:cubicBezTo>
                    <a:pt x="274" y="108"/>
                    <a:pt x="275" y="109"/>
                    <a:pt x="277" y="109"/>
                  </a:cubicBezTo>
                  <a:cubicBezTo>
                    <a:pt x="286" y="109"/>
                    <a:pt x="285" y="107"/>
                    <a:pt x="285" y="107"/>
                  </a:cubicBezTo>
                  <a:cubicBezTo>
                    <a:pt x="285" y="107"/>
                    <a:pt x="285" y="104"/>
                    <a:pt x="281" y="104"/>
                  </a:cubicBezTo>
                  <a:cubicBezTo>
                    <a:pt x="271" y="103"/>
                    <a:pt x="270" y="102"/>
                    <a:pt x="270" y="102"/>
                  </a:cubicBezTo>
                  <a:cubicBezTo>
                    <a:pt x="274" y="100"/>
                    <a:pt x="276" y="99"/>
                    <a:pt x="278" y="99"/>
                  </a:cubicBezTo>
                  <a:cubicBezTo>
                    <a:pt x="279" y="99"/>
                    <a:pt x="280" y="99"/>
                    <a:pt x="280" y="100"/>
                  </a:cubicBezTo>
                  <a:cubicBezTo>
                    <a:pt x="283" y="102"/>
                    <a:pt x="283" y="104"/>
                    <a:pt x="287" y="104"/>
                  </a:cubicBezTo>
                  <a:cubicBezTo>
                    <a:pt x="287" y="104"/>
                    <a:pt x="287" y="104"/>
                    <a:pt x="287" y="104"/>
                  </a:cubicBezTo>
                  <a:cubicBezTo>
                    <a:pt x="294" y="103"/>
                    <a:pt x="302" y="103"/>
                    <a:pt x="304" y="103"/>
                  </a:cubicBezTo>
                  <a:cubicBezTo>
                    <a:pt x="306" y="102"/>
                    <a:pt x="315" y="102"/>
                    <a:pt x="315" y="102"/>
                  </a:cubicBezTo>
                  <a:cubicBezTo>
                    <a:pt x="315" y="102"/>
                    <a:pt x="318" y="103"/>
                    <a:pt x="320" y="103"/>
                  </a:cubicBezTo>
                  <a:cubicBezTo>
                    <a:pt x="321" y="103"/>
                    <a:pt x="322" y="102"/>
                    <a:pt x="323" y="102"/>
                  </a:cubicBezTo>
                  <a:cubicBezTo>
                    <a:pt x="324" y="100"/>
                    <a:pt x="333" y="93"/>
                    <a:pt x="331" y="92"/>
                  </a:cubicBezTo>
                  <a:cubicBezTo>
                    <a:pt x="330" y="90"/>
                    <a:pt x="332" y="88"/>
                    <a:pt x="335" y="88"/>
                  </a:cubicBezTo>
                  <a:cubicBezTo>
                    <a:pt x="338" y="88"/>
                    <a:pt x="343" y="88"/>
                    <a:pt x="343" y="88"/>
                  </a:cubicBezTo>
                  <a:cubicBezTo>
                    <a:pt x="342" y="83"/>
                    <a:pt x="342" y="83"/>
                    <a:pt x="342" y="83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62" y="78"/>
                    <a:pt x="362" y="78"/>
                    <a:pt x="362" y="78"/>
                  </a:cubicBezTo>
                  <a:cubicBezTo>
                    <a:pt x="367" y="77"/>
                    <a:pt x="372" y="77"/>
                    <a:pt x="374" y="76"/>
                  </a:cubicBezTo>
                  <a:cubicBezTo>
                    <a:pt x="376" y="74"/>
                    <a:pt x="378" y="72"/>
                    <a:pt x="380" y="68"/>
                  </a:cubicBezTo>
                  <a:cubicBezTo>
                    <a:pt x="382" y="65"/>
                    <a:pt x="385" y="64"/>
                    <a:pt x="389" y="64"/>
                  </a:cubicBezTo>
                  <a:cubicBezTo>
                    <a:pt x="392" y="64"/>
                    <a:pt x="394" y="64"/>
                    <a:pt x="397" y="61"/>
                  </a:cubicBezTo>
                  <a:cubicBezTo>
                    <a:pt x="400" y="59"/>
                    <a:pt x="404" y="57"/>
                    <a:pt x="408" y="57"/>
                  </a:cubicBezTo>
                  <a:cubicBezTo>
                    <a:pt x="408" y="57"/>
                    <a:pt x="409" y="57"/>
                    <a:pt x="409" y="57"/>
                  </a:cubicBezTo>
                  <a:cubicBezTo>
                    <a:pt x="413" y="58"/>
                    <a:pt x="417" y="58"/>
                    <a:pt x="421" y="58"/>
                  </a:cubicBezTo>
                  <a:cubicBezTo>
                    <a:pt x="421" y="58"/>
                    <a:pt x="422" y="58"/>
                    <a:pt x="422" y="58"/>
                  </a:cubicBezTo>
                  <a:cubicBezTo>
                    <a:pt x="426" y="58"/>
                    <a:pt x="429" y="56"/>
                    <a:pt x="433" y="54"/>
                  </a:cubicBezTo>
                  <a:cubicBezTo>
                    <a:pt x="436" y="52"/>
                    <a:pt x="440" y="49"/>
                    <a:pt x="440" y="49"/>
                  </a:cubicBezTo>
                  <a:cubicBezTo>
                    <a:pt x="438" y="48"/>
                    <a:pt x="437" y="47"/>
                    <a:pt x="436" y="47"/>
                  </a:cubicBezTo>
                  <a:cubicBezTo>
                    <a:pt x="435" y="47"/>
                    <a:pt x="434" y="47"/>
                    <a:pt x="432" y="48"/>
                  </a:cubicBezTo>
                  <a:cubicBezTo>
                    <a:pt x="428" y="49"/>
                    <a:pt x="424" y="51"/>
                    <a:pt x="420" y="51"/>
                  </a:cubicBezTo>
                  <a:cubicBezTo>
                    <a:pt x="418" y="51"/>
                    <a:pt x="416" y="52"/>
                    <a:pt x="414" y="52"/>
                  </a:cubicBezTo>
                  <a:cubicBezTo>
                    <a:pt x="414" y="52"/>
                    <a:pt x="413" y="52"/>
                    <a:pt x="413" y="51"/>
                  </a:cubicBezTo>
                  <a:cubicBezTo>
                    <a:pt x="411" y="47"/>
                    <a:pt x="419" y="46"/>
                    <a:pt x="421" y="45"/>
                  </a:cubicBezTo>
                  <a:cubicBezTo>
                    <a:pt x="423" y="44"/>
                    <a:pt x="425" y="44"/>
                    <a:pt x="428" y="43"/>
                  </a:cubicBezTo>
                  <a:cubicBezTo>
                    <a:pt x="432" y="42"/>
                    <a:pt x="439" y="42"/>
                    <a:pt x="441" y="42"/>
                  </a:cubicBezTo>
                  <a:cubicBezTo>
                    <a:pt x="444" y="41"/>
                    <a:pt x="447" y="40"/>
                    <a:pt x="449" y="39"/>
                  </a:cubicBezTo>
                  <a:cubicBezTo>
                    <a:pt x="451" y="38"/>
                    <a:pt x="453" y="36"/>
                    <a:pt x="456" y="35"/>
                  </a:cubicBezTo>
                  <a:cubicBezTo>
                    <a:pt x="460" y="34"/>
                    <a:pt x="463" y="35"/>
                    <a:pt x="466" y="33"/>
                  </a:cubicBezTo>
                  <a:cubicBezTo>
                    <a:pt x="469" y="31"/>
                    <a:pt x="474" y="27"/>
                    <a:pt x="474" y="27"/>
                  </a:cubicBezTo>
                  <a:cubicBezTo>
                    <a:pt x="475" y="22"/>
                    <a:pt x="479" y="22"/>
                    <a:pt x="472" y="22"/>
                  </a:cubicBezTo>
                  <a:cubicBezTo>
                    <a:pt x="465" y="22"/>
                    <a:pt x="467" y="21"/>
                    <a:pt x="462" y="20"/>
                  </a:cubicBezTo>
                  <a:cubicBezTo>
                    <a:pt x="456" y="18"/>
                    <a:pt x="460" y="16"/>
                    <a:pt x="453" y="16"/>
                  </a:cubicBezTo>
                  <a:cubicBezTo>
                    <a:pt x="452" y="16"/>
                    <a:pt x="451" y="16"/>
                    <a:pt x="451" y="16"/>
                  </a:cubicBezTo>
                  <a:cubicBezTo>
                    <a:pt x="450" y="16"/>
                    <a:pt x="450" y="16"/>
                    <a:pt x="449" y="16"/>
                  </a:cubicBezTo>
                  <a:cubicBezTo>
                    <a:pt x="449" y="16"/>
                    <a:pt x="449" y="16"/>
                    <a:pt x="449" y="16"/>
                  </a:cubicBezTo>
                  <a:cubicBezTo>
                    <a:pt x="448" y="16"/>
                    <a:pt x="447" y="16"/>
                    <a:pt x="444" y="14"/>
                  </a:cubicBezTo>
                  <a:cubicBezTo>
                    <a:pt x="437" y="12"/>
                    <a:pt x="441" y="10"/>
                    <a:pt x="435" y="9"/>
                  </a:cubicBezTo>
                  <a:cubicBezTo>
                    <a:pt x="430" y="8"/>
                    <a:pt x="430" y="7"/>
                    <a:pt x="427" y="7"/>
                  </a:cubicBezTo>
                  <a:cubicBezTo>
                    <a:pt x="426" y="7"/>
                    <a:pt x="425" y="6"/>
                    <a:pt x="425" y="6"/>
                  </a:cubicBezTo>
                  <a:cubicBezTo>
                    <a:pt x="424" y="6"/>
                    <a:pt x="424" y="7"/>
                    <a:pt x="424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2" y="7"/>
                    <a:pt x="421" y="7"/>
                    <a:pt x="420" y="6"/>
                  </a:cubicBezTo>
                  <a:cubicBezTo>
                    <a:pt x="417" y="5"/>
                    <a:pt x="416" y="4"/>
                    <a:pt x="415" y="4"/>
                  </a:cubicBezTo>
                  <a:cubicBezTo>
                    <a:pt x="414" y="4"/>
                    <a:pt x="414" y="4"/>
                    <a:pt x="413" y="5"/>
                  </a:cubicBezTo>
                  <a:cubicBezTo>
                    <a:pt x="404" y="12"/>
                    <a:pt x="406" y="13"/>
                    <a:pt x="402" y="14"/>
                  </a:cubicBezTo>
                  <a:cubicBezTo>
                    <a:pt x="398" y="15"/>
                    <a:pt x="395" y="14"/>
                    <a:pt x="393" y="17"/>
                  </a:cubicBezTo>
                  <a:cubicBezTo>
                    <a:pt x="391" y="19"/>
                    <a:pt x="389" y="19"/>
                    <a:pt x="386" y="20"/>
                  </a:cubicBezTo>
                  <a:cubicBezTo>
                    <a:pt x="382" y="22"/>
                    <a:pt x="381" y="21"/>
                    <a:pt x="379" y="22"/>
                  </a:cubicBezTo>
                  <a:cubicBezTo>
                    <a:pt x="377" y="22"/>
                    <a:pt x="378" y="23"/>
                    <a:pt x="373" y="24"/>
                  </a:cubicBezTo>
                  <a:cubicBezTo>
                    <a:pt x="370" y="25"/>
                    <a:pt x="368" y="25"/>
                    <a:pt x="367" y="25"/>
                  </a:cubicBezTo>
                  <a:cubicBezTo>
                    <a:pt x="366" y="25"/>
                    <a:pt x="366" y="25"/>
                    <a:pt x="366" y="24"/>
                  </a:cubicBezTo>
                  <a:cubicBezTo>
                    <a:pt x="366" y="21"/>
                    <a:pt x="367" y="19"/>
                    <a:pt x="370" y="19"/>
                  </a:cubicBezTo>
                  <a:cubicBezTo>
                    <a:pt x="374" y="19"/>
                    <a:pt x="375" y="17"/>
                    <a:pt x="379" y="16"/>
                  </a:cubicBezTo>
                  <a:cubicBezTo>
                    <a:pt x="382" y="15"/>
                    <a:pt x="388" y="15"/>
                    <a:pt x="388" y="15"/>
                  </a:cubicBezTo>
                  <a:cubicBezTo>
                    <a:pt x="388" y="15"/>
                    <a:pt x="394" y="12"/>
                    <a:pt x="395" y="10"/>
                  </a:cubicBezTo>
                  <a:cubicBezTo>
                    <a:pt x="396" y="9"/>
                    <a:pt x="400" y="6"/>
                    <a:pt x="398" y="6"/>
                  </a:cubicBezTo>
                  <a:cubicBezTo>
                    <a:pt x="390" y="4"/>
                    <a:pt x="392" y="3"/>
                    <a:pt x="388" y="3"/>
                  </a:cubicBezTo>
                  <a:cubicBezTo>
                    <a:pt x="385" y="3"/>
                    <a:pt x="385" y="2"/>
                    <a:pt x="383" y="2"/>
                  </a:cubicBezTo>
                  <a:cubicBezTo>
                    <a:pt x="382" y="2"/>
                    <a:pt x="381" y="3"/>
                    <a:pt x="380" y="3"/>
                  </a:cubicBezTo>
                  <a:cubicBezTo>
                    <a:pt x="375" y="5"/>
                    <a:pt x="378" y="6"/>
                    <a:pt x="373" y="6"/>
                  </a:cubicBezTo>
                  <a:cubicBezTo>
                    <a:pt x="373" y="6"/>
                    <a:pt x="373" y="6"/>
                    <a:pt x="372" y="6"/>
                  </a:cubicBezTo>
                  <a:cubicBezTo>
                    <a:pt x="367" y="6"/>
                    <a:pt x="367" y="4"/>
                    <a:pt x="364" y="4"/>
                  </a:cubicBezTo>
                  <a:cubicBezTo>
                    <a:pt x="361" y="3"/>
                    <a:pt x="362" y="1"/>
                    <a:pt x="358" y="1"/>
                  </a:cubicBezTo>
                  <a:cubicBezTo>
                    <a:pt x="355" y="1"/>
                    <a:pt x="354" y="2"/>
                    <a:pt x="352" y="2"/>
                  </a:cubicBezTo>
                  <a:cubicBezTo>
                    <a:pt x="351" y="2"/>
                    <a:pt x="350" y="2"/>
                    <a:pt x="349" y="2"/>
                  </a:cubicBezTo>
                  <a:cubicBezTo>
                    <a:pt x="347" y="1"/>
                    <a:pt x="344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0"/>
            <p:cNvSpPr>
              <a:spLocks/>
            </p:cNvSpPr>
            <p:nvPr/>
          </p:nvSpPr>
          <p:spPr bwMode="auto">
            <a:xfrm>
              <a:off x="3556000" y="-1027430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1 w 1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1"/>
            <p:cNvSpPr>
              <a:spLocks/>
            </p:cNvSpPr>
            <p:nvPr/>
          </p:nvSpPr>
          <p:spPr bwMode="auto">
            <a:xfrm>
              <a:off x="3729038" y="-1020286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2"/>
            <p:cNvSpPr>
              <a:spLocks/>
            </p:cNvSpPr>
            <p:nvPr/>
          </p:nvSpPr>
          <p:spPr bwMode="auto">
            <a:xfrm>
              <a:off x="3017838" y="-10499726"/>
              <a:ext cx="12700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2 w 3"/>
                <a:gd name="T4" fmla="*/ 2 w 3"/>
                <a:gd name="T5" fmla="*/ 2 w 3"/>
                <a:gd name="T6" fmla="*/ 2 w 3"/>
                <a:gd name="T7" fmla="*/ 2 w 3"/>
                <a:gd name="T8" fmla="*/ 2 w 3"/>
                <a:gd name="T9" fmla="*/ 2 w 3"/>
                <a:gd name="T10" fmla="*/ 2 w 3"/>
                <a:gd name="T11" fmla="*/ 3 w 3"/>
                <a:gd name="T12" fmla="*/ 3 w 3"/>
                <a:gd name="T13" fmla="*/ 3 w 3"/>
                <a:gd name="T14" fmla="*/ 3 w 3"/>
                <a:gd name="T15" fmla="*/ 2 w 3"/>
                <a:gd name="T16" fmla="*/ 2 w 3"/>
                <a:gd name="T17" fmla="*/ 1 w 3"/>
                <a:gd name="T18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53"/>
            <p:cNvSpPr>
              <a:spLocks/>
            </p:cNvSpPr>
            <p:nvPr/>
          </p:nvSpPr>
          <p:spPr bwMode="auto">
            <a:xfrm>
              <a:off x="2517775" y="-10877551"/>
              <a:ext cx="9525" cy="952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54"/>
            <p:cNvSpPr>
              <a:spLocks/>
            </p:cNvSpPr>
            <p:nvPr/>
          </p:nvSpPr>
          <p:spPr bwMode="auto">
            <a:xfrm>
              <a:off x="3652838" y="-10029826"/>
              <a:ext cx="9525" cy="9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55"/>
            <p:cNvSpPr>
              <a:spLocks/>
            </p:cNvSpPr>
            <p:nvPr/>
          </p:nvSpPr>
          <p:spPr bwMode="auto">
            <a:xfrm>
              <a:off x="3479800" y="-10352088"/>
              <a:ext cx="17463" cy="0"/>
            </a:xfrm>
            <a:custGeom>
              <a:avLst/>
              <a:gdLst>
                <a:gd name="T0" fmla="*/ 3 w 4"/>
                <a:gd name="T1" fmla="*/ 1 w 4"/>
                <a:gd name="T2" fmla="*/ 1 w 4"/>
                <a:gd name="T3" fmla="*/ 1 w 4"/>
                <a:gd name="T4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56"/>
            <p:cNvSpPr>
              <a:spLocks noEditPoints="1"/>
            </p:cNvSpPr>
            <p:nvPr/>
          </p:nvSpPr>
          <p:spPr bwMode="auto">
            <a:xfrm>
              <a:off x="2768600" y="-107584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57"/>
            <p:cNvSpPr>
              <a:spLocks/>
            </p:cNvSpPr>
            <p:nvPr/>
          </p:nvSpPr>
          <p:spPr bwMode="auto">
            <a:xfrm>
              <a:off x="3746500" y="-10236201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2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58"/>
            <p:cNvSpPr>
              <a:spLocks/>
            </p:cNvSpPr>
            <p:nvPr/>
          </p:nvSpPr>
          <p:spPr bwMode="auto">
            <a:xfrm>
              <a:off x="3035300" y="-10487026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59"/>
            <p:cNvSpPr>
              <a:spLocks noEditPoints="1"/>
            </p:cNvSpPr>
            <p:nvPr/>
          </p:nvSpPr>
          <p:spPr bwMode="auto">
            <a:xfrm>
              <a:off x="2174875" y="-10915651"/>
              <a:ext cx="1690688" cy="1179513"/>
            </a:xfrm>
            <a:custGeom>
              <a:avLst/>
              <a:gdLst>
                <a:gd name="T0" fmla="*/ 370 w 399"/>
                <a:gd name="T1" fmla="*/ 170 h 278"/>
                <a:gd name="T2" fmla="*/ 257 w 399"/>
                <a:gd name="T3" fmla="*/ 222 h 278"/>
                <a:gd name="T4" fmla="*/ 267 w 399"/>
                <a:gd name="T5" fmla="*/ 229 h 278"/>
                <a:gd name="T6" fmla="*/ 275 w 399"/>
                <a:gd name="T7" fmla="*/ 171 h 278"/>
                <a:gd name="T8" fmla="*/ 43 w 399"/>
                <a:gd name="T9" fmla="*/ 2 h 278"/>
                <a:gd name="T10" fmla="*/ 8 w 399"/>
                <a:gd name="T11" fmla="*/ 35 h 278"/>
                <a:gd name="T12" fmla="*/ 27 w 399"/>
                <a:gd name="T13" fmla="*/ 66 h 278"/>
                <a:gd name="T14" fmla="*/ 48 w 399"/>
                <a:gd name="T15" fmla="*/ 81 h 278"/>
                <a:gd name="T16" fmla="*/ 90 w 399"/>
                <a:gd name="T17" fmla="*/ 97 h 278"/>
                <a:gd name="T18" fmla="*/ 120 w 399"/>
                <a:gd name="T19" fmla="*/ 92 h 278"/>
                <a:gd name="T20" fmla="*/ 138 w 399"/>
                <a:gd name="T21" fmla="*/ 86 h 278"/>
                <a:gd name="T22" fmla="*/ 162 w 399"/>
                <a:gd name="T23" fmla="*/ 79 h 278"/>
                <a:gd name="T24" fmla="*/ 184 w 399"/>
                <a:gd name="T25" fmla="*/ 93 h 278"/>
                <a:gd name="T26" fmla="*/ 200 w 399"/>
                <a:gd name="T27" fmla="*/ 98 h 278"/>
                <a:gd name="T28" fmla="*/ 203 w 399"/>
                <a:gd name="T29" fmla="*/ 103 h 278"/>
                <a:gd name="T30" fmla="*/ 206 w 399"/>
                <a:gd name="T31" fmla="*/ 125 h 278"/>
                <a:gd name="T32" fmla="*/ 227 w 399"/>
                <a:gd name="T33" fmla="*/ 134 h 278"/>
                <a:gd name="T34" fmla="*/ 240 w 399"/>
                <a:gd name="T35" fmla="*/ 176 h 278"/>
                <a:gd name="T36" fmla="*/ 233 w 399"/>
                <a:gd name="T37" fmla="*/ 216 h 278"/>
                <a:gd name="T38" fmla="*/ 202 w 399"/>
                <a:gd name="T39" fmla="*/ 220 h 278"/>
                <a:gd name="T40" fmla="*/ 172 w 399"/>
                <a:gd name="T41" fmla="*/ 231 h 278"/>
                <a:gd name="T42" fmla="*/ 190 w 399"/>
                <a:gd name="T43" fmla="*/ 252 h 278"/>
                <a:gd name="T44" fmla="*/ 215 w 399"/>
                <a:gd name="T45" fmla="*/ 239 h 278"/>
                <a:gd name="T46" fmla="*/ 244 w 399"/>
                <a:gd name="T47" fmla="*/ 263 h 278"/>
                <a:gd name="T48" fmla="*/ 267 w 399"/>
                <a:gd name="T49" fmla="*/ 276 h 278"/>
                <a:gd name="T50" fmla="*/ 311 w 399"/>
                <a:gd name="T51" fmla="*/ 276 h 278"/>
                <a:gd name="T52" fmla="*/ 292 w 399"/>
                <a:gd name="T53" fmla="*/ 251 h 278"/>
                <a:gd name="T54" fmla="*/ 315 w 399"/>
                <a:gd name="T55" fmla="*/ 247 h 278"/>
                <a:gd name="T56" fmla="*/ 343 w 399"/>
                <a:gd name="T57" fmla="*/ 241 h 278"/>
                <a:gd name="T58" fmla="*/ 328 w 399"/>
                <a:gd name="T59" fmla="*/ 220 h 278"/>
                <a:gd name="T60" fmla="*/ 310 w 399"/>
                <a:gd name="T61" fmla="*/ 191 h 278"/>
                <a:gd name="T62" fmla="*/ 319 w 399"/>
                <a:gd name="T63" fmla="*/ 184 h 278"/>
                <a:gd name="T64" fmla="*/ 336 w 399"/>
                <a:gd name="T65" fmla="*/ 199 h 278"/>
                <a:gd name="T66" fmla="*/ 372 w 399"/>
                <a:gd name="T67" fmla="*/ 217 h 278"/>
                <a:gd name="T68" fmla="*/ 379 w 399"/>
                <a:gd name="T69" fmla="*/ 185 h 278"/>
                <a:gd name="T70" fmla="*/ 395 w 399"/>
                <a:gd name="T71" fmla="*/ 174 h 278"/>
                <a:gd name="T72" fmla="*/ 377 w 399"/>
                <a:gd name="T73" fmla="*/ 166 h 278"/>
                <a:gd name="T74" fmla="*/ 357 w 399"/>
                <a:gd name="T75" fmla="*/ 166 h 278"/>
                <a:gd name="T76" fmla="*/ 343 w 399"/>
                <a:gd name="T77" fmla="*/ 144 h 278"/>
                <a:gd name="T78" fmla="*/ 327 w 399"/>
                <a:gd name="T79" fmla="*/ 151 h 278"/>
                <a:gd name="T80" fmla="*/ 326 w 399"/>
                <a:gd name="T81" fmla="*/ 153 h 278"/>
                <a:gd name="T82" fmla="*/ 324 w 399"/>
                <a:gd name="T83" fmla="*/ 147 h 278"/>
                <a:gd name="T84" fmla="*/ 309 w 399"/>
                <a:gd name="T85" fmla="*/ 133 h 278"/>
                <a:gd name="T86" fmla="*/ 307 w 399"/>
                <a:gd name="T87" fmla="*/ 108 h 278"/>
                <a:gd name="T88" fmla="*/ 288 w 399"/>
                <a:gd name="T89" fmla="*/ 99 h 278"/>
                <a:gd name="T90" fmla="*/ 292 w 399"/>
                <a:gd name="T91" fmla="*/ 90 h 278"/>
                <a:gd name="T92" fmla="*/ 279 w 399"/>
                <a:gd name="T93" fmla="*/ 79 h 278"/>
                <a:gd name="T94" fmla="*/ 253 w 399"/>
                <a:gd name="T95" fmla="*/ 73 h 278"/>
                <a:gd name="T96" fmla="*/ 242 w 399"/>
                <a:gd name="T97" fmla="*/ 70 h 278"/>
                <a:gd name="T98" fmla="*/ 227 w 399"/>
                <a:gd name="T99" fmla="*/ 55 h 278"/>
                <a:gd name="T100" fmla="*/ 163 w 399"/>
                <a:gd name="T101" fmla="*/ 25 h 278"/>
                <a:gd name="T102" fmla="*/ 149 w 399"/>
                <a:gd name="T103" fmla="*/ 54 h 278"/>
                <a:gd name="T104" fmla="*/ 129 w 399"/>
                <a:gd name="T105" fmla="*/ 40 h 278"/>
                <a:gd name="T106" fmla="*/ 117 w 399"/>
                <a:gd name="T107" fmla="*/ 21 h 278"/>
                <a:gd name="T108" fmla="*/ 84 w 399"/>
                <a:gd name="T109" fmla="*/ 9 h 278"/>
                <a:gd name="T110" fmla="*/ 75 w 399"/>
                <a:gd name="T111" fmla="*/ 34 h 278"/>
                <a:gd name="T112" fmla="*/ 64 w 399"/>
                <a:gd name="T113" fmla="*/ 42 h 278"/>
                <a:gd name="T114" fmla="*/ 50 w 399"/>
                <a:gd name="T115" fmla="*/ 66 h 278"/>
                <a:gd name="T116" fmla="*/ 60 w 399"/>
                <a:gd name="T117" fmla="*/ 1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9" h="278">
                  <a:moveTo>
                    <a:pt x="370" y="170"/>
                  </a:moveTo>
                  <a:cubicBezTo>
                    <a:pt x="370" y="170"/>
                    <a:pt x="370" y="170"/>
                    <a:pt x="370" y="170"/>
                  </a:cubicBezTo>
                  <a:cubicBezTo>
                    <a:pt x="370" y="170"/>
                    <a:pt x="370" y="170"/>
                    <a:pt x="370" y="170"/>
                  </a:cubicBezTo>
                  <a:cubicBezTo>
                    <a:pt x="370" y="170"/>
                    <a:pt x="370" y="170"/>
                    <a:pt x="370" y="170"/>
                  </a:cubicBezTo>
                  <a:moveTo>
                    <a:pt x="373" y="161"/>
                  </a:moveTo>
                  <a:cubicBezTo>
                    <a:pt x="373" y="161"/>
                    <a:pt x="374" y="162"/>
                    <a:pt x="372" y="162"/>
                  </a:cubicBezTo>
                  <a:cubicBezTo>
                    <a:pt x="372" y="162"/>
                    <a:pt x="372" y="162"/>
                    <a:pt x="372" y="162"/>
                  </a:cubicBezTo>
                  <a:cubicBezTo>
                    <a:pt x="372" y="162"/>
                    <a:pt x="372" y="162"/>
                    <a:pt x="372" y="162"/>
                  </a:cubicBezTo>
                  <a:cubicBezTo>
                    <a:pt x="369" y="164"/>
                    <a:pt x="369" y="167"/>
                    <a:pt x="368" y="168"/>
                  </a:cubicBezTo>
                  <a:cubicBezTo>
                    <a:pt x="368" y="168"/>
                    <a:pt x="368" y="168"/>
                    <a:pt x="368" y="168"/>
                  </a:cubicBezTo>
                  <a:cubicBezTo>
                    <a:pt x="368" y="169"/>
                    <a:pt x="368" y="169"/>
                    <a:pt x="368" y="169"/>
                  </a:cubicBezTo>
                  <a:cubicBezTo>
                    <a:pt x="369" y="169"/>
                    <a:pt x="370" y="170"/>
                    <a:pt x="370" y="170"/>
                  </a:cubicBezTo>
                  <a:cubicBezTo>
                    <a:pt x="371" y="169"/>
                    <a:pt x="372" y="168"/>
                    <a:pt x="372" y="168"/>
                  </a:cubicBezTo>
                  <a:cubicBezTo>
                    <a:pt x="374" y="164"/>
                    <a:pt x="375" y="162"/>
                    <a:pt x="375" y="162"/>
                  </a:cubicBezTo>
                  <a:cubicBezTo>
                    <a:pt x="374" y="161"/>
                    <a:pt x="374" y="161"/>
                    <a:pt x="373" y="161"/>
                  </a:cubicBezTo>
                  <a:moveTo>
                    <a:pt x="201" y="98"/>
                  </a:move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moveTo>
                    <a:pt x="256" y="231"/>
                  </a:moveTo>
                  <a:cubicBezTo>
                    <a:pt x="255" y="231"/>
                    <a:pt x="255" y="230"/>
                    <a:pt x="254" y="230"/>
                  </a:cubicBezTo>
                  <a:cubicBezTo>
                    <a:pt x="254" y="228"/>
                    <a:pt x="250" y="230"/>
                    <a:pt x="253" y="227"/>
                  </a:cubicBezTo>
                  <a:cubicBezTo>
                    <a:pt x="257" y="223"/>
                    <a:pt x="258" y="223"/>
                    <a:pt x="257" y="222"/>
                  </a:cubicBezTo>
                  <a:cubicBezTo>
                    <a:pt x="256" y="220"/>
                    <a:pt x="255" y="218"/>
                    <a:pt x="254" y="217"/>
                  </a:cubicBezTo>
                  <a:cubicBezTo>
                    <a:pt x="254" y="216"/>
                    <a:pt x="253" y="214"/>
                    <a:pt x="253" y="213"/>
                  </a:cubicBezTo>
                  <a:cubicBezTo>
                    <a:pt x="256" y="211"/>
                    <a:pt x="256" y="211"/>
                    <a:pt x="257" y="211"/>
                  </a:cubicBezTo>
                  <a:cubicBezTo>
                    <a:pt x="258" y="211"/>
                    <a:pt x="259" y="211"/>
                    <a:pt x="260" y="212"/>
                  </a:cubicBezTo>
                  <a:cubicBezTo>
                    <a:pt x="264" y="213"/>
                    <a:pt x="266" y="214"/>
                    <a:pt x="266" y="214"/>
                  </a:cubicBezTo>
                  <a:cubicBezTo>
                    <a:pt x="267" y="214"/>
                    <a:pt x="267" y="214"/>
                    <a:pt x="267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8" y="214"/>
                    <a:pt x="268" y="218"/>
                    <a:pt x="268" y="219"/>
                  </a:cubicBezTo>
                  <a:cubicBezTo>
                    <a:pt x="268" y="220"/>
                    <a:pt x="269" y="221"/>
                    <a:pt x="269" y="224"/>
                  </a:cubicBezTo>
                  <a:cubicBezTo>
                    <a:pt x="270" y="226"/>
                    <a:pt x="272" y="230"/>
                    <a:pt x="271" y="230"/>
                  </a:cubicBezTo>
                  <a:cubicBezTo>
                    <a:pt x="268" y="230"/>
                    <a:pt x="268" y="229"/>
                    <a:pt x="268" y="229"/>
                  </a:cubicBezTo>
                  <a:cubicBezTo>
                    <a:pt x="268" y="229"/>
                    <a:pt x="267" y="229"/>
                    <a:pt x="267" y="229"/>
                  </a:cubicBezTo>
                  <a:cubicBezTo>
                    <a:pt x="265" y="229"/>
                    <a:pt x="265" y="229"/>
                    <a:pt x="264" y="230"/>
                  </a:cubicBezTo>
                  <a:cubicBezTo>
                    <a:pt x="263" y="230"/>
                    <a:pt x="263" y="231"/>
                    <a:pt x="263" y="231"/>
                  </a:cubicBezTo>
                  <a:cubicBezTo>
                    <a:pt x="263" y="231"/>
                    <a:pt x="263" y="231"/>
                    <a:pt x="263" y="231"/>
                  </a:cubicBezTo>
                  <a:cubicBezTo>
                    <a:pt x="261" y="230"/>
                    <a:pt x="260" y="230"/>
                    <a:pt x="259" y="230"/>
                  </a:cubicBezTo>
                  <a:cubicBezTo>
                    <a:pt x="258" y="230"/>
                    <a:pt x="258" y="230"/>
                    <a:pt x="257" y="230"/>
                  </a:cubicBezTo>
                  <a:cubicBezTo>
                    <a:pt x="256" y="230"/>
                    <a:pt x="256" y="231"/>
                    <a:pt x="256" y="231"/>
                  </a:cubicBezTo>
                  <a:moveTo>
                    <a:pt x="264" y="194"/>
                  </a:moveTo>
                  <a:cubicBezTo>
                    <a:pt x="262" y="194"/>
                    <a:pt x="265" y="190"/>
                    <a:pt x="264" y="184"/>
                  </a:cubicBezTo>
                  <a:cubicBezTo>
                    <a:pt x="263" y="178"/>
                    <a:pt x="258" y="179"/>
                    <a:pt x="259" y="175"/>
                  </a:cubicBezTo>
                  <a:cubicBezTo>
                    <a:pt x="259" y="175"/>
                    <a:pt x="257" y="166"/>
                    <a:pt x="263" y="163"/>
                  </a:cubicBezTo>
                  <a:cubicBezTo>
                    <a:pt x="264" y="163"/>
                    <a:pt x="264" y="163"/>
                    <a:pt x="265" y="163"/>
                  </a:cubicBezTo>
                  <a:cubicBezTo>
                    <a:pt x="267" y="163"/>
                    <a:pt x="269" y="165"/>
                    <a:pt x="275" y="171"/>
                  </a:cubicBezTo>
                  <a:cubicBezTo>
                    <a:pt x="278" y="174"/>
                    <a:pt x="280" y="173"/>
                    <a:pt x="292" y="179"/>
                  </a:cubicBezTo>
                  <a:cubicBezTo>
                    <a:pt x="296" y="181"/>
                    <a:pt x="290" y="184"/>
                    <a:pt x="281" y="187"/>
                  </a:cubicBezTo>
                  <a:cubicBezTo>
                    <a:pt x="281" y="187"/>
                    <a:pt x="277" y="191"/>
                    <a:pt x="266" y="194"/>
                  </a:cubicBezTo>
                  <a:cubicBezTo>
                    <a:pt x="265" y="194"/>
                    <a:pt x="265" y="194"/>
                    <a:pt x="264" y="194"/>
                  </a:cubicBezTo>
                  <a:moveTo>
                    <a:pt x="72" y="0"/>
                  </a:moveTo>
                  <a:cubicBezTo>
                    <a:pt x="71" y="0"/>
                    <a:pt x="70" y="0"/>
                    <a:pt x="69" y="0"/>
                  </a:cubicBezTo>
                  <a:cubicBezTo>
                    <a:pt x="66" y="1"/>
                    <a:pt x="65" y="2"/>
                    <a:pt x="6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7" y="1"/>
                    <a:pt x="56" y="2"/>
                    <a:pt x="55" y="1"/>
                  </a:cubicBezTo>
                  <a:cubicBezTo>
                    <a:pt x="51" y="1"/>
                    <a:pt x="51" y="1"/>
                    <a:pt x="48" y="1"/>
                  </a:cubicBezTo>
                  <a:cubicBezTo>
                    <a:pt x="47" y="1"/>
                    <a:pt x="47" y="0"/>
                    <a:pt x="47" y="0"/>
                  </a:cubicBezTo>
                  <a:cubicBezTo>
                    <a:pt x="47" y="0"/>
                    <a:pt x="46" y="0"/>
                    <a:pt x="43" y="2"/>
                  </a:cubicBezTo>
                  <a:cubicBezTo>
                    <a:pt x="40" y="3"/>
                    <a:pt x="38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4"/>
                    <a:pt x="30" y="5"/>
                    <a:pt x="28" y="6"/>
                  </a:cubicBezTo>
                  <a:cubicBezTo>
                    <a:pt x="25" y="7"/>
                    <a:pt x="23" y="9"/>
                    <a:pt x="23" y="10"/>
                  </a:cubicBezTo>
                  <a:cubicBezTo>
                    <a:pt x="23" y="11"/>
                    <a:pt x="25" y="12"/>
                    <a:pt x="24" y="13"/>
                  </a:cubicBezTo>
                  <a:cubicBezTo>
                    <a:pt x="19" y="16"/>
                    <a:pt x="19" y="17"/>
                    <a:pt x="18" y="18"/>
                  </a:cubicBezTo>
                  <a:cubicBezTo>
                    <a:pt x="17" y="19"/>
                    <a:pt x="19" y="19"/>
                    <a:pt x="18" y="21"/>
                  </a:cubicBezTo>
                  <a:cubicBezTo>
                    <a:pt x="16" y="23"/>
                    <a:pt x="16" y="24"/>
                    <a:pt x="15" y="26"/>
                  </a:cubicBezTo>
                  <a:cubicBezTo>
                    <a:pt x="14" y="28"/>
                    <a:pt x="16" y="28"/>
                    <a:pt x="13" y="30"/>
                  </a:cubicBezTo>
                  <a:cubicBezTo>
                    <a:pt x="9" y="32"/>
                    <a:pt x="9" y="34"/>
                    <a:pt x="8" y="35"/>
                  </a:cubicBezTo>
                  <a:cubicBezTo>
                    <a:pt x="6" y="36"/>
                    <a:pt x="7" y="43"/>
                    <a:pt x="7" y="43"/>
                  </a:cubicBezTo>
                  <a:cubicBezTo>
                    <a:pt x="2" y="47"/>
                    <a:pt x="0" y="47"/>
                    <a:pt x="0" y="48"/>
                  </a:cubicBezTo>
                  <a:cubicBezTo>
                    <a:pt x="0" y="49"/>
                    <a:pt x="1" y="51"/>
                    <a:pt x="1" y="51"/>
                  </a:cubicBezTo>
                  <a:cubicBezTo>
                    <a:pt x="5" y="53"/>
                    <a:pt x="8" y="53"/>
                    <a:pt x="8" y="53"/>
                  </a:cubicBezTo>
                  <a:cubicBezTo>
                    <a:pt x="10" y="55"/>
                    <a:pt x="13" y="57"/>
                    <a:pt x="12" y="58"/>
                  </a:cubicBezTo>
                  <a:cubicBezTo>
                    <a:pt x="9" y="60"/>
                    <a:pt x="7" y="58"/>
                    <a:pt x="9" y="60"/>
                  </a:cubicBezTo>
                  <a:cubicBezTo>
                    <a:pt x="10" y="62"/>
                    <a:pt x="10" y="64"/>
                    <a:pt x="11" y="65"/>
                  </a:cubicBezTo>
                  <a:cubicBezTo>
                    <a:pt x="13" y="65"/>
                    <a:pt x="14" y="66"/>
                    <a:pt x="15" y="66"/>
                  </a:cubicBezTo>
                  <a:cubicBezTo>
                    <a:pt x="16" y="66"/>
                    <a:pt x="16" y="65"/>
                    <a:pt x="17" y="65"/>
                  </a:cubicBezTo>
                  <a:cubicBezTo>
                    <a:pt x="19" y="65"/>
                    <a:pt x="21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5"/>
                    <a:pt x="25" y="65"/>
                    <a:pt x="27" y="66"/>
                  </a:cubicBezTo>
                  <a:cubicBezTo>
                    <a:pt x="33" y="67"/>
                    <a:pt x="35" y="66"/>
                    <a:pt x="34" y="67"/>
                  </a:cubicBezTo>
                  <a:cubicBezTo>
                    <a:pt x="31" y="70"/>
                    <a:pt x="32" y="70"/>
                    <a:pt x="29" y="70"/>
                  </a:cubicBezTo>
                  <a:cubicBezTo>
                    <a:pt x="27" y="70"/>
                    <a:pt x="26" y="69"/>
                    <a:pt x="26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7" y="75"/>
                    <a:pt x="28" y="77"/>
                    <a:pt x="28" y="77"/>
                  </a:cubicBezTo>
                  <a:cubicBezTo>
                    <a:pt x="31" y="79"/>
                    <a:pt x="32" y="79"/>
                    <a:pt x="34" y="79"/>
                  </a:cubicBezTo>
                  <a:cubicBezTo>
                    <a:pt x="39" y="80"/>
                    <a:pt x="43" y="80"/>
                    <a:pt x="41" y="81"/>
                  </a:cubicBezTo>
                  <a:cubicBezTo>
                    <a:pt x="35" y="84"/>
                    <a:pt x="35" y="85"/>
                    <a:pt x="36" y="85"/>
                  </a:cubicBezTo>
                  <a:cubicBezTo>
                    <a:pt x="41" y="86"/>
                    <a:pt x="44" y="86"/>
                    <a:pt x="44" y="86"/>
                  </a:cubicBezTo>
                  <a:cubicBezTo>
                    <a:pt x="46" y="83"/>
                    <a:pt x="45" y="84"/>
                    <a:pt x="46" y="83"/>
                  </a:cubicBezTo>
                  <a:cubicBezTo>
                    <a:pt x="47" y="82"/>
                    <a:pt x="46" y="81"/>
                    <a:pt x="46" y="81"/>
                  </a:cubicBezTo>
                  <a:cubicBezTo>
                    <a:pt x="46" y="81"/>
                    <a:pt x="46" y="81"/>
                    <a:pt x="48" y="81"/>
                  </a:cubicBezTo>
                  <a:cubicBezTo>
                    <a:pt x="52" y="84"/>
                    <a:pt x="53" y="83"/>
                    <a:pt x="55" y="85"/>
                  </a:cubicBezTo>
                  <a:cubicBezTo>
                    <a:pt x="57" y="90"/>
                    <a:pt x="57" y="89"/>
                    <a:pt x="59" y="91"/>
                  </a:cubicBezTo>
                  <a:cubicBezTo>
                    <a:pt x="60" y="93"/>
                    <a:pt x="59" y="94"/>
                    <a:pt x="61" y="94"/>
                  </a:cubicBezTo>
                  <a:cubicBezTo>
                    <a:pt x="67" y="95"/>
                    <a:pt x="70" y="95"/>
                    <a:pt x="70" y="95"/>
                  </a:cubicBezTo>
                  <a:cubicBezTo>
                    <a:pt x="70" y="93"/>
                    <a:pt x="69" y="90"/>
                    <a:pt x="69" y="90"/>
                  </a:cubicBezTo>
                  <a:cubicBezTo>
                    <a:pt x="73" y="91"/>
                    <a:pt x="73" y="91"/>
                    <a:pt x="74" y="92"/>
                  </a:cubicBezTo>
                  <a:cubicBezTo>
                    <a:pt x="77" y="95"/>
                    <a:pt x="78" y="96"/>
                    <a:pt x="79" y="96"/>
                  </a:cubicBezTo>
                  <a:cubicBezTo>
                    <a:pt x="80" y="96"/>
                    <a:pt x="80" y="96"/>
                    <a:pt x="81" y="95"/>
                  </a:cubicBezTo>
                  <a:cubicBezTo>
                    <a:pt x="82" y="95"/>
                    <a:pt x="83" y="94"/>
                    <a:pt x="83" y="94"/>
                  </a:cubicBezTo>
                  <a:cubicBezTo>
                    <a:pt x="84" y="94"/>
                    <a:pt x="84" y="95"/>
                    <a:pt x="85" y="95"/>
                  </a:cubicBezTo>
                  <a:cubicBezTo>
                    <a:pt x="87" y="97"/>
                    <a:pt x="86" y="97"/>
                    <a:pt x="86" y="97"/>
                  </a:cubicBezTo>
                  <a:cubicBezTo>
                    <a:pt x="86" y="97"/>
                    <a:pt x="87" y="97"/>
                    <a:pt x="90" y="97"/>
                  </a:cubicBezTo>
                  <a:cubicBezTo>
                    <a:pt x="98" y="96"/>
                    <a:pt x="98" y="96"/>
                    <a:pt x="100" y="96"/>
                  </a:cubicBezTo>
                  <a:cubicBezTo>
                    <a:pt x="100" y="96"/>
                    <a:pt x="100" y="96"/>
                    <a:pt x="101" y="96"/>
                  </a:cubicBezTo>
                  <a:cubicBezTo>
                    <a:pt x="105" y="96"/>
                    <a:pt x="105" y="96"/>
                    <a:pt x="107" y="97"/>
                  </a:cubicBezTo>
                  <a:cubicBezTo>
                    <a:pt x="112" y="98"/>
                    <a:pt x="114" y="99"/>
                    <a:pt x="115" y="99"/>
                  </a:cubicBezTo>
                  <a:cubicBezTo>
                    <a:pt x="115" y="99"/>
                    <a:pt x="116" y="99"/>
                    <a:pt x="116" y="99"/>
                  </a:cubicBezTo>
                  <a:cubicBezTo>
                    <a:pt x="120" y="98"/>
                    <a:pt x="119" y="97"/>
                    <a:pt x="117" y="95"/>
                  </a:cubicBezTo>
                  <a:cubicBezTo>
                    <a:pt x="116" y="94"/>
                    <a:pt x="113" y="91"/>
                    <a:pt x="113" y="91"/>
                  </a:cubicBezTo>
                  <a:cubicBezTo>
                    <a:pt x="109" y="89"/>
                    <a:pt x="106" y="86"/>
                    <a:pt x="106" y="86"/>
                  </a:cubicBezTo>
                  <a:cubicBezTo>
                    <a:pt x="109" y="85"/>
                    <a:pt x="110" y="84"/>
                    <a:pt x="111" y="84"/>
                  </a:cubicBezTo>
                  <a:cubicBezTo>
                    <a:pt x="112" y="84"/>
                    <a:pt x="113" y="85"/>
                    <a:pt x="113" y="85"/>
                  </a:cubicBezTo>
                  <a:cubicBezTo>
                    <a:pt x="113" y="87"/>
                    <a:pt x="113" y="87"/>
                    <a:pt x="115" y="89"/>
                  </a:cubicBezTo>
                  <a:cubicBezTo>
                    <a:pt x="117" y="91"/>
                    <a:pt x="118" y="90"/>
                    <a:pt x="120" y="92"/>
                  </a:cubicBezTo>
                  <a:cubicBezTo>
                    <a:pt x="122" y="94"/>
                    <a:pt x="122" y="94"/>
                    <a:pt x="124" y="96"/>
                  </a:cubicBezTo>
                  <a:cubicBezTo>
                    <a:pt x="126" y="97"/>
                    <a:pt x="127" y="97"/>
                    <a:pt x="128" y="99"/>
                  </a:cubicBezTo>
                  <a:cubicBezTo>
                    <a:pt x="129" y="101"/>
                    <a:pt x="129" y="100"/>
                    <a:pt x="130" y="102"/>
                  </a:cubicBezTo>
                  <a:cubicBezTo>
                    <a:pt x="130" y="103"/>
                    <a:pt x="131" y="103"/>
                    <a:pt x="132" y="103"/>
                  </a:cubicBezTo>
                  <a:cubicBezTo>
                    <a:pt x="133" y="103"/>
                    <a:pt x="134" y="102"/>
                    <a:pt x="134" y="102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0" y="97"/>
                    <a:pt x="129" y="96"/>
                    <a:pt x="129" y="95"/>
                  </a:cubicBezTo>
                  <a:cubicBezTo>
                    <a:pt x="125" y="91"/>
                    <a:pt x="125" y="88"/>
                    <a:pt x="125" y="88"/>
                  </a:cubicBezTo>
                  <a:cubicBezTo>
                    <a:pt x="127" y="87"/>
                    <a:pt x="130" y="84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3" y="86"/>
                    <a:pt x="135" y="86"/>
                    <a:pt x="137" y="86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42" y="86"/>
                    <a:pt x="141" y="86"/>
                    <a:pt x="144" y="88"/>
                  </a:cubicBezTo>
                  <a:cubicBezTo>
                    <a:pt x="147" y="90"/>
                    <a:pt x="147" y="89"/>
                    <a:pt x="149" y="91"/>
                  </a:cubicBezTo>
                  <a:cubicBezTo>
                    <a:pt x="151" y="94"/>
                    <a:pt x="150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8" y="93"/>
                    <a:pt x="161" y="92"/>
                    <a:pt x="161" y="92"/>
                  </a:cubicBezTo>
                  <a:cubicBezTo>
                    <a:pt x="163" y="90"/>
                    <a:pt x="162" y="86"/>
                    <a:pt x="162" y="86"/>
                  </a:cubicBezTo>
                  <a:cubicBezTo>
                    <a:pt x="160" y="86"/>
                    <a:pt x="159" y="85"/>
                    <a:pt x="159" y="85"/>
                  </a:cubicBezTo>
                  <a:cubicBezTo>
                    <a:pt x="158" y="85"/>
                    <a:pt x="158" y="86"/>
                    <a:pt x="157" y="86"/>
                  </a:cubicBezTo>
                  <a:cubicBezTo>
                    <a:pt x="157" y="86"/>
                    <a:pt x="157" y="86"/>
                    <a:pt x="156" y="86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3" y="84"/>
                    <a:pt x="153" y="83"/>
                    <a:pt x="154" y="82"/>
                  </a:cubicBezTo>
                  <a:cubicBezTo>
                    <a:pt x="158" y="80"/>
                    <a:pt x="161" y="79"/>
                    <a:pt x="162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5" y="81"/>
                    <a:pt x="165" y="81"/>
                    <a:pt x="166" y="84"/>
                  </a:cubicBezTo>
                  <a:cubicBezTo>
                    <a:pt x="167" y="86"/>
                    <a:pt x="167" y="88"/>
                    <a:pt x="168" y="88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71" y="86"/>
                    <a:pt x="172" y="84"/>
                    <a:pt x="173" y="84"/>
                  </a:cubicBezTo>
                  <a:cubicBezTo>
                    <a:pt x="173" y="84"/>
                    <a:pt x="174" y="84"/>
                    <a:pt x="174" y="85"/>
                  </a:cubicBezTo>
                  <a:cubicBezTo>
                    <a:pt x="175" y="88"/>
                    <a:pt x="176" y="89"/>
                    <a:pt x="176" y="92"/>
                  </a:cubicBezTo>
                  <a:cubicBezTo>
                    <a:pt x="177" y="96"/>
                    <a:pt x="177" y="95"/>
                    <a:pt x="178" y="99"/>
                  </a:cubicBezTo>
                  <a:cubicBezTo>
                    <a:pt x="178" y="101"/>
                    <a:pt x="177" y="103"/>
                    <a:pt x="177" y="103"/>
                  </a:cubicBezTo>
                  <a:cubicBezTo>
                    <a:pt x="177" y="103"/>
                    <a:pt x="178" y="103"/>
                    <a:pt x="179" y="102"/>
                  </a:cubicBezTo>
                  <a:cubicBezTo>
                    <a:pt x="181" y="101"/>
                    <a:pt x="180" y="98"/>
                    <a:pt x="181" y="97"/>
                  </a:cubicBezTo>
                  <a:cubicBezTo>
                    <a:pt x="183" y="94"/>
                    <a:pt x="183" y="93"/>
                    <a:pt x="184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91" y="95"/>
                    <a:pt x="193" y="94"/>
                    <a:pt x="193" y="97"/>
                  </a:cubicBezTo>
                  <a:cubicBezTo>
                    <a:pt x="192" y="100"/>
                    <a:pt x="190" y="101"/>
                    <a:pt x="192" y="102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200" y="99"/>
                    <a:pt x="198" y="98"/>
                    <a:pt x="199" y="98"/>
                  </a:cubicBezTo>
                  <a:cubicBezTo>
                    <a:pt x="200" y="98"/>
                    <a:pt x="200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0" y="98"/>
                    <a:pt x="199" y="98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98"/>
                    <a:pt x="200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6" y="100"/>
                    <a:pt x="206" y="103"/>
                    <a:pt x="206" y="103"/>
                  </a:cubicBezTo>
                  <a:cubicBezTo>
                    <a:pt x="204" y="103"/>
                    <a:pt x="204" y="102"/>
                    <a:pt x="204" y="102"/>
                  </a:cubicBezTo>
                  <a:cubicBezTo>
                    <a:pt x="204" y="102"/>
                    <a:pt x="204" y="102"/>
                    <a:pt x="203" y="103"/>
                  </a:cubicBezTo>
                  <a:cubicBezTo>
                    <a:pt x="203" y="103"/>
                    <a:pt x="203" y="103"/>
                    <a:pt x="203" y="103"/>
                  </a:cubicBezTo>
                  <a:cubicBezTo>
                    <a:pt x="203" y="103"/>
                    <a:pt x="203" y="103"/>
                    <a:pt x="203" y="103"/>
                  </a:cubicBezTo>
                  <a:cubicBezTo>
                    <a:pt x="201" y="107"/>
                    <a:pt x="200" y="108"/>
                    <a:pt x="201" y="109"/>
                  </a:cubicBezTo>
                  <a:cubicBezTo>
                    <a:pt x="204" y="112"/>
                    <a:pt x="207" y="112"/>
                    <a:pt x="207" y="112"/>
                  </a:cubicBezTo>
                  <a:cubicBezTo>
                    <a:pt x="209" y="115"/>
                    <a:pt x="213" y="117"/>
                    <a:pt x="211" y="117"/>
                  </a:cubicBezTo>
                  <a:cubicBezTo>
                    <a:pt x="211" y="117"/>
                    <a:pt x="211" y="117"/>
                    <a:pt x="210" y="117"/>
                  </a:cubicBezTo>
                  <a:cubicBezTo>
                    <a:pt x="206" y="117"/>
                    <a:pt x="205" y="116"/>
                    <a:pt x="205" y="116"/>
                  </a:cubicBezTo>
                  <a:cubicBezTo>
                    <a:pt x="205" y="116"/>
                    <a:pt x="204" y="116"/>
                    <a:pt x="204" y="117"/>
                  </a:cubicBezTo>
                  <a:cubicBezTo>
                    <a:pt x="203" y="119"/>
                    <a:pt x="202" y="119"/>
                    <a:pt x="203" y="121"/>
                  </a:cubicBezTo>
                  <a:cubicBezTo>
                    <a:pt x="203" y="124"/>
                    <a:pt x="202" y="125"/>
                    <a:pt x="203" y="126"/>
                  </a:cubicBezTo>
                  <a:cubicBezTo>
                    <a:pt x="203" y="126"/>
                    <a:pt x="204" y="126"/>
                    <a:pt x="204" y="126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6" y="125"/>
                    <a:pt x="206" y="126"/>
                    <a:pt x="206" y="127"/>
                  </a:cubicBezTo>
                  <a:cubicBezTo>
                    <a:pt x="207" y="130"/>
                    <a:pt x="204" y="133"/>
                    <a:pt x="205" y="133"/>
                  </a:cubicBezTo>
                  <a:cubicBezTo>
                    <a:pt x="205" y="133"/>
                    <a:pt x="206" y="133"/>
                    <a:pt x="206" y="133"/>
                  </a:cubicBezTo>
                  <a:cubicBezTo>
                    <a:pt x="210" y="131"/>
                    <a:pt x="212" y="129"/>
                    <a:pt x="213" y="128"/>
                  </a:cubicBezTo>
                  <a:cubicBezTo>
                    <a:pt x="215" y="125"/>
                    <a:pt x="216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20" y="124"/>
                    <a:pt x="222" y="123"/>
                    <a:pt x="223" y="122"/>
                  </a:cubicBezTo>
                  <a:cubicBezTo>
                    <a:pt x="224" y="122"/>
                    <a:pt x="225" y="122"/>
                    <a:pt x="227" y="122"/>
                  </a:cubicBezTo>
                  <a:cubicBezTo>
                    <a:pt x="228" y="122"/>
                    <a:pt x="228" y="122"/>
                    <a:pt x="228" y="123"/>
                  </a:cubicBezTo>
                  <a:cubicBezTo>
                    <a:pt x="229" y="126"/>
                    <a:pt x="228" y="128"/>
                    <a:pt x="227" y="129"/>
                  </a:cubicBezTo>
                  <a:cubicBezTo>
                    <a:pt x="224" y="132"/>
                    <a:pt x="225" y="133"/>
                    <a:pt x="227" y="134"/>
                  </a:cubicBezTo>
                  <a:cubicBezTo>
                    <a:pt x="233" y="135"/>
                    <a:pt x="235" y="135"/>
                    <a:pt x="236" y="136"/>
                  </a:cubicBezTo>
                  <a:cubicBezTo>
                    <a:pt x="236" y="137"/>
                    <a:pt x="237" y="139"/>
                    <a:pt x="237" y="140"/>
                  </a:cubicBezTo>
                  <a:cubicBezTo>
                    <a:pt x="238" y="142"/>
                    <a:pt x="240" y="141"/>
                    <a:pt x="240" y="143"/>
                  </a:cubicBezTo>
                  <a:cubicBezTo>
                    <a:pt x="240" y="145"/>
                    <a:pt x="237" y="145"/>
                    <a:pt x="240" y="148"/>
                  </a:cubicBezTo>
                  <a:cubicBezTo>
                    <a:pt x="242" y="150"/>
                    <a:pt x="244" y="152"/>
                    <a:pt x="244" y="153"/>
                  </a:cubicBezTo>
                  <a:cubicBezTo>
                    <a:pt x="244" y="154"/>
                    <a:pt x="243" y="155"/>
                    <a:pt x="243" y="157"/>
                  </a:cubicBezTo>
                  <a:cubicBezTo>
                    <a:pt x="244" y="161"/>
                    <a:pt x="244" y="162"/>
                    <a:pt x="242" y="162"/>
                  </a:cubicBezTo>
                  <a:cubicBezTo>
                    <a:pt x="239" y="162"/>
                    <a:pt x="239" y="163"/>
                    <a:pt x="238" y="164"/>
                  </a:cubicBezTo>
                  <a:cubicBezTo>
                    <a:pt x="237" y="165"/>
                    <a:pt x="237" y="166"/>
                    <a:pt x="237" y="167"/>
                  </a:cubicBezTo>
                  <a:cubicBezTo>
                    <a:pt x="236" y="169"/>
                    <a:pt x="236" y="170"/>
                    <a:pt x="237" y="171"/>
                  </a:cubicBezTo>
                  <a:cubicBezTo>
                    <a:pt x="238" y="173"/>
                    <a:pt x="240" y="173"/>
                    <a:pt x="240" y="17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40" y="176"/>
                    <a:pt x="239" y="176"/>
                    <a:pt x="239" y="176"/>
                  </a:cubicBezTo>
                  <a:cubicBezTo>
                    <a:pt x="238" y="176"/>
                    <a:pt x="238" y="176"/>
                    <a:pt x="238" y="176"/>
                  </a:cubicBezTo>
                  <a:cubicBezTo>
                    <a:pt x="237" y="176"/>
                    <a:pt x="237" y="176"/>
                    <a:pt x="237" y="176"/>
                  </a:cubicBezTo>
                  <a:cubicBezTo>
                    <a:pt x="232" y="180"/>
                    <a:pt x="232" y="180"/>
                    <a:pt x="231" y="182"/>
                  </a:cubicBezTo>
                  <a:cubicBezTo>
                    <a:pt x="229" y="184"/>
                    <a:pt x="230" y="185"/>
                    <a:pt x="227" y="186"/>
                  </a:cubicBezTo>
                  <a:cubicBezTo>
                    <a:pt x="221" y="190"/>
                    <a:pt x="218" y="190"/>
                    <a:pt x="219" y="191"/>
                  </a:cubicBezTo>
                  <a:cubicBezTo>
                    <a:pt x="221" y="196"/>
                    <a:pt x="221" y="197"/>
                    <a:pt x="223" y="199"/>
                  </a:cubicBezTo>
                  <a:cubicBezTo>
                    <a:pt x="224" y="200"/>
                    <a:pt x="227" y="201"/>
                    <a:pt x="229" y="203"/>
                  </a:cubicBezTo>
                  <a:cubicBezTo>
                    <a:pt x="231" y="204"/>
                    <a:pt x="233" y="205"/>
                    <a:pt x="233" y="206"/>
                  </a:cubicBezTo>
                  <a:cubicBezTo>
                    <a:pt x="233" y="208"/>
                    <a:pt x="232" y="208"/>
                    <a:pt x="233" y="210"/>
                  </a:cubicBezTo>
                  <a:cubicBezTo>
                    <a:pt x="236" y="214"/>
                    <a:pt x="235" y="216"/>
                    <a:pt x="233" y="216"/>
                  </a:cubicBezTo>
                  <a:cubicBezTo>
                    <a:pt x="233" y="216"/>
                    <a:pt x="233" y="216"/>
                    <a:pt x="233" y="216"/>
                  </a:cubicBezTo>
                  <a:cubicBezTo>
                    <a:pt x="232" y="216"/>
                    <a:pt x="232" y="216"/>
                    <a:pt x="232" y="216"/>
                  </a:cubicBezTo>
                  <a:cubicBezTo>
                    <a:pt x="231" y="216"/>
                    <a:pt x="231" y="216"/>
                    <a:pt x="230" y="216"/>
                  </a:cubicBezTo>
                  <a:cubicBezTo>
                    <a:pt x="230" y="216"/>
                    <a:pt x="229" y="216"/>
                    <a:pt x="228" y="216"/>
                  </a:cubicBezTo>
                  <a:cubicBezTo>
                    <a:pt x="228" y="216"/>
                    <a:pt x="227" y="216"/>
                    <a:pt x="227" y="216"/>
                  </a:cubicBezTo>
                  <a:cubicBezTo>
                    <a:pt x="226" y="216"/>
                    <a:pt x="226" y="216"/>
                    <a:pt x="225" y="216"/>
                  </a:cubicBezTo>
                  <a:cubicBezTo>
                    <a:pt x="224" y="216"/>
                    <a:pt x="223" y="216"/>
                    <a:pt x="223" y="216"/>
                  </a:cubicBezTo>
                  <a:cubicBezTo>
                    <a:pt x="222" y="216"/>
                    <a:pt x="221" y="216"/>
                    <a:pt x="220" y="217"/>
                  </a:cubicBezTo>
                  <a:cubicBezTo>
                    <a:pt x="218" y="219"/>
                    <a:pt x="216" y="220"/>
                    <a:pt x="214" y="220"/>
                  </a:cubicBezTo>
                  <a:cubicBezTo>
                    <a:pt x="214" y="220"/>
                    <a:pt x="214" y="220"/>
                    <a:pt x="213" y="220"/>
                  </a:cubicBezTo>
                  <a:cubicBezTo>
                    <a:pt x="209" y="220"/>
                    <a:pt x="208" y="219"/>
                    <a:pt x="206" y="219"/>
                  </a:cubicBezTo>
                  <a:cubicBezTo>
                    <a:pt x="205" y="219"/>
                    <a:pt x="205" y="219"/>
                    <a:pt x="204" y="219"/>
                  </a:cubicBezTo>
                  <a:cubicBezTo>
                    <a:pt x="203" y="220"/>
                    <a:pt x="202" y="220"/>
                    <a:pt x="202" y="220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201" y="220"/>
                    <a:pt x="200" y="220"/>
                    <a:pt x="200" y="220"/>
                  </a:cubicBezTo>
                  <a:cubicBezTo>
                    <a:pt x="200" y="220"/>
                    <a:pt x="199" y="220"/>
                    <a:pt x="198" y="220"/>
                  </a:cubicBezTo>
                  <a:cubicBezTo>
                    <a:pt x="195" y="221"/>
                    <a:pt x="194" y="221"/>
                    <a:pt x="191" y="222"/>
                  </a:cubicBezTo>
                  <a:cubicBezTo>
                    <a:pt x="190" y="223"/>
                    <a:pt x="188" y="223"/>
                    <a:pt x="187" y="223"/>
                  </a:cubicBezTo>
                  <a:cubicBezTo>
                    <a:pt x="185" y="223"/>
                    <a:pt x="184" y="223"/>
                    <a:pt x="183" y="223"/>
                  </a:cubicBezTo>
                  <a:cubicBezTo>
                    <a:pt x="181" y="223"/>
                    <a:pt x="179" y="221"/>
                    <a:pt x="179" y="221"/>
                  </a:cubicBezTo>
                  <a:cubicBezTo>
                    <a:pt x="177" y="221"/>
                    <a:pt x="176" y="221"/>
                    <a:pt x="174" y="221"/>
                  </a:cubicBezTo>
                  <a:cubicBezTo>
                    <a:pt x="172" y="221"/>
                    <a:pt x="170" y="221"/>
                    <a:pt x="170" y="221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3" y="228"/>
                    <a:pt x="173" y="228"/>
                    <a:pt x="173" y="228"/>
                  </a:cubicBezTo>
                  <a:cubicBezTo>
                    <a:pt x="173" y="228"/>
                    <a:pt x="173" y="230"/>
                    <a:pt x="172" y="231"/>
                  </a:cubicBezTo>
                  <a:cubicBezTo>
                    <a:pt x="170" y="232"/>
                    <a:pt x="168" y="235"/>
                    <a:pt x="168" y="235"/>
                  </a:cubicBezTo>
                  <a:cubicBezTo>
                    <a:pt x="167" y="237"/>
                    <a:pt x="168" y="238"/>
                    <a:pt x="169" y="238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1" y="238"/>
                    <a:pt x="171" y="239"/>
                    <a:pt x="170" y="240"/>
                  </a:cubicBezTo>
                  <a:cubicBezTo>
                    <a:pt x="168" y="242"/>
                    <a:pt x="167" y="243"/>
                    <a:pt x="167" y="243"/>
                  </a:cubicBezTo>
                  <a:cubicBezTo>
                    <a:pt x="165" y="244"/>
                    <a:pt x="167" y="244"/>
                    <a:pt x="168" y="246"/>
                  </a:cubicBezTo>
                  <a:cubicBezTo>
                    <a:pt x="170" y="247"/>
                    <a:pt x="170" y="248"/>
                    <a:pt x="171" y="249"/>
                  </a:cubicBezTo>
                  <a:cubicBezTo>
                    <a:pt x="172" y="250"/>
                    <a:pt x="173" y="250"/>
                    <a:pt x="174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9" y="251"/>
                    <a:pt x="181" y="251"/>
                    <a:pt x="181" y="251"/>
                  </a:cubicBezTo>
                  <a:cubicBezTo>
                    <a:pt x="183" y="252"/>
                    <a:pt x="185" y="252"/>
                    <a:pt x="186" y="252"/>
                  </a:cubicBezTo>
                  <a:cubicBezTo>
                    <a:pt x="188" y="252"/>
                    <a:pt x="190" y="252"/>
                    <a:pt x="190" y="252"/>
                  </a:cubicBezTo>
                  <a:cubicBezTo>
                    <a:pt x="192" y="249"/>
                    <a:pt x="195" y="246"/>
                    <a:pt x="195" y="246"/>
                  </a:cubicBezTo>
                  <a:cubicBezTo>
                    <a:pt x="195" y="246"/>
                    <a:pt x="198" y="245"/>
                    <a:pt x="198" y="244"/>
                  </a:cubicBezTo>
                  <a:cubicBezTo>
                    <a:pt x="199" y="242"/>
                    <a:pt x="201" y="240"/>
                    <a:pt x="201" y="240"/>
                  </a:cubicBezTo>
                  <a:cubicBezTo>
                    <a:pt x="204" y="240"/>
                    <a:pt x="204" y="243"/>
                    <a:pt x="205" y="244"/>
                  </a:cubicBezTo>
                  <a:cubicBezTo>
                    <a:pt x="207" y="244"/>
                    <a:pt x="208" y="245"/>
                    <a:pt x="209" y="245"/>
                  </a:cubicBezTo>
                  <a:cubicBezTo>
                    <a:pt x="212" y="245"/>
                    <a:pt x="213" y="244"/>
                    <a:pt x="213" y="244"/>
                  </a:cubicBezTo>
                  <a:cubicBezTo>
                    <a:pt x="213" y="241"/>
                    <a:pt x="211" y="240"/>
                    <a:pt x="209" y="239"/>
                  </a:cubicBezTo>
                  <a:cubicBezTo>
                    <a:pt x="208" y="238"/>
                    <a:pt x="208" y="236"/>
                    <a:pt x="208" y="236"/>
                  </a:cubicBezTo>
                  <a:cubicBezTo>
                    <a:pt x="208" y="233"/>
                    <a:pt x="208" y="233"/>
                    <a:pt x="208" y="233"/>
                  </a:cubicBezTo>
                  <a:cubicBezTo>
                    <a:pt x="209" y="232"/>
                    <a:pt x="210" y="232"/>
                    <a:pt x="210" y="232"/>
                  </a:cubicBezTo>
                  <a:cubicBezTo>
                    <a:pt x="212" y="232"/>
                    <a:pt x="213" y="234"/>
                    <a:pt x="213" y="235"/>
                  </a:cubicBezTo>
                  <a:cubicBezTo>
                    <a:pt x="213" y="237"/>
                    <a:pt x="215" y="239"/>
                    <a:pt x="215" y="239"/>
                  </a:cubicBezTo>
                  <a:cubicBezTo>
                    <a:pt x="215" y="239"/>
                    <a:pt x="215" y="239"/>
                    <a:pt x="215" y="239"/>
                  </a:cubicBezTo>
                  <a:cubicBezTo>
                    <a:pt x="219" y="239"/>
                    <a:pt x="221" y="236"/>
                    <a:pt x="221" y="236"/>
                  </a:cubicBezTo>
                  <a:cubicBezTo>
                    <a:pt x="222" y="236"/>
                    <a:pt x="223" y="238"/>
                    <a:pt x="223" y="238"/>
                  </a:cubicBezTo>
                  <a:cubicBezTo>
                    <a:pt x="226" y="242"/>
                    <a:pt x="226" y="245"/>
                    <a:pt x="226" y="245"/>
                  </a:cubicBezTo>
                  <a:cubicBezTo>
                    <a:pt x="229" y="243"/>
                    <a:pt x="229" y="241"/>
                    <a:pt x="229" y="241"/>
                  </a:cubicBezTo>
                  <a:cubicBezTo>
                    <a:pt x="233" y="241"/>
                    <a:pt x="234" y="242"/>
                    <a:pt x="235" y="244"/>
                  </a:cubicBezTo>
                  <a:cubicBezTo>
                    <a:pt x="236" y="245"/>
                    <a:pt x="237" y="243"/>
                    <a:pt x="237" y="247"/>
                  </a:cubicBezTo>
                  <a:cubicBezTo>
                    <a:pt x="237" y="250"/>
                    <a:pt x="238" y="249"/>
                    <a:pt x="239" y="251"/>
                  </a:cubicBezTo>
                  <a:cubicBezTo>
                    <a:pt x="239" y="254"/>
                    <a:pt x="237" y="258"/>
                    <a:pt x="240" y="258"/>
                  </a:cubicBezTo>
                  <a:cubicBezTo>
                    <a:pt x="240" y="258"/>
                    <a:pt x="241" y="257"/>
                    <a:pt x="242" y="257"/>
                  </a:cubicBezTo>
                  <a:cubicBezTo>
                    <a:pt x="243" y="257"/>
                    <a:pt x="244" y="258"/>
                    <a:pt x="244" y="259"/>
                  </a:cubicBezTo>
                  <a:cubicBezTo>
                    <a:pt x="244" y="260"/>
                    <a:pt x="242" y="263"/>
                    <a:pt x="244" y="263"/>
                  </a:cubicBezTo>
                  <a:cubicBezTo>
                    <a:pt x="245" y="263"/>
                    <a:pt x="246" y="263"/>
                    <a:pt x="246" y="263"/>
                  </a:cubicBezTo>
                  <a:cubicBezTo>
                    <a:pt x="251" y="263"/>
                    <a:pt x="252" y="263"/>
                    <a:pt x="253" y="263"/>
                  </a:cubicBezTo>
                  <a:cubicBezTo>
                    <a:pt x="254" y="263"/>
                    <a:pt x="256" y="263"/>
                    <a:pt x="257" y="263"/>
                  </a:cubicBezTo>
                  <a:cubicBezTo>
                    <a:pt x="259" y="263"/>
                    <a:pt x="260" y="263"/>
                    <a:pt x="260" y="263"/>
                  </a:cubicBezTo>
                  <a:cubicBezTo>
                    <a:pt x="260" y="264"/>
                    <a:pt x="261" y="267"/>
                    <a:pt x="259" y="267"/>
                  </a:cubicBezTo>
                  <a:cubicBezTo>
                    <a:pt x="254" y="269"/>
                    <a:pt x="253" y="267"/>
                    <a:pt x="251" y="269"/>
                  </a:cubicBezTo>
                  <a:cubicBezTo>
                    <a:pt x="249" y="272"/>
                    <a:pt x="250" y="272"/>
                    <a:pt x="253" y="273"/>
                  </a:cubicBezTo>
                  <a:cubicBezTo>
                    <a:pt x="255" y="274"/>
                    <a:pt x="256" y="276"/>
                    <a:pt x="257" y="276"/>
                  </a:cubicBezTo>
                  <a:cubicBezTo>
                    <a:pt x="258" y="276"/>
                    <a:pt x="258" y="276"/>
                    <a:pt x="258" y="276"/>
                  </a:cubicBezTo>
                  <a:cubicBezTo>
                    <a:pt x="262" y="275"/>
                    <a:pt x="263" y="273"/>
                    <a:pt x="264" y="273"/>
                  </a:cubicBezTo>
                  <a:cubicBezTo>
                    <a:pt x="264" y="273"/>
                    <a:pt x="264" y="273"/>
                    <a:pt x="264" y="273"/>
                  </a:cubicBezTo>
                  <a:cubicBezTo>
                    <a:pt x="268" y="274"/>
                    <a:pt x="267" y="276"/>
                    <a:pt x="267" y="276"/>
                  </a:cubicBezTo>
                  <a:cubicBezTo>
                    <a:pt x="275" y="275"/>
                    <a:pt x="278" y="274"/>
                    <a:pt x="278" y="274"/>
                  </a:cubicBezTo>
                  <a:cubicBezTo>
                    <a:pt x="278" y="274"/>
                    <a:pt x="277" y="272"/>
                    <a:pt x="278" y="271"/>
                  </a:cubicBezTo>
                  <a:cubicBezTo>
                    <a:pt x="279" y="271"/>
                    <a:pt x="279" y="271"/>
                    <a:pt x="279" y="271"/>
                  </a:cubicBezTo>
                  <a:cubicBezTo>
                    <a:pt x="280" y="271"/>
                    <a:pt x="282" y="272"/>
                    <a:pt x="284" y="273"/>
                  </a:cubicBezTo>
                  <a:cubicBezTo>
                    <a:pt x="290" y="274"/>
                    <a:pt x="292" y="275"/>
                    <a:pt x="294" y="275"/>
                  </a:cubicBezTo>
                  <a:cubicBezTo>
                    <a:pt x="294" y="275"/>
                    <a:pt x="294" y="275"/>
                    <a:pt x="295" y="275"/>
                  </a:cubicBezTo>
                  <a:cubicBezTo>
                    <a:pt x="298" y="275"/>
                    <a:pt x="300" y="274"/>
                    <a:pt x="302" y="274"/>
                  </a:cubicBezTo>
                  <a:cubicBezTo>
                    <a:pt x="304" y="274"/>
                    <a:pt x="304" y="275"/>
                    <a:pt x="305" y="275"/>
                  </a:cubicBezTo>
                  <a:cubicBezTo>
                    <a:pt x="305" y="275"/>
                    <a:pt x="306" y="276"/>
                    <a:pt x="307" y="276"/>
                  </a:cubicBezTo>
                  <a:cubicBezTo>
                    <a:pt x="307" y="276"/>
                    <a:pt x="307" y="276"/>
                    <a:pt x="308" y="275"/>
                  </a:cubicBezTo>
                  <a:cubicBezTo>
                    <a:pt x="308" y="275"/>
                    <a:pt x="309" y="275"/>
                    <a:pt x="309" y="275"/>
                  </a:cubicBezTo>
                  <a:cubicBezTo>
                    <a:pt x="310" y="275"/>
                    <a:pt x="311" y="276"/>
                    <a:pt x="311" y="276"/>
                  </a:cubicBezTo>
                  <a:cubicBezTo>
                    <a:pt x="314" y="277"/>
                    <a:pt x="316" y="277"/>
                    <a:pt x="317" y="277"/>
                  </a:cubicBezTo>
                  <a:cubicBezTo>
                    <a:pt x="318" y="278"/>
                    <a:pt x="323" y="278"/>
                    <a:pt x="323" y="278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0" y="278"/>
                    <a:pt x="331" y="278"/>
                    <a:pt x="331" y="278"/>
                  </a:cubicBezTo>
                  <a:cubicBezTo>
                    <a:pt x="332" y="278"/>
                    <a:pt x="332" y="273"/>
                    <a:pt x="332" y="273"/>
                  </a:cubicBezTo>
                  <a:cubicBezTo>
                    <a:pt x="332" y="273"/>
                    <a:pt x="326" y="269"/>
                    <a:pt x="325" y="269"/>
                  </a:cubicBezTo>
                  <a:cubicBezTo>
                    <a:pt x="324" y="269"/>
                    <a:pt x="320" y="269"/>
                    <a:pt x="320" y="269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7" y="263"/>
                    <a:pt x="315" y="264"/>
                    <a:pt x="314" y="263"/>
                  </a:cubicBezTo>
                  <a:cubicBezTo>
                    <a:pt x="313" y="262"/>
                    <a:pt x="307" y="260"/>
                    <a:pt x="307" y="260"/>
                  </a:cubicBezTo>
                  <a:cubicBezTo>
                    <a:pt x="305" y="258"/>
                    <a:pt x="297" y="255"/>
                    <a:pt x="297" y="255"/>
                  </a:cubicBezTo>
                  <a:cubicBezTo>
                    <a:pt x="297" y="255"/>
                    <a:pt x="294" y="252"/>
                    <a:pt x="292" y="251"/>
                  </a:cubicBezTo>
                  <a:cubicBezTo>
                    <a:pt x="291" y="250"/>
                    <a:pt x="287" y="247"/>
                    <a:pt x="287" y="246"/>
                  </a:cubicBezTo>
                  <a:cubicBezTo>
                    <a:pt x="286" y="245"/>
                    <a:pt x="287" y="243"/>
                    <a:pt x="287" y="242"/>
                  </a:cubicBezTo>
                  <a:cubicBezTo>
                    <a:pt x="287" y="241"/>
                    <a:pt x="288" y="240"/>
                    <a:pt x="289" y="240"/>
                  </a:cubicBezTo>
                  <a:cubicBezTo>
                    <a:pt x="290" y="240"/>
                    <a:pt x="291" y="240"/>
                    <a:pt x="292" y="241"/>
                  </a:cubicBezTo>
                  <a:cubicBezTo>
                    <a:pt x="295" y="242"/>
                    <a:pt x="296" y="243"/>
                    <a:pt x="300" y="245"/>
                  </a:cubicBezTo>
                  <a:cubicBezTo>
                    <a:pt x="305" y="247"/>
                    <a:pt x="306" y="247"/>
                    <a:pt x="308" y="247"/>
                  </a:cubicBezTo>
                  <a:cubicBezTo>
                    <a:pt x="308" y="247"/>
                    <a:pt x="308" y="248"/>
                    <a:pt x="308" y="248"/>
                  </a:cubicBezTo>
                  <a:cubicBezTo>
                    <a:pt x="308" y="248"/>
                    <a:pt x="305" y="245"/>
                    <a:pt x="306" y="244"/>
                  </a:cubicBezTo>
                  <a:cubicBezTo>
                    <a:pt x="307" y="243"/>
                    <a:pt x="308" y="243"/>
                    <a:pt x="309" y="243"/>
                  </a:cubicBezTo>
                  <a:cubicBezTo>
                    <a:pt x="310" y="243"/>
                    <a:pt x="311" y="243"/>
                    <a:pt x="312" y="244"/>
                  </a:cubicBezTo>
                  <a:cubicBezTo>
                    <a:pt x="313" y="245"/>
                    <a:pt x="314" y="247"/>
                    <a:pt x="315" y="247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319" y="247"/>
                    <a:pt x="317" y="247"/>
                    <a:pt x="321" y="246"/>
                  </a:cubicBezTo>
                  <a:cubicBezTo>
                    <a:pt x="324" y="245"/>
                    <a:pt x="325" y="244"/>
                    <a:pt x="326" y="244"/>
                  </a:cubicBezTo>
                  <a:cubicBezTo>
                    <a:pt x="327" y="244"/>
                    <a:pt x="327" y="245"/>
                    <a:pt x="327" y="245"/>
                  </a:cubicBezTo>
                  <a:cubicBezTo>
                    <a:pt x="331" y="248"/>
                    <a:pt x="331" y="247"/>
                    <a:pt x="333" y="249"/>
                  </a:cubicBezTo>
                  <a:cubicBezTo>
                    <a:pt x="334" y="250"/>
                    <a:pt x="337" y="249"/>
                    <a:pt x="338" y="251"/>
                  </a:cubicBezTo>
                  <a:cubicBezTo>
                    <a:pt x="339" y="252"/>
                    <a:pt x="339" y="254"/>
                    <a:pt x="341" y="254"/>
                  </a:cubicBezTo>
                  <a:cubicBezTo>
                    <a:pt x="343" y="254"/>
                    <a:pt x="342" y="251"/>
                    <a:pt x="342" y="251"/>
                  </a:cubicBezTo>
                  <a:cubicBezTo>
                    <a:pt x="337" y="246"/>
                    <a:pt x="337" y="246"/>
                    <a:pt x="337" y="246"/>
                  </a:cubicBezTo>
                  <a:cubicBezTo>
                    <a:pt x="334" y="244"/>
                    <a:pt x="335" y="240"/>
                    <a:pt x="337" y="240"/>
                  </a:cubicBezTo>
                  <a:cubicBezTo>
                    <a:pt x="337" y="240"/>
                    <a:pt x="337" y="240"/>
                    <a:pt x="337" y="240"/>
                  </a:cubicBezTo>
                  <a:cubicBezTo>
                    <a:pt x="339" y="241"/>
                    <a:pt x="341" y="242"/>
                    <a:pt x="342" y="242"/>
                  </a:cubicBezTo>
                  <a:cubicBezTo>
                    <a:pt x="342" y="242"/>
                    <a:pt x="343" y="242"/>
                    <a:pt x="343" y="241"/>
                  </a:cubicBezTo>
                  <a:cubicBezTo>
                    <a:pt x="343" y="240"/>
                    <a:pt x="341" y="237"/>
                    <a:pt x="341" y="237"/>
                  </a:cubicBezTo>
                  <a:cubicBezTo>
                    <a:pt x="341" y="237"/>
                    <a:pt x="338" y="234"/>
                    <a:pt x="340" y="234"/>
                  </a:cubicBezTo>
                  <a:cubicBezTo>
                    <a:pt x="341" y="234"/>
                    <a:pt x="343" y="234"/>
                    <a:pt x="344" y="234"/>
                  </a:cubicBezTo>
                  <a:cubicBezTo>
                    <a:pt x="345" y="234"/>
                    <a:pt x="345" y="234"/>
                    <a:pt x="345" y="234"/>
                  </a:cubicBezTo>
                  <a:cubicBezTo>
                    <a:pt x="345" y="233"/>
                    <a:pt x="342" y="230"/>
                    <a:pt x="342" y="230"/>
                  </a:cubicBezTo>
                  <a:cubicBezTo>
                    <a:pt x="342" y="230"/>
                    <a:pt x="340" y="227"/>
                    <a:pt x="340" y="226"/>
                  </a:cubicBezTo>
                  <a:cubicBezTo>
                    <a:pt x="340" y="225"/>
                    <a:pt x="339" y="222"/>
                    <a:pt x="339" y="222"/>
                  </a:cubicBezTo>
                  <a:cubicBezTo>
                    <a:pt x="339" y="222"/>
                    <a:pt x="339" y="222"/>
                    <a:pt x="338" y="222"/>
                  </a:cubicBezTo>
                  <a:cubicBezTo>
                    <a:pt x="336" y="225"/>
                    <a:pt x="336" y="226"/>
                    <a:pt x="335" y="226"/>
                  </a:cubicBezTo>
                  <a:cubicBezTo>
                    <a:pt x="335" y="226"/>
                    <a:pt x="334" y="226"/>
                    <a:pt x="334" y="226"/>
                  </a:cubicBezTo>
                  <a:cubicBezTo>
                    <a:pt x="330" y="222"/>
                    <a:pt x="329" y="220"/>
                    <a:pt x="329" y="220"/>
                  </a:cubicBezTo>
                  <a:cubicBezTo>
                    <a:pt x="329" y="220"/>
                    <a:pt x="328" y="220"/>
                    <a:pt x="328" y="220"/>
                  </a:cubicBezTo>
                  <a:cubicBezTo>
                    <a:pt x="328" y="220"/>
                    <a:pt x="327" y="220"/>
                    <a:pt x="327" y="220"/>
                  </a:cubicBezTo>
                  <a:cubicBezTo>
                    <a:pt x="327" y="220"/>
                    <a:pt x="328" y="220"/>
                    <a:pt x="327" y="220"/>
                  </a:cubicBezTo>
                  <a:cubicBezTo>
                    <a:pt x="327" y="220"/>
                    <a:pt x="327" y="220"/>
                    <a:pt x="326" y="220"/>
                  </a:cubicBezTo>
                  <a:cubicBezTo>
                    <a:pt x="323" y="219"/>
                    <a:pt x="319" y="216"/>
                    <a:pt x="319" y="216"/>
                  </a:cubicBezTo>
                  <a:cubicBezTo>
                    <a:pt x="319" y="212"/>
                    <a:pt x="316" y="209"/>
                    <a:pt x="315" y="208"/>
                  </a:cubicBezTo>
                  <a:cubicBezTo>
                    <a:pt x="310" y="205"/>
                    <a:pt x="307" y="203"/>
                    <a:pt x="307" y="203"/>
                  </a:cubicBezTo>
                  <a:cubicBezTo>
                    <a:pt x="305" y="199"/>
                    <a:pt x="302" y="196"/>
                    <a:pt x="302" y="195"/>
                  </a:cubicBezTo>
                  <a:cubicBezTo>
                    <a:pt x="301" y="194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7" y="192"/>
                    <a:pt x="308" y="194"/>
                    <a:pt x="308" y="194"/>
                  </a:cubicBezTo>
                  <a:cubicBezTo>
                    <a:pt x="309" y="194"/>
                    <a:pt x="309" y="194"/>
                    <a:pt x="309" y="194"/>
                  </a:cubicBezTo>
                  <a:cubicBezTo>
                    <a:pt x="312" y="194"/>
                    <a:pt x="312" y="192"/>
                    <a:pt x="310" y="191"/>
                  </a:cubicBezTo>
                  <a:cubicBezTo>
                    <a:pt x="309" y="190"/>
                    <a:pt x="307" y="186"/>
                    <a:pt x="307" y="186"/>
                  </a:cubicBezTo>
                  <a:cubicBezTo>
                    <a:pt x="307" y="186"/>
                    <a:pt x="305" y="182"/>
                    <a:pt x="306" y="181"/>
                  </a:cubicBezTo>
                  <a:cubicBezTo>
                    <a:pt x="307" y="180"/>
                    <a:pt x="306" y="178"/>
                    <a:pt x="306" y="178"/>
                  </a:cubicBezTo>
                  <a:cubicBezTo>
                    <a:pt x="306" y="178"/>
                    <a:pt x="307" y="178"/>
                    <a:pt x="307" y="178"/>
                  </a:cubicBezTo>
                  <a:cubicBezTo>
                    <a:pt x="308" y="180"/>
                    <a:pt x="311" y="181"/>
                    <a:pt x="312" y="183"/>
                  </a:cubicBezTo>
                  <a:cubicBezTo>
                    <a:pt x="313" y="186"/>
                    <a:pt x="313" y="188"/>
                    <a:pt x="314" y="188"/>
                  </a:cubicBezTo>
                  <a:cubicBezTo>
                    <a:pt x="314" y="188"/>
                    <a:pt x="314" y="188"/>
                    <a:pt x="314" y="187"/>
                  </a:cubicBezTo>
                  <a:cubicBezTo>
                    <a:pt x="315" y="185"/>
                    <a:pt x="313" y="183"/>
                    <a:pt x="313" y="183"/>
                  </a:cubicBezTo>
                  <a:cubicBezTo>
                    <a:pt x="313" y="183"/>
                    <a:pt x="312" y="180"/>
                    <a:pt x="313" y="179"/>
                  </a:cubicBezTo>
                  <a:cubicBezTo>
                    <a:pt x="315" y="179"/>
                    <a:pt x="316" y="178"/>
                    <a:pt x="317" y="178"/>
                  </a:cubicBezTo>
                  <a:cubicBezTo>
                    <a:pt x="318" y="178"/>
                    <a:pt x="318" y="179"/>
                    <a:pt x="318" y="180"/>
                  </a:cubicBezTo>
                  <a:cubicBezTo>
                    <a:pt x="318" y="182"/>
                    <a:pt x="319" y="181"/>
                    <a:pt x="319" y="184"/>
                  </a:cubicBezTo>
                  <a:cubicBezTo>
                    <a:pt x="319" y="187"/>
                    <a:pt x="319" y="187"/>
                    <a:pt x="320" y="189"/>
                  </a:cubicBezTo>
                  <a:cubicBezTo>
                    <a:pt x="321" y="191"/>
                    <a:pt x="320" y="192"/>
                    <a:pt x="322" y="192"/>
                  </a:cubicBezTo>
                  <a:cubicBezTo>
                    <a:pt x="323" y="193"/>
                    <a:pt x="323" y="193"/>
                    <a:pt x="324" y="193"/>
                  </a:cubicBezTo>
                  <a:cubicBezTo>
                    <a:pt x="324" y="193"/>
                    <a:pt x="324" y="193"/>
                    <a:pt x="324" y="193"/>
                  </a:cubicBezTo>
                  <a:cubicBezTo>
                    <a:pt x="324" y="193"/>
                    <a:pt x="324" y="193"/>
                    <a:pt x="324" y="193"/>
                  </a:cubicBezTo>
                  <a:cubicBezTo>
                    <a:pt x="325" y="193"/>
                    <a:pt x="325" y="193"/>
                    <a:pt x="327" y="193"/>
                  </a:cubicBezTo>
                  <a:cubicBezTo>
                    <a:pt x="330" y="194"/>
                    <a:pt x="332" y="193"/>
                    <a:pt x="334" y="194"/>
                  </a:cubicBezTo>
                  <a:cubicBezTo>
                    <a:pt x="334" y="194"/>
                    <a:pt x="335" y="195"/>
                    <a:pt x="335" y="195"/>
                  </a:cubicBezTo>
                  <a:cubicBezTo>
                    <a:pt x="337" y="195"/>
                    <a:pt x="338" y="193"/>
                    <a:pt x="339" y="193"/>
                  </a:cubicBezTo>
                  <a:cubicBezTo>
                    <a:pt x="341" y="193"/>
                    <a:pt x="343" y="193"/>
                    <a:pt x="343" y="193"/>
                  </a:cubicBezTo>
                  <a:cubicBezTo>
                    <a:pt x="343" y="193"/>
                    <a:pt x="345" y="194"/>
                    <a:pt x="341" y="196"/>
                  </a:cubicBezTo>
                  <a:cubicBezTo>
                    <a:pt x="338" y="198"/>
                    <a:pt x="334" y="199"/>
                    <a:pt x="336" y="199"/>
                  </a:cubicBezTo>
                  <a:cubicBezTo>
                    <a:pt x="338" y="200"/>
                    <a:pt x="340" y="200"/>
                    <a:pt x="341" y="200"/>
                  </a:cubicBezTo>
                  <a:cubicBezTo>
                    <a:pt x="341" y="200"/>
                    <a:pt x="342" y="200"/>
                    <a:pt x="342" y="200"/>
                  </a:cubicBezTo>
                  <a:cubicBezTo>
                    <a:pt x="342" y="200"/>
                    <a:pt x="342" y="200"/>
                    <a:pt x="343" y="200"/>
                  </a:cubicBezTo>
                  <a:cubicBezTo>
                    <a:pt x="343" y="200"/>
                    <a:pt x="343" y="200"/>
                    <a:pt x="344" y="200"/>
                  </a:cubicBezTo>
                  <a:cubicBezTo>
                    <a:pt x="348" y="203"/>
                    <a:pt x="350" y="203"/>
                    <a:pt x="349" y="204"/>
                  </a:cubicBezTo>
                  <a:cubicBezTo>
                    <a:pt x="345" y="207"/>
                    <a:pt x="347" y="207"/>
                    <a:pt x="349" y="207"/>
                  </a:cubicBezTo>
                  <a:cubicBezTo>
                    <a:pt x="350" y="207"/>
                    <a:pt x="356" y="206"/>
                    <a:pt x="356" y="206"/>
                  </a:cubicBezTo>
                  <a:cubicBezTo>
                    <a:pt x="351" y="210"/>
                    <a:pt x="351" y="208"/>
                    <a:pt x="351" y="210"/>
                  </a:cubicBezTo>
                  <a:cubicBezTo>
                    <a:pt x="357" y="213"/>
                    <a:pt x="359" y="213"/>
                    <a:pt x="359" y="213"/>
                  </a:cubicBezTo>
                  <a:cubicBezTo>
                    <a:pt x="363" y="214"/>
                    <a:pt x="362" y="215"/>
                    <a:pt x="365" y="216"/>
                  </a:cubicBezTo>
                  <a:cubicBezTo>
                    <a:pt x="367" y="217"/>
                    <a:pt x="369" y="217"/>
                    <a:pt x="370" y="217"/>
                  </a:cubicBezTo>
                  <a:cubicBezTo>
                    <a:pt x="371" y="217"/>
                    <a:pt x="371" y="217"/>
                    <a:pt x="372" y="217"/>
                  </a:cubicBezTo>
                  <a:cubicBezTo>
                    <a:pt x="372" y="215"/>
                    <a:pt x="374" y="212"/>
                    <a:pt x="372" y="210"/>
                  </a:cubicBezTo>
                  <a:cubicBezTo>
                    <a:pt x="369" y="209"/>
                    <a:pt x="368" y="208"/>
                    <a:pt x="367" y="206"/>
                  </a:cubicBezTo>
                  <a:cubicBezTo>
                    <a:pt x="365" y="203"/>
                    <a:pt x="365" y="202"/>
                    <a:pt x="365" y="200"/>
                  </a:cubicBezTo>
                  <a:cubicBezTo>
                    <a:pt x="366" y="198"/>
                    <a:pt x="366" y="195"/>
                    <a:pt x="367" y="195"/>
                  </a:cubicBezTo>
                  <a:cubicBezTo>
                    <a:pt x="368" y="195"/>
                    <a:pt x="368" y="196"/>
                    <a:pt x="369" y="196"/>
                  </a:cubicBezTo>
                  <a:cubicBezTo>
                    <a:pt x="370" y="199"/>
                    <a:pt x="369" y="200"/>
                    <a:pt x="371" y="201"/>
                  </a:cubicBezTo>
                  <a:cubicBezTo>
                    <a:pt x="372" y="202"/>
                    <a:pt x="374" y="202"/>
                    <a:pt x="375" y="202"/>
                  </a:cubicBezTo>
                  <a:cubicBezTo>
                    <a:pt x="377" y="202"/>
                    <a:pt x="379" y="201"/>
                    <a:pt x="379" y="201"/>
                  </a:cubicBezTo>
                  <a:cubicBezTo>
                    <a:pt x="380" y="201"/>
                    <a:pt x="380" y="200"/>
                    <a:pt x="379" y="198"/>
                  </a:cubicBezTo>
                  <a:cubicBezTo>
                    <a:pt x="375" y="194"/>
                    <a:pt x="377" y="191"/>
                    <a:pt x="377" y="191"/>
                  </a:cubicBezTo>
                  <a:cubicBezTo>
                    <a:pt x="379" y="191"/>
                    <a:pt x="379" y="190"/>
                    <a:pt x="379" y="188"/>
                  </a:cubicBezTo>
                  <a:cubicBezTo>
                    <a:pt x="378" y="187"/>
                    <a:pt x="378" y="185"/>
                    <a:pt x="379" y="185"/>
                  </a:cubicBezTo>
                  <a:cubicBezTo>
                    <a:pt x="379" y="185"/>
                    <a:pt x="379" y="185"/>
                    <a:pt x="379" y="185"/>
                  </a:cubicBezTo>
                  <a:cubicBezTo>
                    <a:pt x="380" y="185"/>
                    <a:pt x="380" y="185"/>
                    <a:pt x="381" y="185"/>
                  </a:cubicBezTo>
                  <a:cubicBezTo>
                    <a:pt x="384" y="185"/>
                    <a:pt x="384" y="183"/>
                    <a:pt x="384" y="182"/>
                  </a:cubicBezTo>
                  <a:cubicBezTo>
                    <a:pt x="384" y="181"/>
                    <a:pt x="381" y="179"/>
                    <a:pt x="383" y="179"/>
                  </a:cubicBezTo>
                  <a:cubicBezTo>
                    <a:pt x="383" y="179"/>
                    <a:pt x="383" y="179"/>
                    <a:pt x="383" y="179"/>
                  </a:cubicBezTo>
                  <a:cubicBezTo>
                    <a:pt x="389" y="180"/>
                    <a:pt x="390" y="179"/>
                    <a:pt x="390" y="182"/>
                  </a:cubicBezTo>
                  <a:cubicBezTo>
                    <a:pt x="390" y="184"/>
                    <a:pt x="389" y="184"/>
                    <a:pt x="390" y="184"/>
                  </a:cubicBezTo>
                  <a:cubicBezTo>
                    <a:pt x="391" y="184"/>
                    <a:pt x="391" y="184"/>
                    <a:pt x="391" y="184"/>
                  </a:cubicBezTo>
                  <a:cubicBezTo>
                    <a:pt x="393" y="184"/>
                    <a:pt x="394" y="184"/>
                    <a:pt x="395" y="183"/>
                  </a:cubicBezTo>
                  <a:cubicBezTo>
                    <a:pt x="396" y="183"/>
                    <a:pt x="396" y="181"/>
                    <a:pt x="396" y="180"/>
                  </a:cubicBezTo>
                  <a:cubicBezTo>
                    <a:pt x="396" y="179"/>
                    <a:pt x="394" y="177"/>
                    <a:pt x="394" y="176"/>
                  </a:cubicBezTo>
                  <a:cubicBezTo>
                    <a:pt x="393" y="175"/>
                    <a:pt x="394" y="174"/>
                    <a:pt x="395" y="174"/>
                  </a:cubicBezTo>
                  <a:cubicBezTo>
                    <a:pt x="395" y="174"/>
                    <a:pt x="396" y="174"/>
                    <a:pt x="396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9" y="175"/>
                    <a:pt x="399" y="171"/>
                    <a:pt x="399" y="171"/>
                  </a:cubicBezTo>
                  <a:cubicBezTo>
                    <a:pt x="399" y="169"/>
                    <a:pt x="396" y="169"/>
                    <a:pt x="396" y="169"/>
                  </a:cubicBezTo>
                  <a:cubicBezTo>
                    <a:pt x="396" y="169"/>
                    <a:pt x="395" y="165"/>
                    <a:pt x="394" y="164"/>
                  </a:cubicBezTo>
                  <a:cubicBezTo>
                    <a:pt x="389" y="162"/>
                    <a:pt x="391" y="163"/>
                    <a:pt x="389" y="162"/>
                  </a:cubicBezTo>
                  <a:cubicBezTo>
                    <a:pt x="388" y="161"/>
                    <a:pt x="388" y="161"/>
                    <a:pt x="388" y="161"/>
                  </a:cubicBezTo>
                  <a:cubicBezTo>
                    <a:pt x="386" y="161"/>
                    <a:pt x="385" y="163"/>
                    <a:pt x="385" y="163"/>
                  </a:cubicBezTo>
                  <a:cubicBezTo>
                    <a:pt x="383" y="167"/>
                    <a:pt x="383" y="168"/>
                    <a:pt x="383" y="168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7" y="166"/>
                    <a:pt x="377" y="166"/>
                    <a:pt x="377" y="166"/>
                  </a:cubicBezTo>
                  <a:cubicBezTo>
                    <a:pt x="376" y="166"/>
                    <a:pt x="375" y="167"/>
                    <a:pt x="375" y="167"/>
                  </a:cubicBezTo>
                  <a:cubicBezTo>
                    <a:pt x="374" y="168"/>
                    <a:pt x="374" y="168"/>
                    <a:pt x="374" y="169"/>
                  </a:cubicBezTo>
                  <a:cubicBezTo>
                    <a:pt x="373" y="173"/>
                    <a:pt x="374" y="175"/>
                    <a:pt x="373" y="175"/>
                  </a:cubicBezTo>
                  <a:cubicBezTo>
                    <a:pt x="372" y="175"/>
                    <a:pt x="372" y="175"/>
                    <a:pt x="372" y="175"/>
                  </a:cubicBezTo>
                  <a:cubicBezTo>
                    <a:pt x="369" y="173"/>
                    <a:pt x="368" y="172"/>
                    <a:pt x="369" y="171"/>
                  </a:cubicBezTo>
                  <a:cubicBezTo>
                    <a:pt x="369" y="171"/>
                    <a:pt x="370" y="170"/>
                    <a:pt x="370" y="170"/>
                  </a:cubicBezTo>
                  <a:cubicBezTo>
                    <a:pt x="369" y="170"/>
                    <a:pt x="368" y="170"/>
                    <a:pt x="367" y="170"/>
                  </a:cubicBezTo>
                  <a:cubicBezTo>
                    <a:pt x="368" y="169"/>
                    <a:pt x="368" y="169"/>
                    <a:pt x="368" y="169"/>
                  </a:cubicBezTo>
                  <a:cubicBezTo>
                    <a:pt x="367" y="169"/>
                    <a:pt x="366" y="168"/>
                    <a:pt x="365" y="167"/>
                  </a:cubicBezTo>
                  <a:cubicBezTo>
                    <a:pt x="364" y="165"/>
                    <a:pt x="364" y="163"/>
                    <a:pt x="363" y="163"/>
                  </a:cubicBezTo>
                  <a:cubicBezTo>
                    <a:pt x="363" y="163"/>
                    <a:pt x="363" y="164"/>
                    <a:pt x="363" y="164"/>
                  </a:cubicBezTo>
                  <a:cubicBezTo>
                    <a:pt x="359" y="165"/>
                    <a:pt x="357" y="166"/>
                    <a:pt x="357" y="166"/>
                  </a:cubicBezTo>
                  <a:cubicBezTo>
                    <a:pt x="355" y="165"/>
                    <a:pt x="353" y="164"/>
                    <a:pt x="353" y="164"/>
                  </a:cubicBezTo>
                  <a:cubicBezTo>
                    <a:pt x="353" y="162"/>
                    <a:pt x="356" y="161"/>
                    <a:pt x="356" y="161"/>
                  </a:cubicBezTo>
                  <a:cubicBezTo>
                    <a:pt x="355" y="157"/>
                    <a:pt x="355" y="157"/>
                    <a:pt x="355" y="157"/>
                  </a:cubicBezTo>
                  <a:cubicBezTo>
                    <a:pt x="355" y="153"/>
                    <a:pt x="356" y="153"/>
                    <a:pt x="354" y="153"/>
                  </a:cubicBezTo>
                  <a:cubicBezTo>
                    <a:pt x="351" y="152"/>
                    <a:pt x="351" y="150"/>
                    <a:pt x="350" y="150"/>
                  </a:cubicBezTo>
                  <a:cubicBezTo>
                    <a:pt x="350" y="150"/>
                    <a:pt x="350" y="151"/>
                    <a:pt x="350" y="151"/>
                  </a:cubicBezTo>
                  <a:cubicBezTo>
                    <a:pt x="347" y="152"/>
                    <a:pt x="349" y="152"/>
                    <a:pt x="347" y="154"/>
                  </a:cubicBezTo>
                  <a:cubicBezTo>
                    <a:pt x="346" y="156"/>
                    <a:pt x="345" y="158"/>
                    <a:pt x="345" y="158"/>
                  </a:cubicBezTo>
                  <a:cubicBezTo>
                    <a:pt x="342" y="157"/>
                    <a:pt x="342" y="155"/>
                    <a:pt x="342" y="154"/>
                  </a:cubicBezTo>
                  <a:cubicBezTo>
                    <a:pt x="342" y="153"/>
                    <a:pt x="343" y="152"/>
                    <a:pt x="343" y="151"/>
                  </a:cubicBezTo>
                  <a:cubicBezTo>
                    <a:pt x="346" y="148"/>
                    <a:pt x="348" y="147"/>
                    <a:pt x="347" y="146"/>
                  </a:cubicBezTo>
                  <a:cubicBezTo>
                    <a:pt x="344" y="145"/>
                    <a:pt x="343" y="144"/>
                    <a:pt x="343" y="144"/>
                  </a:cubicBezTo>
                  <a:cubicBezTo>
                    <a:pt x="342" y="144"/>
                    <a:pt x="342" y="144"/>
                    <a:pt x="342" y="145"/>
                  </a:cubicBezTo>
                  <a:cubicBezTo>
                    <a:pt x="339" y="149"/>
                    <a:pt x="340" y="145"/>
                    <a:pt x="339" y="149"/>
                  </a:cubicBezTo>
                  <a:cubicBezTo>
                    <a:pt x="338" y="151"/>
                    <a:pt x="338" y="153"/>
                    <a:pt x="338" y="153"/>
                  </a:cubicBezTo>
                  <a:cubicBezTo>
                    <a:pt x="337" y="153"/>
                    <a:pt x="337" y="153"/>
                    <a:pt x="337" y="153"/>
                  </a:cubicBezTo>
                  <a:cubicBezTo>
                    <a:pt x="336" y="152"/>
                    <a:pt x="336" y="149"/>
                    <a:pt x="336" y="149"/>
                  </a:cubicBezTo>
                  <a:cubicBezTo>
                    <a:pt x="335" y="148"/>
                    <a:pt x="335" y="147"/>
                    <a:pt x="334" y="147"/>
                  </a:cubicBezTo>
                  <a:cubicBezTo>
                    <a:pt x="334" y="147"/>
                    <a:pt x="334" y="147"/>
                    <a:pt x="334" y="148"/>
                  </a:cubicBezTo>
                  <a:cubicBezTo>
                    <a:pt x="331" y="151"/>
                    <a:pt x="331" y="151"/>
                    <a:pt x="331" y="151"/>
                  </a:cubicBezTo>
                  <a:cubicBezTo>
                    <a:pt x="331" y="151"/>
                    <a:pt x="331" y="151"/>
                    <a:pt x="330" y="151"/>
                  </a:cubicBezTo>
                  <a:cubicBezTo>
                    <a:pt x="329" y="151"/>
                    <a:pt x="330" y="151"/>
                    <a:pt x="330" y="151"/>
                  </a:cubicBezTo>
                  <a:cubicBezTo>
                    <a:pt x="328" y="151"/>
                    <a:pt x="328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6" y="151"/>
                    <a:pt x="326" y="152"/>
                    <a:pt x="326" y="153"/>
                  </a:cubicBezTo>
                  <a:cubicBezTo>
                    <a:pt x="326" y="153"/>
                    <a:pt x="326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2"/>
                    <a:pt x="327" y="152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1"/>
                    <a:pt x="327" y="151"/>
                  </a:cubicBezTo>
                  <a:cubicBezTo>
                    <a:pt x="327" y="151"/>
                    <a:pt x="327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2"/>
                    <a:pt x="326" y="152"/>
                    <a:pt x="326" y="152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5" y="154"/>
                    <a:pt x="324" y="155"/>
                    <a:pt x="323" y="155"/>
                  </a:cubicBezTo>
                  <a:cubicBezTo>
                    <a:pt x="323" y="155"/>
                    <a:pt x="322" y="154"/>
                    <a:pt x="322" y="154"/>
                  </a:cubicBezTo>
                  <a:cubicBezTo>
                    <a:pt x="323" y="151"/>
                    <a:pt x="323" y="151"/>
                    <a:pt x="323" y="151"/>
                  </a:cubicBezTo>
                  <a:cubicBezTo>
                    <a:pt x="325" y="148"/>
                    <a:pt x="329" y="147"/>
                    <a:pt x="326" y="147"/>
                  </a:cubicBezTo>
                  <a:cubicBezTo>
                    <a:pt x="326" y="147"/>
                    <a:pt x="326" y="147"/>
                    <a:pt x="326" y="147"/>
                  </a:cubicBezTo>
                  <a:cubicBezTo>
                    <a:pt x="325" y="147"/>
                    <a:pt x="324" y="147"/>
                    <a:pt x="324" y="147"/>
                  </a:cubicBezTo>
                  <a:cubicBezTo>
                    <a:pt x="322" y="147"/>
                    <a:pt x="323" y="146"/>
                    <a:pt x="321" y="146"/>
                  </a:cubicBezTo>
                  <a:cubicBezTo>
                    <a:pt x="319" y="145"/>
                    <a:pt x="318" y="143"/>
                    <a:pt x="318" y="143"/>
                  </a:cubicBezTo>
                  <a:cubicBezTo>
                    <a:pt x="317" y="143"/>
                    <a:pt x="317" y="143"/>
                    <a:pt x="316" y="143"/>
                  </a:cubicBezTo>
                  <a:cubicBezTo>
                    <a:pt x="315" y="143"/>
                    <a:pt x="314" y="143"/>
                    <a:pt x="314" y="143"/>
                  </a:cubicBezTo>
                  <a:cubicBezTo>
                    <a:pt x="317" y="140"/>
                    <a:pt x="316" y="139"/>
                    <a:pt x="316" y="139"/>
                  </a:cubicBezTo>
                  <a:cubicBezTo>
                    <a:pt x="312" y="137"/>
                    <a:pt x="312" y="137"/>
                    <a:pt x="312" y="137"/>
                  </a:cubicBezTo>
                  <a:cubicBezTo>
                    <a:pt x="310" y="138"/>
                    <a:pt x="309" y="140"/>
                    <a:pt x="309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09" y="138"/>
                    <a:pt x="309" y="137"/>
                    <a:pt x="309" y="135"/>
                  </a:cubicBezTo>
                  <a:cubicBezTo>
                    <a:pt x="309" y="133"/>
                    <a:pt x="310" y="133"/>
                    <a:pt x="309" y="133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4" y="133"/>
                    <a:pt x="302" y="134"/>
                    <a:pt x="301" y="134"/>
                  </a:cubicBezTo>
                  <a:cubicBezTo>
                    <a:pt x="301" y="134"/>
                    <a:pt x="300" y="134"/>
                    <a:pt x="300" y="133"/>
                  </a:cubicBezTo>
                  <a:cubicBezTo>
                    <a:pt x="292" y="128"/>
                    <a:pt x="292" y="128"/>
                    <a:pt x="295" y="128"/>
                  </a:cubicBezTo>
                  <a:cubicBezTo>
                    <a:pt x="300" y="127"/>
                    <a:pt x="302" y="125"/>
                    <a:pt x="302" y="125"/>
                  </a:cubicBezTo>
                  <a:cubicBezTo>
                    <a:pt x="305" y="123"/>
                    <a:pt x="306" y="123"/>
                    <a:pt x="306" y="123"/>
                  </a:cubicBezTo>
                  <a:cubicBezTo>
                    <a:pt x="300" y="119"/>
                    <a:pt x="299" y="118"/>
                    <a:pt x="299" y="117"/>
                  </a:cubicBezTo>
                  <a:cubicBezTo>
                    <a:pt x="299" y="114"/>
                    <a:pt x="303" y="114"/>
                    <a:pt x="303" y="114"/>
                  </a:cubicBezTo>
                  <a:cubicBezTo>
                    <a:pt x="304" y="115"/>
                    <a:pt x="305" y="116"/>
                    <a:pt x="307" y="116"/>
                  </a:cubicBezTo>
                  <a:cubicBezTo>
                    <a:pt x="307" y="116"/>
                    <a:pt x="308" y="116"/>
                    <a:pt x="308" y="116"/>
                  </a:cubicBezTo>
                  <a:cubicBezTo>
                    <a:pt x="309" y="116"/>
                    <a:pt x="314" y="116"/>
                    <a:pt x="314" y="116"/>
                  </a:cubicBezTo>
                  <a:cubicBezTo>
                    <a:pt x="315" y="114"/>
                    <a:pt x="315" y="113"/>
                    <a:pt x="314" y="112"/>
                  </a:cubicBezTo>
                  <a:cubicBezTo>
                    <a:pt x="309" y="109"/>
                    <a:pt x="308" y="109"/>
                    <a:pt x="307" y="108"/>
                  </a:cubicBezTo>
                  <a:cubicBezTo>
                    <a:pt x="302" y="107"/>
                    <a:pt x="302" y="107"/>
                    <a:pt x="300" y="107"/>
                  </a:cubicBezTo>
                  <a:cubicBezTo>
                    <a:pt x="296" y="106"/>
                    <a:pt x="299" y="104"/>
                    <a:pt x="296" y="103"/>
                  </a:cubicBezTo>
                  <a:cubicBezTo>
                    <a:pt x="290" y="102"/>
                    <a:pt x="289" y="101"/>
                    <a:pt x="288" y="101"/>
                  </a:cubicBezTo>
                  <a:cubicBezTo>
                    <a:pt x="288" y="101"/>
                    <a:pt x="288" y="101"/>
                    <a:pt x="288" y="101"/>
                  </a:cubicBezTo>
                  <a:cubicBezTo>
                    <a:pt x="285" y="101"/>
                    <a:pt x="283" y="102"/>
                    <a:pt x="282" y="102"/>
                  </a:cubicBezTo>
                  <a:cubicBezTo>
                    <a:pt x="282" y="102"/>
                    <a:pt x="281" y="101"/>
                    <a:pt x="281" y="101"/>
                  </a:cubicBezTo>
                  <a:cubicBezTo>
                    <a:pt x="278" y="99"/>
                    <a:pt x="278" y="98"/>
                    <a:pt x="279" y="98"/>
                  </a:cubicBezTo>
                  <a:cubicBezTo>
                    <a:pt x="279" y="98"/>
                    <a:pt x="279" y="98"/>
                    <a:pt x="280" y="98"/>
                  </a:cubicBezTo>
                  <a:cubicBezTo>
                    <a:pt x="282" y="98"/>
                    <a:pt x="283" y="98"/>
                    <a:pt x="284" y="98"/>
                  </a:cubicBezTo>
                  <a:cubicBezTo>
                    <a:pt x="284" y="98"/>
                    <a:pt x="284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7" y="98"/>
                    <a:pt x="288" y="99"/>
                  </a:cubicBezTo>
                  <a:cubicBezTo>
                    <a:pt x="290" y="101"/>
                    <a:pt x="292" y="100"/>
                    <a:pt x="294" y="101"/>
                  </a:cubicBezTo>
                  <a:cubicBezTo>
                    <a:pt x="294" y="102"/>
                    <a:pt x="296" y="102"/>
                    <a:pt x="297" y="102"/>
                  </a:cubicBezTo>
                  <a:cubicBezTo>
                    <a:pt x="298" y="102"/>
                    <a:pt x="299" y="102"/>
                    <a:pt x="299" y="102"/>
                  </a:cubicBezTo>
                  <a:cubicBezTo>
                    <a:pt x="304" y="101"/>
                    <a:pt x="308" y="99"/>
                    <a:pt x="308" y="99"/>
                  </a:cubicBezTo>
                  <a:cubicBezTo>
                    <a:pt x="308" y="96"/>
                    <a:pt x="306" y="94"/>
                    <a:pt x="305" y="93"/>
                  </a:cubicBezTo>
                  <a:cubicBezTo>
                    <a:pt x="305" y="92"/>
                    <a:pt x="308" y="90"/>
                    <a:pt x="306" y="89"/>
                  </a:cubicBezTo>
                  <a:cubicBezTo>
                    <a:pt x="303" y="87"/>
                    <a:pt x="303" y="86"/>
                    <a:pt x="303" y="86"/>
                  </a:cubicBezTo>
                  <a:cubicBezTo>
                    <a:pt x="303" y="86"/>
                    <a:pt x="302" y="86"/>
                    <a:pt x="301" y="86"/>
                  </a:cubicBezTo>
                  <a:cubicBezTo>
                    <a:pt x="299" y="88"/>
                    <a:pt x="298" y="87"/>
                    <a:pt x="297" y="90"/>
                  </a:cubicBezTo>
                  <a:cubicBezTo>
                    <a:pt x="296" y="93"/>
                    <a:pt x="296" y="94"/>
                    <a:pt x="295" y="94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92" y="92"/>
                    <a:pt x="293" y="91"/>
                    <a:pt x="292" y="90"/>
                  </a:cubicBezTo>
                  <a:cubicBezTo>
                    <a:pt x="290" y="90"/>
                    <a:pt x="289" y="90"/>
                    <a:pt x="288" y="90"/>
                  </a:cubicBezTo>
                  <a:cubicBezTo>
                    <a:pt x="288" y="90"/>
                    <a:pt x="288" y="90"/>
                    <a:pt x="287" y="90"/>
                  </a:cubicBezTo>
                  <a:cubicBezTo>
                    <a:pt x="287" y="90"/>
                    <a:pt x="287" y="90"/>
                    <a:pt x="287" y="90"/>
                  </a:cubicBezTo>
                  <a:cubicBezTo>
                    <a:pt x="286" y="90"/>
                    <a:pt x="286" y="90"/>
                    <a:pt x="286" y="89"/>
                  </a:cubicBezTo>
                  <a:cubicBezTo>
                    <a:pt x="288" y="86"/>
                    <a:pt x="288" y="87"/>
                    <a:pt x="290" y="85"/>
                  </a:cubicBezTo>
                  <a:cubicBezTo>
                    <a:pt x="291" y="84"/>
                    <a:pt x="292" y="84"/>
                    <a:pt x="294" y="84"/>
                  </a:cubicBezTo>
                  <a:cubicBezTo>
                    <a:pt x="295" y="84"/>
                    <a:pt x="296" y="84"/>
                    <a:pt x="296" y="84"/>
                  </a:cubicBezTo>
                  <a:cubicBezTo>
                    <a:pt x="296" y="81"/>
                    <a:pt x="295" y="81"/>
                    <a:pt x="294" y="80"/>
                  </a:cubicBezTo>
                  <a:cubicBezTo>
                    <a:pt x="289" y="78"/>
                    <a:pt x="290" y="78"/>
                    <a:pt x="288" y="77"/>
                  </a:cubicBezTo>
                  <a:cubicBezTo>
                    <a:pt x="285" y="75"/>
                    <a:pt x="283" y="74"/>
                    <a:pt x="282" y="74"/>
                  </a:cubicBezTo>
                  <a:cubicBezTo>
                    <a:pt x="282" y="74"/>
                    <a:pt x="281" y="74"/>
                    <a:pt x="281" y="75"/>
                  </a:cubicBezTo>
                  <a:cubicBezTo>
                    <a:pt x="279" y="77"/>
                    <a:pt x="280" y="79"/>
                    <a:pt x="279" y="79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5" y="78"/>
                    <a:pt x="277" y="75"/>
                    <a:pt x="277" y="75"/>
                  </a:cubicBezTo>
                  <a:cubicBezTo>
                    <a:pt x="277" y="75"/>
                    <a:pt x="279" y="73"/>
                    <a:pt x="278" y="73"/>
                  </a:cubicBezTo>
                  <a:cubicBezTo>
                    <a:pt x="272" y="73"/>
                    <a:pt x="272" y="74"/>
                    <a:pt x="271" y="74"/>
                  </a:cubicBezTo>
                  <a:cubicBezTo>
                    <a:pt x="269" y="75"/>
                    <a:pt x="268" y="76"/>
                    <a:pt x="267" y="76"/>
                  </a:cubicBezTo>
                  <a:cubicBezTo>
                    <a:pt x="266" y="76"/>
                    <a:pt x="266" y="75"/>
                    <a:pt x="267" y="75"/>
                  </a:cubicBezTo>
                  <a:cubicBezTo>
                    <a:pt x="268" y="72"/>
                    <a:pt x="270" y="69"/>
                    <a:pt x="270" y="69"/>
                  </a:cubicBezTo>
                  <a:cubicBezTo>
                    <a:pt x="269" y="69"/>
                    <a:pt x="269" y="67"/>
                    <a:pt x="268" y="67"/>
                  </a:cubicBezTo>
                  <a:cubicBezTo>
                    <a:pt x="268" y="67"/>
                    <a:pt x="268" y="68"/>
                    <a:pt x="267" y="68"/>
                  </a:cubicBezTo>
                  <a:cubicBezTo>
                    <a:pt x="264" y="70"/>
                    <a:pt x="263" y="71"/>
                    <a:pt x="261" y="71"/>
                  </a:cubicBezTo>
                  <a:cubicBezTo>
                    <a:pt x="256" y="72"/>
                    <a:pt x="255" y="74"/>
                    <a:pt x="254" y="74"/>
                  </a:cubicBezTo>
                  <a:cubicBezTo>
                    <a:pt x="254" y="74"/>
                    <a:pt x="254" y="74"/>
                    <a:pt x="253" y="73"/>
                  </a:cubicBezTo>
                  <a:cubicBezTo>
                    <a:pt x="251" y="71"/>
                    <a:pt x="253" y="69"/>
                    <a:pt x="255" y="69"/>
                  </a:cubicBezTo>
                  <a:cubicBezTo>
                    <a:pt x="259" y="68"/>
                    <a:pt x="259" y="66"/>
                    <a:pt x="259" y="66"/>
                  </a:cubicBezTo>
                  <a:cubicBezTo>
                    <a:pt x="254" y="65"/>
                    <a:pt x="255" y="65"/>
                    <a:pt x="254" y="64"/>
                  </a:cubicBezTo>
                  <a:cubicBezTo>
                    <a:pt x="249" y="60"/>
                    <a:pt x="252" y="58"/>
                    <a:pt x="250" y="58"/>
                  </a:cubicBezTo>
                  <a:cubicBezTo>
                    <a:pt x="250" y="58"/>
                    <a:pt x="249" y="58"/>
                    <a:pt x="249" y="58"/>
                  </a:cubicBezTo>
                  <a:cubicBezTo>
                    <a:pt x="249" y="58"/>
                    <a:pt x="248" y="58"/>
                    <a:pt x="248" y="58"/>
                  </a:cubicBezTo>
                  <a:cubicBezTo>
                    <a:pt x="247" y="58"/>
                    <a:pt x="247" y="58"/>
                    <a:pt x="246" y="58"/>
                  </a:cubicBezTo>
                  <a:cubicBezTo>
                    <a:pt x="246" y="58"/>
                    <a:pt x="246" y="58"/>
                    <a:pt x="245" y="58"/>
                  </a:cubicBezTo>
                  <a:cubicBezTo>
                    <a:pt x="245" y="58"/>
                    <a:pt x="244" y="58"/>
                    <a:pt x="242" y="58"/>
                  </a:cubicBezTo>
                  <a:cubicBezTo>
                    <a:pt x="240" y="60"/>
                    <a:pt x="239" y="62"/>
                    <a:pt x="239" y="62"/>
                  </a:cubicBezTo>
                  <a:cubicBezTo>
                    <a:pt x="239" y="62"/>
                    <a:pt x="240" y="64"/>
                    <a:pt x="241" y="65"/>
                  </a:cubicBezTo>
                  <a:cubicBezTo>
                    <a:pt x="242" y="67"/>
                    <a:pt x="243" y="70"/>
                    <a:pt x="242" y="70"/>
                  </a:cubicBezTo>
                  <a:cubicBezTo>
                    <a:pt x="242" y="70"/>
                    <a:pt x="242" y="70"/>
                    <a:pt x="242" y="70"/>
                  </a:cubicBezTo>
                  <a:cubicBezTo>
                    <a:pt x="239" y="68"/>
                    <a:pt x="237" y="67"/>
                    <a:pt x="236" y="67"/>
                  </a:cubicBezTo>
                  <a:cubicBezTo>
                    <a:pt x="235" y="67"/>
                    <a:pt x="235" y="67"/>
                    <a:pt x="235" y="67"/>
                  </a:cubicBezTo>
                  <a:cubicBezTo>
                    <a:pt x="235" y="65"/>
                    <a:pt x="235" y="65"/>
                    <a:pt x="235" y="65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4" y="58"/>
                    <a:pt x="234" y="58"/>
                    <a:pt x="234" y="58"/>
                  </a:cubicBezTo>
                  <a:cubicBezTo>
                    <a:pt x="231" y="58"/>
                    <a:pt x="227" y="66"/>
                    <a:pt x="227" y="66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0" y="56"/>
                    <a:pt x="220" y="56"/>
                    <a:pt x="220" y="56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4" y="43"/>
                    <a:pt x="224" y="43"/>
                    <a:pt x="224" y="43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8" y="41"/>
                    <a:pt x="221" y="40"/>
                    <a:pt x="221" y="40"/>
                  </a:cubicBezTo>
                  <a:cubicBezTo>
                    <a:pt x="221" y="38"/>
                    <a:pt x="220" y="35"/>
                    <a:pt x="220" y="35"/>
                  </a:cubicBezTo>
                  <a:cubicBezTo>
                    <a:pt x="218" y="31"/>
                    <a:pt x="218" y="31"/>
                    <a:pt x="218" y="31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09" y="31"/>
                    <a:pt x="206" y="31"/>
                  </a:cubicBezTo>
                  <a:cubicBezTo>
                    <a:pt x="205" y="31"/>
                    <a:pt x="204" y="31"/>
                    <a:pt x="204" y="32"/>
                  </a:cubicBezTo>
                  <a:cubicBezTo>
                    <a:pt x="203" y="33"/>
                    <a:pt x="197" y="34"/>
                    <a:pt x="197" y="34"/>
                  </a:cubicBezTo>
                  <a:cubicBezTo>
                    <a:pt x="194" y="33"/>
                    <a:pt x="178" y="29"/>
                    <a:pt x="178" y="29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6" y="30"/>
                    <a:pt x="158" y="30"/>
                    <a:pt x="159" y="31"/>
                  </a:cubicBezTo>
                  <a:cubicBezTo>
                    <a:pt x="164" y="35"/>
                    <a:pt x="165" y="35"/>
                    <a:pt x="167" y="37"/>
                  </a:cubicBezTo>
                  <a:cubicBezTo>
                    <a:pt x="172" y="39"/>
                    <a:pt x="174" y="40"/>
                    <a:pt x="174" y="40"/>
                  </a:cubicBezTo>
                  <a:cubicBezTo>
                    <a:pt x="171" y="41"/>
                    <a:pt x="170" y="42"/>
                    <a:pt x="169" y="42"/>
                  </a:cubicBezTo>
                  <a:cubicBezTo>
                    <a:pt x="168" y="42"/>
                    <a:pt x="168" y="42"/>
                    <a:pt x="167" y="41"/>
                  </a:cubicBezTo>
                  <a:cubicBezTo>
                    <a:pt x="162" y="39"/>
                    <a:pt x="154" y="38"/>
                    <a:pt x="154" y="38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6" y="45"/>
                    <a:pt x="154" y="45"/>
                    <a:pt x="154" y="45"/>
                  </a:cubicBezTo>
                  <a:cubicBezTo>
                    <a:pt x="151" y="46"/>
                    <a:pt x="151" y="46"/>
                    <a:pt x="151" y="48"/>
                  </a:cubicBezTo>
                  <a:cubicBezTo>
                    <a:pt x="150" y="49"/>
                    <a:pt x="151" y="49"/>
                    <a:pt x="151" y="51"/>
                  </a:cubicBezTo>
                  <a:cubicBezTo>
                    <a:pt x="150" y="53"/>
                    <a:pt x="150" y="54"/>
                    <a:pt x="149" y="54"/>
                  </a:cubicBezTo>
                  <a:cubicBezTo>
                    <a:pt x="149" y="54"/>
                    <a:pt x="149" y="54"/>
                    <a:pt x="148" y="53"/>
                  </a:cubicBezTo>
                  <a:cubicBezTo>
                    <a:pt x="147" y="50"/>
                    <a:pt x="148" y="48"/>
                    <a:pt x="148" y="48"/>
                  </a:cubicBezTo>
                  <a:cubicBezTo>
                    <a:pt x="148" y="48"/>
                    <a:pt x="149" y="45"/>
                    <a:pt x="149" y="44"/>
                  </a:cubicBezTo>
                  <a:cubicBezTo>
                    <a:pt x="149" y="42"/>
                    <a:pt x="149" y="39"/>
                    <a:pt x="149" y="39"/>
                  </a:cubicBezTo>
                  <a:cubicBezTo>
                    <a:pt x="149" y="38"/>
                    <a:pt x="149" y="37"/>
                    <a:pt x="148" y="37"/>
                  </a:cubicBezTo>
                  <a:cubicBezTo>
                    <a:pt x="148" y="37"/>
                    <a:pt x="147" y="38"/>
                    <a:pt x="147" y="38"/>
                  </a:cubicBezTo>
                  <a:cubicBezTo>
                    <a:pt x="142" y="41"/>
                    <a:pt x="139" y="42"/>
                    <a:pt x="139" y="42"/>
                  </a:cubicBezTo>
                  <a:cubicBezTo>
                    <a:pt x="138" y="39"/>
                    <a:pt x="138" y="36"/>
                    <a:pt x="138" y="36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5"/>
                    <a:pt x="136" y="35"/>
                  </a:cubicBezTo>
                  <a:cubicBezTo>
                    <a:pt x="131" y="39"/>
                    <a:pt x="130" y="39"/>
                    <a:pt x="129" y="40"/>
                  </a:cubicBezTo>
                  <a:cubicBezTo>
                    <a:pt x="126" y="42"/>
                    <a:pt x="126" y="43"/>
                    <a:pt x="126" y="44"/>
                  </a:cubicBezTo>
                  <a:cubicBezTo>
                    <a:pt x="126" y="45"/>
                    <a:pt x="128" y="47"/>
                    <a:pt x="128" y="47"/>
                  </a:cubicBezTo>
                  <a:cubicBezTo>
                    <a:pt x="128" y="47"/>
                    <a:pt x="130" y="49"/>
                    <a:pt x="128" y="49"/>
                  </a:cubicBezTo>
                  <a:cubicBezTo>
                    <a:pt x="123" y="51"/>
                    <a:pt x="123" y="53"/>
                    <a:pt x="122" y="53"/>
                  </a:cubicBezTo>
                  <a:cubicBezTo>
                    <a:pt x="122" y="53"/>
                    <a:pt x="121" y="53"/>
                    <a:pt x="120" y="53"/>
                  </a:cubicBezTo>
                  <a:cubicBezTo>
                    <a:pt x="115" y="49"/>
                    <a:pt x="116" y="49"/>
                    <a:pt x="118" y="48"/>
                  </a:cubicBezTo>
                  <a:cubicBezTo>
                    <a:pt x="121" y="45"/>
                    <a:pt x="121" y="42"/>
                    <a:pt x="121" y="42"/>
                  </a:cubicBezTo>
                  <a:cubicBezTo>
                    <a:pt x="122" y="39"/>
                    <a:pt x="122" y="38"/>
                    <a:pt x="122" y="37"/>
                  </a:cubicBezTo>
                  <a:cubicBezTo>
                    <a:pt x="121" y="34"/>
                    <a:pt x="121" y="34"/>
                    <a:pt x="121" y="33"/>
                  </a:cubicBezTo>
                  <a:cubicBezTo>
                    <a:pt x="120" y="31"/>
                    <a:pt x="122" y="30"/>
                    <a:pt x="120" y="29"/>
                  </a:cubicBezTo>
                  <a:cubicBezTo>
                    <a:pt x="115" y="27"/>
                    <a:pt x="115" y="26"/>
                    <a:pt x="115" y="24"/>
                  </a:cubicBezTo>
                  <a:cubicBezTo>
                    <a:pt x="115" y="23"/>
                    <a:pt x="116" y="23"/>
                    <a:pt x="117" y="21"/>
                  </a:cubicBezTo>
                  <a:cubicBezTo>
                    <a:pt x="117" y="19"/>
                    <a:pt x="117" y="19"/>
                    <a:pt x="117" y="18"/>
                  </a:cubicBezTo>
                  <a:cubicBezTo>
                    <a:pt x="119" y="15"/>
                    <a:pt x="118" y="15"/>
                    <a:pt x="118" y="14"/>
                  </a:cubicBezTo>
                  <a:cubicBezTo>
                    <a:pt x="118" y="9"/>
                    <a:pt x="118" y="8"/>
                    <a:pt x="118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4" y="5"/>
                    <a:pt x="92" y="5"/>
                    <a:pt x="92" y="5"/>
                  </a:cubicBezTo>
                  <a:cubicBezTo>
                    <a:pt x="90" y="8"/>
                    <a:pt x="91" y="8"/>
                    <a:pt x="88" y="9"/>
                  </a:cubicBezTo>
                  <a:cubicBezTo>
                    <a:pt x="86" y="9"/>
                    <a:pt x="85" y="9"/>
                    <a:pt x="84" y="9"/>
                  </a:cubicBezTo>
                  <a:cubicBezTo>
                    <a:pt x="84" y="9"/>
                    <a:pt x="84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10"/>
                    <a:pt x="82" y="10"/>
                  </a:cubicBezTo>
                  <a:cubicBezTo>
                    <a:pt x="77" y="14"/>
                    <a:pt x="78" y="13"/>
                    <a:pt x="78" y="15"/>
                  </a:cubicBezTo>
                  <a:cubicBezTo>
                    <a:pt x="77" y="17"/>
                    <a:pt x="77" y="20"/>
                    <a:pt x="77" y="20"/>
                  </a:cubicBezTo>
                  <a:cubicBezTo>
                    <a:pt x="74" y="20"/>
                    <a:pt x="73" y="20"/>
                    <a:pt x="72" y="20"/>
                  </a:cubicBezTo>
                  <a:cubicBezTo>
                    <a:pt x="67" y="22"/>
                    <a:pt x="66" y="22"/>
                    <a:pt x="66" y="24"/>
                  </a:cubicBezTo>
                  <a:cubicBezTo>
                    <a:pt x="65" y="26"/>
                    <a:pt x="65" y="26"/>
                    <a:pt x="65" y="28"/>
                  </a:cubicBezTo>
                  <a:cubicBezTo>
                    <a:pt x="65" y="31"/>
                    <a:pt x="63" y="29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71" y="33"/>
                    <a:pt x="73" y="33"/>
                    <a:pt x="75" y="34"/>
                  </a:cubicBezTo>
                  <a:cubicBezTo>
                    <a:pt x="76" y="34"/>
                    <a:pt x="77" y="34"/>
                    <a:pt x="77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0" y="34"/>
                    <a:pt x="80" y="34"/>
                    <a:pt x="80" y="36"/>
                  </a:cubicBezTo>
                  <a:cubicBezTo>
                    <a:pt x="78" y="39"/>
                    <a:pt x="79" y="40"/>
                    <a:pt x="78" y="41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1"/>
                    <a:pt x="77" y="41"/>
                    <a:pt x="77" y="41"/>
                  </a:cubicBezTo>
                  <a:cubicBezTo>
                    <a:pt x="72" y="40"/>
                    <a:pt x="71" y="38"/>
                    <a:pt x="69" y="38"/>
                  </a:cubicBezTo>
                  <a:cubicBezTo>
                    <a:pt x="69" y="38"/>
                    <a:pt x="69" y="39"/>
                    <a:pt x="68" y="39"/>
                  </a:cubicBezTo>
                  <a:cubicBezTo>
                    <a:pt x="64" y="42"/>
                    <a:pt x="64" y="39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7" y="46"/>
                    <a:pt x="68" y="45"/>
                    <a:pt x="70" y="46"/>
                  </a:cubicBezTo>
                  <a:cubicBezTo>
                    <a:pt x="74" y="48"/>
                    <a:pt x="75" y="50"/>
                    <a:pt x="75" y="50"/>
                  </a:cubicBezTo>
                  <a:cubicBezTo>
                    <a:pt x="74" y="53"/>
                    <a:pt x="73" y="54"/>
                    <a:pt x="73" y="54"/>
                  </a:cubicBezTo>
                  <a:cubicBezTo>
                    <a:pt x="72" y="59"/>
                    <a:pt x="74" y="60"/>
                    <a:pt x="73" y="62"/>
                  </a:cubicBezTo>
                  <a:cubicBezTo>
                    <a:pt x="71" y="64"/>
                    <a:pt x="71" y="65"/>
                    <a:pt x="70" y="65"/>
                  </a:cubicBezTo>
                  <a:cubicBezTo>
                    <a:pt x="70" y="65"/>
                    <a:pt x="69" y="65"/>
                    <a:pt x="69" y="65"/>
                  </a:cubicBezTo>
                  <a:cubicBezTo>
                    <a:pt x="66" y="64"/>
                    <a:pt x="65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7" y="66"/>
                    <a:pt x="61" y="65"/>
                    <a:pt x="57" y="66"/>
                  </a:cubicBezTo>
                  <a:cubicBezTo>
                    <a:pt x="54" y="66"/>
                    <a:pt x="53" y="67"/>
                    <a:pt x="52" y="67"/>
                  </a:cubicBezTo>
                  <a:cubicBezTo>
                    <a:pt x="51" y="67"/>
                    <a:pt x="51" y="67"/>
                    <a:pt x="50" y="66"/>
                  </a:cubicBezTo>
                  <a:cubicBezTo>
                    <a:pt x="49" y="65"/>
                    <a:pt x="52" y="63"/>
                    <a:pt x="54" y="63"/>
                  </a:cubicBezTo>
                  <a:cubicBezTo>
                    <a:pt x="56" y="62"/>
                    <a:pt x="58" y="62"/>
                    <a:pt x="59" y="61"/>
                  </a:cubicBezTo>
                  <a:cubicBezTo>
                    <a:pt x="64" y="58"/>
                    <a:pt x="65" y="58"/>
                    <a:pt x="64" y="57"/>
                  </a:cubicBezTo>
                  <a:cubicBezTo>
                    <a:pt x="59" y="53"/>
                    <a:pt x="59" y="53"/>
                    <a:pt x="57" y="52"/>
                  </a:cubicBezTo>
                  <a:cubicBezTo>
                    <a:pt x="55" y="51"/>
                    <a:pt x="54" y="51"/>
                    <a:pt x="55" y="49"/>
                  </a:cubicBezTo>
                  <a:cubicBezTo>
                    <a:pt x="56" y="46"/>
                    <a:pt x="57" y="44"/>
                    <a:pt x="56" y="42"/>
                  </a:cubicBezTo>
                  <a:cubicBezTo>
                    <a:pt x="55" y="40"/>
                    <a:pt x="53" y="40"/>
                    <a:pt x="53" y="37"/>
                  </a:cubicBezTo>
                  <a:cubicBezTo>
                    <a:pt x="52" y="33"/>
                    <a:pt x="53" y="32"/>
                    <a:pt x="53" y="31"/>
                  </a:cubicBezTo>
                  <a:cubicBezTo>
                    <a:pt x="53" y="29"/>
                    <a:pt x="53" y="30"/>
                    <a:pt x="53" y="26"/>
                  </a:cubicBezTo>
                  <a:cubicBezTo>
                    <a:pt x="54" y="23"/>
                    <a:pt x="54" y="24"/>
                    <a:pt x="55" y="21"/>
                  </a:cubicBezTo>
                  <a:cubicBezTo>
                    <a:pt x="56" y="18"/>
                    <a:pt x="56" y="18"/>
                    <a:pt x="57" y="17"/>
                  </a:cubicBezTo>
                  <a:cubicBezTo>
                    <a:pt x="57" y="15"/>
                    <a:pt x="58" y="14"/>
                    <a:pt x="60" y="13"/>
                  </a:cubicBezTo>
                  <a:cubicBezTo>
                    <a:pt x="62" y="12"/>
                    <a:pt x="64" y="11"/>
                    <a:pt x="65" y="10"/>
                  </a:cubicBezTo>
                  <a:cubicBezTo>
                    <a:pt x="66" y="9"/>
                    <a:pt x="68" y="8"/>
                    <a:pt x="70" y="7"/>
                  </a:cubicBezTo>
                  <a:cubicBezTo>
                    <a:pt x="71" y="7"/>
                    <a:pt x="75" y="6"/>
                    <a:pt x="76" y="6"/>
                  </a:cubicBezTo>
                  <a:cubicBezTo>
                    <a:pt x="77" y="5"/>
                    <a:pt x="80" y="4"/>
                    <a:pt x="81" y="4"/>
                  </a:cubicBezTo>
                  <a:cubicBezTo>
                    <a:pt x="82" y="4"/>
                    <a:pt x="86" y="3"/>
                    <a:pt x="86" y="3"/>
                  </a:cubicBezTo>
                  <a:cubicBezTo>
                    <a:pt x="87" y="2"/>
                    <a:pt x="85" y="1"/>
                    <a:pt x="84" y="1"/>
                  </a:cubicBezTo>
                  <a:cubicBezTo>
                    <a:pt x="83" y="1"/>
                    <a:pt x="82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5" y="0"/>
                    <a:pt x="73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0"/>
            <p:cNvSpPr>
              <a:spLocks/>
            </p:cNvSpPr>
            <p:nvPr/>
          </p:nvSpPr>
          <p:spPr bwMode="auto">
            <a:xfrm>
              <a:off x="2441575" y="-1078706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0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1"/>
            <p:cNvSpPr>
              <a:spLocks/>
            </p:cNvSpPr>
            <p:nvPr/>
          </p:nvSpPr>
          <p:spPr bwMode="auto">
            <a:xfrm>
              <a:off x="2276475" y="-1062196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2"/>
            <p:cNvSpPr>
              <a:spLocks/>
            </p:cNvSpPr>
            <p:nvPr/>
          </p:nvSpPr>
          <p:spPr bwMode="auto">
            <a:xfrm>
              <a:off x="2438400" y="-10745788"/>
              <a:ext cx="7938" cy="95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63"/>
            <p:cNvSpPr>
              <a:spLocks/>
            </p:cNvSpPr>
            <p:nvPr/>
          </p:nvSpPr>
          <p:spPr bwMode="auto">
            <a:xfrm>
              <a:off x="2268538" y="-10080626"/>
              <a:ext cx="7938" cy="952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1 h 2"/>
                <a:gd name="T18" fmla="*/ 1 w 2"/>
                <a:gd name="T19" fmla="*/ 1 h 2"/>
                <a:gd name="T20" fmla="*/ 1 w 2"/>
                <a:gd name="T21" fmla="*/ 2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2 h 2"/>
                <a:gd name="T38" fmla="*/ 1 w 2"/>
                <a:gd name="T39" fmla="*/ 2 h 2"/>
                <a:gd name="T40" fmla="*/ 1 w 2"/>
                <a:gd name="T41" fmla="*/ 2 h 2"/>
                <a:gd name="T42" fmla="*/ 1 w 2"/>
                <a:gd name="T43" fmla="*/ 2 h 2"/>
                <a:gd name="T44" fmla="*/ 2 w 2"/>
                <a:gd name="T4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64"/>
            <p:cNvSpPr>
              <a:spLocks/>
            </p:cNvSpPr>
            <p:nvPr/>
          </p:nvSpPr>
          <p:spPr bwMode="auto">
            <a:xfrm>
              <a:off x="1933575" y="-10928351"/>
              <a:ext cx="4763" cy="952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65"/>
            <p:cNvSpPr>
              <a:spLocks noEditPoints="1"/>
            </p:cNvSpPr>
            <p:nvPr/>
          </p:nvSpPr>
          <p:spPr bwMode="auto">
            <a:xfrm>
              <a:off x="-1001712" y="-96091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66"/>
            <p:cNvSpPr>
              <a:spLocks/>
            </p:cNvSpPr>
            <p:nvPr/>
          </p:nvSpPr>
          <p:spPr bwMode="auto">
            <a:xfrm>
              <a:off x="2336800" y="-9999663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1 w 2"/>
                <a:gd name="T19" fmla="*/ 0 h 1"/>
                <a:gd name="T20" fmla="*/ 1 w 2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67"/>
            <p:cNvSpPr>
              <a:spLocks/>
            </p:cNvSpPr>
            <p:nvPr/>
          </p:nvSpPr>
          <p:spPr bwMode="auto">
            <a:xfrm>
              <a:off x="938213" y="-10274301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68"/>
            <p:cNvSpPr>
              <a:spLocks/>
            </p:cNvSpPr>
            <p:nvPr/>
          </p:nvSpPr>
          <p:spPr bwMode="auto">
            <a:xfrm>
              <a:off x="946150" y="-10279063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69"/>
            <p:cNvSpPr>
              <a:spLocks/>
            </p:cNvSpPr>
            <p:nvPr/>
          </p:nvSpPr>
          <p:spPr bwMode="auto">
            <a:xfrm>
              <a:off x="-379412" y="-923607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0"/>
            <p:cNvSpPr>
              <a:spLocks/>
            </p:cNvSpPr>
            <p:nvPr/>
          </p:nvSpPr>
          <p:spPr bwMode="auto">
            <a:xfrm>
              <a:off x="3916363" y="-5621338"/>
              <a:ext cx="20638" cy="12700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0 h 3"/>
                <a:gd name="T4" fmla="*/ 2 w 5"/>
                <a:gd name="T5" fmla="*/ 1 h 3"/>
                <a:gd name="T6" fmla="*/ 2 w 5"/>
                <a:gd name="T7" fmla="*/ 1 h 3"/>
                <a:gd name="T8" fmla="*/ 2 w 5"/>
                <a:gd name="T9" fmla="*/ 1 h 3"/>
                <a:gd name="T10" fmla="*/ 2 w 5"/>
                <a:gd name="T11" fmla="*/ 1 h 3"/>
                <a:gd name="T12" fmla="*/ 2 w 5"/>
                <a:gd name="T13" fmla="*/ 2 h 3"/>
                <a:gd name="T14" fmla="*/ 5 w 5"/>
                <a:gd name="T15" fmla="*/ 3 h 3"/>
                <a:gd name="T16" fmla="*/ 5 w 5"/>
                <a:gd name="T17" fmla="*/ 3 h 3"/>
                <a:gd name="T18" fmla="*/ 5 w 5"/>
                <a:gd name="T19" fmla="*/ 2 h 3"/>
                <a:gd name="T20" fmla="*/ 5 w 5"/>
                <a:gd name="T21" fmla="*/ 2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2 h 3"/>
                <a:gd name="T28" fmla="*/ 4 w 5"/>
                <a:gd name="T29" fmla="*/ 2 h 3"/>
                <a:gd name="T30" fmla="*/ 4 w 5"/>
                <a:gd name="T31" fmla="*/ 1 h 3"/>
                <a:gd name="T32" fmla="*/ 1 w 5"/>
                <a:gd name="T33" fmla="*/ 0 h 3"/>
                <a:gd name="T34" fmla="*/ 1 w 5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1"/>
            <p:cNvSpPr>
              <a:spLocks/>
            </p:cNvSpPr>
            <p:nvPr/>
          </p:nvSpPr>
          <p:spPr bwMode="auto">
            <a:xfrm>
              <a:off x="3733800" y="-93551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0 w 1"/>
                <a:gd name="T16" fmla="*/ 0 w 1"/>
                <a:gd name="T17" fmla="*/ 0 w 1"/>
                <a:gd name="T1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2"/>
            <p:cNvSpPr>
              <a:spLocks/>
            </p:cNvSpPr>
            <p:nvPr/>
          </p:nvSpPr>
          <p:spPr bwMode="auto">
            <a:xfrm>
              <a:off x="3738563" y="-935513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0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73"/>
            <p:cNvSpPr>
              <a:spLocks/>
            </p:cNvSpPr>
            <p:nvPr/>
          </p:nvSpPr>
          <p:spPr bwMode="auto">
            <a:xfrm>
              <a:off x="3776663" y="-92408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0 h 1"/>
                <a:gd name="T1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74"/>
            <p:cNvSpPr>
              <a:spLocks/>
            </p:cNvSpPr>
            <p:nvPr/>
          </p:nvSpPr>
          <p:spPr bwMode="auto">
            <a:xfrm>
              <a:off x="3687763" y="-9398001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1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3 w 3"/>
                <a:gd name="T21" fmla="*/ 1 h 1"/>
                <a:gd name="T22" fmla="*/ 3 w 3"/>
                <a:gd name="T23" fmla="*/ 1 h 1"/>
                <a:gd name="T24" fmla="*/ 2 w 3"/>
                <a:gd name="T25" fmla="*/ 1 h 1"/>
                <a:gd name="T26" fmla="*/ 2 w 3"/>
                <a:gd name="T27" fmla="*/ 1 h 1"/>
                <a:gd name="T28" fmla="*/ 1 w 3"/>
                <a:gd name="T29" fmla="*/ 0 h 1"/>
                <a:gd name="T30" fmla="*/ 1 w 3"/>
                <a:gd name="T31" fmla="*/ 0 h 1"/>
                <a:gd name="T32" fmla="*/ 1 w 3"/>
                <a:gd name="T33" fmla="*/ 0 h 1"/>
                <a:gd name="T34" fmla="*/ 1 w 3"/>
                <a:gd name="T35" fmla="*/ 0 h 1"/>
                <a:gd name="T36" fmla="*/ 1 w 3"/>
                <a:gd name="T37" fmla="*/ 0 h 1"/>
                <a:gd name="T38" fmla="*/ 1 w 3"/>
                <a:gd name="T39" fmla="*/ 0 h 1"/>
                <a:gd name="T40" fmla="*/ 1 w 3"/>
                <a:gd name="T41" fmla="*/ 0 h 1"/>
                <a:gd name="T42" fmla="*/ 1 w 3"/>
                <a:gd name="T43" fmla="*/ 0 h 1"/>
                <a:gd name="T44" fmla="*/ 0 w 3"/>
                <a:gd name="T45" fmla="*/ 0 h 1"/>
                <a:gd name="T46" fmla="*/ 0 w 3"/>
                <a:gd name="T4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75"/>
            <p:cNvSpPr>
              <a:spLocks/>
            </p:cNvSpPr>
            <p:nvPr/>
          </p:nvSpPr>
          <p:spPr bwMode="auto">
            <a:xfrm>
              <a:off x="2416175" y="-7156451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76"/>
            <p:cNvSpPr>
              <a:spLocks/>
            </p:cNvSpPr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77"/>
            <p:cNvSpPr>
              <a:spLocks/>
            </p:cNvSpPr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78"/>
            <p:cNvSpPr>
              <a:spLocks/>
            </p:cNvSpPr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79"/>
            <p:cNvSpPr>
              <a:spLocks/>
            </p:cNvSpPr>
            <p:nvPr/>
          </p:nvSpPr>
          <p:spPr bwMode="auto">
            <a:xfrm>
              <a:off x="2144713" y="-60023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0"/>
            <p:cNvSpPr>
              <a:spLocks/>
            </p:cNvSpPr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1"/>
            <p:cNvSpPr>
              <a:spLocks/>
            </p:cNvSpPr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2"/>
            <p:cNvSpPr>
              <a:spLocks/>
            </p:cNvSpPr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83"/>
            <p:cNvSpPr>
              <a:spLocks/>
            </p:cNvSpPr>
            <p:nvPr/>
          </p:nvSpPr>
          <p:spPr bwMode="auto">
            <a:xfrm>
              <a:off x="2001838" y="-9647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84"/>
            <p:cNvSpPr>
              <a:spLocks/>
            </p:cNvSpPr>
            <p:nvPr/>
          </p:nvSpPr>
          <p:spPr bwMode="auto">
            <a:xfrm>
              <a:off x="1862138" y="-10482263"/>
              <a:ext cx="12700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85"/>
            <p:cNvSpPr>
              <a:spLocks/>
            </p:cNvSpPr>
            <p:nvPr/>
          </p:nvSpPr>
          <p:spPr bwMode="auto">
            <a:xfrm>
              <a:off x="2220913" y="-10055226"/>
              <a:ext cx="17463" cy="9525"/>
            </a:xfrm>
            <a:custGeom>
              <a:avLst/>
              <a:gdLst>
                <a:gd name="T0" fmla="*/ 1 w 4"/>
                <a:gd name="T1" fmla="*/ 0 h 2"/>
                <a:gd name="T2" fmla="*/ 2 w 4"/>
                <a:gd name="T3" fmla="*/ 1 h 2"/>
                <a:gd name="T4" fmla="*/ 3 w 4"/>
                <a:gd name="T5" fmla="*/ 2 h 2"/>
                <a:gd name="T6" fmla="*/ 2 w 4"/>
                <a:gd name="T7" fmla="*/ 0 h 2"/>
                <a:gd name="T8" fmla="*/ 1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3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86"/>
            <p:cNvSpPr>
              <a:spLocks/>
            </p:cNvSpPr>
            <p:nvPr/>
          </p:nvSpPr>
          <p:spPr bwMode="auto">
            <a:xfrm>
              <a:off x="1827213" y="-10507663"/>
              <a:ext cx="12700" cy="12700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1 h 3"/>
                <a:gd name="T4" fmla="*/ 3 w 3"/>
                <a:gd name="T5" fmla="*/ 3 h 3"/>
                <a:gd name="T6" fmla="*/ 1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87"/>
            <p:cNvSpPr>
              <a:spLocks/>
            </p:cNvSpPr>
            <p:nvPr/>
          </p:nvSpPr>
          <p:spPr bwMode="auto">
            <a:xfrm>
              <a:off x="-1387475" y="-9545638"/>
              <a:ext cx="4763" cy="1270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88"/>
            <p:cNvSpPr>
              <a:spLocks/>
            </p:cNvSpPr>
            <p:nvPr/>
          </p:nvSpPr>
          <p:spPr bwMode="auto">
            <a:xfrm>
              <a:off x="-1276350" y="-9537701"/>
              <a:ext cx="15875" cy="4763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2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89"/>
            <p:cNvSpPr>
              <a:spLocks/>
            </p:cNvSpPr>
            <p:nvPr/>
          </p:nvSpPr>
          <p:spPr bwMode="auto">
            <a:xfrm>
              <a:off x="3568700" y="-8283576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90"/>
            <p:cNvSpPr>
              <a:spLocks/>
            </p:cNvSpPr>
            <p:nvPr/>
          </p:nvSpPr>
          <p:spPr bwMode="auto">
            <a:xfrm>
              <a:off x="3025775" y="-77152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91"/>
            <p:cNvSpPr>
              <a:spLocks/>
            </p:cNvSpPr>
            <p:nvPr/>
          </p:nvSpPr>
          <p:spPr bwMode="auto">
            <a:xfrm>
              <a:off x="3025775" y="-77152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92"/>
            <p:cNvSpPr>
              <a:spLocks/>
            </p:cNvSpPr>
            <p:nvPr/>
          </p:nvSpPr>
          <p:spPr bwMode="auto">
            <a:xfrm>
              <a:off x="2217738" y="-9928226"/>
              <a:ext cx="25400" cy="4763"/>
            </a:xfrm>
            <a:custGeom>
              <a:avLst/>
              <a:gdLst>
                <a:gd name="T0" fmla="*/ 5 w 6"/>
                <a:gd name="T1" fmla="*/ 0 h 1"/>
                <a:gd name="T2" fmla="*/ 1 w 6"/>
                <a:gd name="T3" fmla="*/ 0 h 1"/>
                <a:gd name="T4" fmla="*/ 1 w 6"/>
                <a:gd name="T5" fmla="*/ 1 h 1"/>
                <a:gd name="T6" fmla="*/ 4 w 6"/>
                <a:gd name="T7" fmla="*/ 0 h 1"/>
                <a:gd name="T8" fmla="*/ 5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93"/>
            <p:cNvSpPr>
              <a:spLocks/>
            </p:cNvSpPr>
            <p:nvPr/>
          </p:nvSpPr>
          <p:spPr bwMode="auto">
            <a:xfrm>
              <a:off x="3840163" y="-9258301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2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94"/>
            <p:cNvSpPr>
              <a:spLocks/>
            </p:cNvSpPr>
            <p:nvPr/>
          </p:nvSpPr>
          <p:spPr bwMode="auto">
            <a:xfrm>
              <a:off x="3644900" y="-8609013"/>
              <a:ext cx="7938" cy="7938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95"/>
            <p:cNvSpPr>
              <a:spLocks/>
            </p:cNvSpPr>
            <p:nvPr/>
          </p:nvSpPr>
          <p:spPr bwMode="auto">
            <a:xfrm>
              <a:off x="3535363" y="-9428163"/>
              <a:ext cx="15875" cy="4763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3 w 4"/>
                <a:gd name="T7" fmla="*/ 1 h 1"/>
                <a:gd name="T8" fmla="*/ 3 w 4"/>
                <a:gd name="T9" fmla="*/ 1 h 1"/>
                <a:gd name="T10" fmla="*/ 3 w 4"/>
                <a:gd name="T11" fmla="*/ 1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96"/>
            <p:cNvSpPr>
              <a:spLocks noEditPoints="1"/>
            </p:cNvSpPr>
            <p:nvPr/>
          </p:nvSpPr>
          <p:spPr bwMode="auto">
            <a:xfrm>
              <a:off x="-2327275" y="-10652126"/>
              <a:ext cx="7548563" cy="9655175"/>
            </a:xfrm>
            <a:custGeom>
              <a:avLst/>
              <a:gdLst>
                <a:gd name="T0" fmla="*/ 1330 w 1782"/>
                <a:gd name="T1" fmla="*/ 1703 h 2278"/>
                <a:gd name="T2" fmla="*/ 1302 w 1782"/>
                <a:gd name="T3" fmla="*/ 1918 h 2278"/>
                <a:gd name="T4" fmla="*/ 1289 w 1782"/>
                <a:gd name="T5" fmla="*/ 2026 h 2278"/>
                <a:gd name="T6" fmla="*/ 1284 w 1782"/>
                <a:gd name="T7" fmla="*/ 2115 h 2278"/>
                <a:gd name="T8" fmla="*/ 1264 w 1782"/>
                <a:gd name="T9" fmla="*/ 2199 h 2278"/>
                <a:gd name="T10" fmla="*/ 1332 w 1782"/>
                <a:gd name="T11" fmla="*/ 2277 h 2278"/>
                <a:gd name="T12" fmla="*/ 1343 w 1782"/>
                <a:gd name="T13" fmla="*/ 2204 h 2278"/>
                <a:gd name="T14" fmla="*/ 1379 w 1782"/>
                <a:gd name="T15" fmla="*/ 2115 h 2278"/>
                <a:gd name="T16" fmla="*/ 1406 w 1782"/>
                <a:gd name="T17" fmla="*/ 2003 h 2278"/>
                <a:gd name="T18" fmla="*/ 1504 w 1782"/>
                <a:gd name="T19" fmla="*/ 1905 h 2278"/>
                <a:gd name="T20" fmla="*/ 1602 w 1782"/>
                <a:gd name="T21" fmla="*/ 1809 h 2278"/>
                <a:gd name="T22" fmla="*/ 1727 w 1782"/>
                <a:gd name="T23" fmla="*/ 1653 h 2278"/>
                <a:gd name="T24" fmla="*/ 1190 w 1782"/>
                <a:gd name="T25" fmla="*/ 1335 h 2278"/>
                <a:gd name="T26" fmla="*/ 1120 w 1782"/>
                <a:gd name="T27" fmla="*/ 825 h 2278"/>
                <a:gd name="T28" fmla="*/ 725 w 1782"/>
                <a:gd name="T29" fmla="*/ 862 h 2278"/>
                <a:gd name="T30" fmla="*/ 760 w 1782"/>
                <a:gd name="T31" fmla="*/ 878 h 2278"/>
                <a:gd name="T32" fmla="*/ 781 w 1782"/>
                <a:gd name="T33" fmla="*/ 860 h 2278"/>
                <a:gd name="T34" fmla="*/ 894 w 1782"/>
                <a:gd name="T35" fmla="*/ 1032 h 2278"/>
                <a:gd name="T36" fmla="*/ 1059 w 1782"/>
                <a:gd name="T37" fmla="*/ 1097 h 2278"/>
                <a:gd name="T38" fmla="*/ 1167 w 1782"/>
                <a:gd name="T39" fmla="*/ 1187 h 2278"/>
                <a:gd name="T40" fmla="*/ 1154 w 1782"/>
                <a:gd name="T41" fmla="*/ 1147 h 2278"/>
                <a:gd name="T42" fmla="*/ 1082 w 1782"/>
                <a:gd name="T43" fmla="*/ 1063 h 2278"/>
                <a:gd name="T44" fmla="*/ 1062 w 1782"/>
                <a:gd name="T45" fmla="*/ 983 h 2278"/>
                <a:gd name="T46" fmla="*/ 957 w 1782"/>
                <a:gd name="T47" fmla="*/ 959 h 2278"/>
                <a:gd name="T48" fmla="*/ 1035 w 1782"/>
                <a:gd name="T49" fmla="*/ 831 h 2278"/>
                <a:gd name="T50" fmla="*/ 1083 w 1782"/>
                <a:gd name="T51" fmla="*/ 821 h 2278"/>
                <a:gd name="T52" fmla="*/ 1184 w 1782"/>
                <a:gd name="T53" fmla="*/ 902 h 2278"/>
                <a:gd name="T54" fmla="*/ 604 w 1782"/>
                <a:gd name="T55" fmla="*/ 532 h 2278"/>
                <a:gd name="T56" fmla="*/ 1232 w 1782"/>
                <a:gd name="T57" fmla="*/ 239 h 2278"/>
                <a:gd name="T58" fmla="*/ 1212 w 1782"/>
                <a:gd name="T59" fmla="*/ 374 h 2278"/>
                <a:gd name="T60" fmla="*/ 1253 w 1782"/>
                <a:gd name="T61" fmla="*/ 583 h 2278"/>
                <a:gd name="T62" fmla="*/ 1252 w 1782"/>
                <a:gd name="T63" fmla="*/ 674 h 2278"/>
                <a:gd name="T64" fmla="*/ 1305 w 1782"/>
                <a:gd name="T65" fmla="*/ 628 h 2278"/>
                <a:gd name="T66" fmla="*/ 1371 w 1782"/>
                <a:gd name="T67" fmla="*/ 574 h 2278"/>
                <a:gd name="T68" fmla="*/ 1397 w 1782"/>
                <a:gd name="T69" fmla="*/ 573 h 2278"/>
                <a:gd name="T70" fmla="*/ 1425 w 1782"/>
                <a:gd name="T71" fmla="*/ 550 h 2278"/>
                <a:gd name="T72" fmla="*/ 1394 w 1782"/>
                <a:gd name="T73" fmla="*/ 476 h 2278"/>
                <a:gd name="T74" fmla="*/ 1415 w 1782"/>
                <a:gd name="T75" fmla="*/ 460 h 2278"/>
                <a:gd name="T76" fmla="*/ 1530 w 1782"/>
                <a:gd name="T77" fmla="*/ 413 h 2278"/>
                <a:gd name="T78" fmla="*/ 1480 w 1782"/>
                <a:gd name="T79" fmla="*/ 372 h 2278"/>
                <a:gd name="T80" fmla="*/ 1442 w 1782"/>
                <a:gd name="T81" fmla="*/ 320 h 2278"/>
                <a:gd name="T82" fmla="*/ 1414 w 1782"/>
                <a:gd name="T83" fmla="*/ 257 h 2278"/>
                <a:gd name="T84" fmla="*/ 1348 w 1782"/>
                <a:gd name="T85" fmla="*/ 243 h 2278"/>
                <a:gd name="T86" fmla="*/ 313 w 1782"/>
                <a:gd name="T87" fmla="*/ 246 h 2278"/>
                <a:gd name="T88" fmla="*/ 67 w 1782"/>
                <a:gd name="T89" fmla="*/ 58 h 2278"/>
                <a:gd name="T90" fmla="*/ 103 w 1782"/>
                <a:gd name="T91" fmla="*/ 120 h 2278"/>
                <a:gd name="T92" fmla="*/ 17 w 1782"/>
                <a:gd name="T93" fmla="*/ 121 h 2278"/>
                <a:gd name="T94" fmla="*/ 73 w 1782"/>
                <a:gd name="T95" fmla="*/ 195 h 2278"/>
                <a:gd name="T96" fmla="*/ 60 w 1782"/>
                <a:gd name="T97" fmla="*/ 231 h 2278"/>
                <a:gd name="T98" fmla="*/ 119 w 1782"/>
                <a:gd name="T99" fmla="*/ 278 h 2278"/>
                <a:gd name="T100" fmla="*/ 122 w 1782"/>
                <a:gd name="T101" fmla="*/ 342 h 2278"/>
                <a:gd name="T102" fmla="*/ 227 w 1782"/>
                <a:gd name="T103" fmla="*/ 235 h 2278"/>
                <a:gd name="T104" fmla="*/ 257 w 1782"/>
                <a:gd name="T105" fmla="*/ 256 h 2278"/>
                <a:gd name="T106" fmla="*/ 390 w 1782"/>
                <a:gd name="T107" fmla="*/ 261 h 2278"/>
                <a:gd name="T108" fmla="*/ 475 w 1782"/>
                <a:gd name="T109" fmla="*/ 343 h 2278"/>
                <a:gd name="T110" fmla="*/ 533 w 1782"/>
                <a:gd name="T111" fmla="*/ 398 h 2278"/>
                <a:gd name="T112" fmla="*/ 583 w 1782"/>
                <a:gd name="T113" fmla="*/ 479 h 2278"/>
                <a:gd name="T114" fmla="*/ 605 w 1782"/>
                <a:gd name="T115" fmla="*/ 124 h 2278"/>
                <a:gd name="T116" fmla="*/ 542 w 1782"/>
                <a:gd name="T117" fmla="*/ 6 h 2278"/>
                <a:gd name="T118" fmla="*/ 511 w 1782"/>
                <a:gd name="T119" fmla="*/ 36 h 2278"/>
                <a:gd name="T120" fmla="*/ 425 w 1782"/>
                <a:gd name="T121" fmla="*/ 53 h 2278"/>
                <a:gd name="T122" fmla="*/ 292 w 1782"/>
                <a:gd name="T123" fmla="*/ 22 h 2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2" h="2278">
                  <a:moveTo>
                    <a:pt x="1782" y="1497"/>
                  </a:moveTo>
                  <a:cubicBezTo>
                    <a:pt x="1237" y="1497"/>
                    <a:pt x="1237" y="1497"/>
                    <a:pt x="1237" y="1497"/>
                  </a:cubicBezTo>
                  <a:cubicBezTo>
                    <a:pt x="1238" y="1499"/>
                    <a:pt x="1241" y="1501"/>
                    <a:pt x="1244" y="1504"/>
                  </a:cubicBezTo>
                  <a:cubicBezTo>
                    <a:pt x="1250" y="1511"/>
                    <a:pt x="1247" y="1509"/>
                    <a:pt x="1249" y="1516"/>
                  </a:cubicBezTo>
                  <a:cubicBezTo>
                    <a:pt x="1251" y="1523"/>
                    <a:pt x="1250" y="1521"/>
                    <a:pt x="1251" y="1526"/>
                  </a:cubicBezTo>
                  <a:cubicBezTo>
                    <a:pt x="1251" y="1530"/>
                    <a:pt x="1251" y="1532"/>
                    <a:pt x="1253" y="1536"/>
                  </a:cubicBezTo>
                  <a:cubicBezTo>
                    <a:pt x="1254" y="1541"/>
                    <a:pt x="1254" y="1539"/>
                    <a:pt x="1257" y="1543"/>
                  </a:cubicBezTo>
                  <a:cubicBezTo>
                    <a:pt x="1259" y="1546"/>
                    <a:pt x="1259" y="1548"/>
                    <a:pt x="1259" y="1551"/>
                  </a:cubicBezTo>
                  <a:cubicBezTo>
                    <a:pt x="1259" y="1554"/>
                    <a:pt x="1260" y="1555"/>
                    <a:pt x="1260" y="1560"/>
                  </a:cubicBezTo>
                  <a:cubicBezTo>
                    <a:pt x="1260" y="1564"/>
                    <a:pt x="1264" y="1564"/>
                    <a:pt x="1266" y="1567"/>
                  </a:cubicBezTo>
                  <a:cubicBezTo>
                    <a:pt x="1268" y="1571"/>
                    <a:pt x="1268" y="1570"/>
                    <a:pt x="1271" y="1572"/>
                  </a:cubicBezTo>
                  <a:cubicBezTo>
                    <a:pt x="1274" y="1573"/>
                    <a:pt x="1278" y="1576"/>
                    <a:pt x="1282" y="1579"/>
                  </a:cubicBezTo>
                  <a:cubicBezTo>
                    <a:pt x="1285" y="1583"/>
                    <a:pt x="1287" y="1582"/>
                    <a:pt x="1289" y="1585"/>
                  </a:cubicBezTo>
                  <a:cubicBezTo>
                    <a:pt x="1291" y="1588"/>
                    <a:pt x="1300" y="1588"/>
                    <a:pt x="1300" y="1588"/>
                  </a:cubicBezTo>
                  <a:cubicBezTo>
                    <a:pt x="1300" y="1588"/>
                    <a:pt x="1311" y="1594"/>
                    <a:pt x="1316" y="1597"/>
                  </a:cubicBezTo>
                  <a:cubicBezTo>
                    <a:pt x="1322" y="1600"/>
                    <a:pt x="1318" y="1597"/>
                    <a:pt x="1320" y="1601"/>
                  </a:cubicBezTo>
                  <a:cubicBezTo>
                    <a:pt x="1323" y="1605"/>
                    <a:pt x="1325" y="1607"/>
                    <a:pt x="1327" y="1609"/>
                  </a:cubicBezTo>
                  <a:cubicBezTo>
                    <a:pt x="1330" y="1610"/>
                    <a:pt x="1328" y="1612"/>
                    <a:pt x="1330" y="1615"/>
                  </a:cubicBezTo>
                  <a:cubicBezTo>
                    <a:pt x="1332" y="1618"/>
                    <a:pt x="1326" y="1624"/>
                    <a:pt x="1326" y="1624"/>
                  </a:cubicBezTo>
                  <a:cubicBezTo>
                    <a:pt x="1326" y="1624"/>
                    <a:pt x="1326" y="1629"/>
                    <a:pt x="1326" y="1632"/>
                  </a:cubicBezTo>
                  <a:cubicBezTo>
                    <a:pt x="1326" y="1635"/>
                    <a:pt x="1329" y="1640"/>
                    <a:pt x="1330" y="1644"/>
                  </a:cubicBezTo>
                  <a:cubicBezTo>
                    <a:pt x="1332" y="1648"/>
                    <a:pt x="1334" y="1649"/>
                    <a:pt x="1334" y="1652"/>
                  </a:cubicBezTo>
                  <a:cubicBezTo>
                    <a:pt x="1335" y="1654"/>
                    <a:pt x="1336" y="1664"/>
                    <a:pt x="1334" y="1664"/>
                  </a:cubicBezTo>
                  <a:cubicBezTo>
                    <a:pt x="1334" y="1664"/>
                    <a:pt x="1334" y="1663"/>
                    <a:pt x="1334" y="1663"/>
                  </a:cubicBezTo>
                  <a:cubicBezTo>
                    <a:pt x="1333" y="1663"/>
                    <a:pt x="1333" y="1662"/>
                    <a:pt x="1333" y="1662"/>
                  </a:cubicBezTo>
                  <a:cubicBezTo>
                    <a:pt x="1333" y="1662"/>
                    <a:pt x="1333" y="1664"/>
                    <a:pt x="1332" y="1669"/>
                  </a:cubicBezTo>
                  <a:cubicBezTo>
                    <a:pt x="1330" y="1677"/>
                    <a:pt x="1332" y="1676"/>
                    <a:pt x="1332" y="1680"/>
                  </a:cubicBezTo>
                  <a:cubicBezTo>
                    <a:pt x="1332" y="1684"/>
                    <a:pt x="1332" y="1687"/>
                    <a:pt x="1328" y="1693"/>
                  </a:cubicBezTo>
                  <a:cubicBezTo>
                    <a:pt x="1326" y="1695"/>
                    <a:pt x="1328" y="1697"/>
                    <a:pt x="1330" y="1698"/>
                  </a:cubicBezTo>
                  <a:cubicBezTo>
                    <a:pt x="1331" y="1699"/>
                    <a:pt x="1330" y="1700"/>
                    <a:pt x="1330" y="1703"/>
                  </a:cubicBezTo>
                  <a:cubicBezTo>
                    <a:pt x="1330" y="1706"/>
                    <a:pt x="1327" y="1708"/>
                    <a:pt x="1326" y="1711"/>
                  </a:cubicBezTo>
                  <a:cubicBezTo>
                    <a:pt x="1325" y="1714"/>
                    <a:pt x="1326" y="1718"/>
                    <a:pt x="1326" y="1722"/>
                  </a:cubicBezTo>
                  <a:cubicBezTo>
                    <a:pt x="1327" y="1726"/>
                    <a:pt x="1326" y="1728"/>
                    <a:pt x="1326" y="1731"/>
                  </a:cubicBezTo>
                  <a:cubicBezTo>
                    <a:pt x="1326" y="1734"/>
                    <a:pt x="1325" y="1738"/>
                    <a:pt x="1325" y="1738"/>
                  </a:cubicBezTo>
                  <a:cubicBezTo>
                    <a:pt x="1325" y="1738"/>
                    <a:pt x="1325" y="1743"/>
                    <a:pt x="1324" y="1747"/>
                  </a:cubicBezTo>
                  <a:cubicBezTo>
                    <a:pt x="1323" y="1751"/>
                    <a:pt x="1326" y="1751"/>
                    <a:pt x="1327" y="1754"/>
                  </a:cubicBezTo>
                  <a:cubicBezTo>
                    <a:pt x="1328" y="1756"/>
                    <a:pt x="1325" y="1757"/>
                    <a:pt x="1324" y="1759"/>
                  </a:cubicBezTo>
                  <a:cubicBezTo>
                    <a:pt x="1323" y="1760"/>
                    <a:pt x="1322" y="1762"/>
                    <a:pt x="1321" y="1765"/>
                  </a:cubicBezTo>
                  <a:cubicBezTo>
                    <a:pt x="1319" y="1768"/>
                    <a:pt x="1319" y="1770"/>
                    <a:pt x="1319" y="1772"/>
                  </a:cubicBezTo>
                  <a:cubicBezTo>
                    <a:pt x="1319" y="1774"/>
                    <a:pt x="1319" y="1775"/>
                    <a:pt x="1320" y="1779"/>
                  </a:cubicBezTo>
                  <a:cubicBezTo>
                    <a:pt x="1320" y="1783"/>
                    <a:pt x="1318" y="1784"/>
                    <a:pt x="1316" y="1791"/>
                  </a:cubicBezTo>
                  <a:cubicBezTo>
                    <a:pt x="1316" y="1791"/>
                    <a:pt x="1311" y="1795"/>
                    <a:pt x="1313" y="1797"/>
                  </a:cubicBezTo>
                  <a:cubicBezTo>
                    <a:pt x="1315" y="1798"/>
                    <a:pt x="1315" y="1799"/>
                    <a:pt x="1317" y="1801"/>
                  </a:cubicBezTo>
                  <a:cubicBezTo>
                    <a:pt x="1319" y="1803"/>
                    <a:pt x="1318" y="1806"/>
                    <a:pt x="1318" y="1806"/>
                  </a:cubicBezTo>
                  <a:cubicBezTo>
                    <a:pt x="1318" y="1806"/>
                    <a:pt x="1318" y="1810"/>
                    <a:pt x="1319" y="1812"/>
                  </a:cubicBezTo>
                  <a:cubicBezTo>
                    <a:pt x="1320" y="1814"/>
                    <a:pt x="1319" y="1816"/>
                    <a:pt x="1316" y="1820"/>
                  </a:cubicBezTo>
                  <a:cubicBezTo>
                    <a:pt x="1314" y="1823"/>
                    <a:pt x="1314" y="1823"/>
                    <a:pt x="1314" y="1823"/>
                  </a:cubicBezTo>
                  <a:cubicBezTo>
                    <a:pt x="1314" y="1823"/>
                    <a:pt x="1316" y="1830"/>
                    <a:pt x="1318" y="1831"/>
                  </a:cubicBezTo>
                  <a:cubicBezTo>
                    <a:pt x="1320" y="1833"/>
                    <a:pt x="1319" y="1836"/>
                    <a:pt x="1318" y="1839"/>
                  </a:cubicBezTo>
                  <a:cubicBezTo>
                    <a:pt x="1318" y="1842"/>
                    <a:pt x="1320" y="1846"/>
                    <a:pt x="1320" y="1846"/>
                  </a:cubicBezTo>
                  <a:cubicBezTo>
                    <a:pt x="1320" y="1859"/>
                    <a:pt x="1320" y="1859"/>
                    <a:pt x="1320" y="1859"/>
                  </a:cubicBezTo>
                  <a:cubicBezTo>
                    <a:pt x="1320" y="1859"/>
                    <a:pt x="1318" y="1862"/>
                    <a:pt x="1312" y="1864"/>
                  </a:cubicBezTo>
                  <a:cubicBezTo>
                    <a:pt x="1311" y="1865"/>
                    <a:pt x="1312" y="1869"/>
                    <a:pt x="1312" y="1869"/>
                  </a:cubicBezTo>
                  <a:cubicBezTo>
                    <a:pt x="1312" y="1869"/>
                    <a:pt x="1312" y="1872"/>
                    <a:pt x="1309" y="1874"/>
                  </a:cubicBezTo>
                  <a:cubicBezTo>
                    <a:pt x="1308" y="1879"/>
                    <a:pt x="1308" y="1879"/>
                    <a:pt x="1308" y="1879"/>
                  </a:cubicBezTo>
                  <a:cubicBezTo>
                    <a:pt x="1308" y="1879"/>
                    <a:pt x="1308" y="1883"/>
                    <a:pt x="1308" y="1885"/>
                  </a:cubicBezTo>
                  <a:cubicBezTo>
                    <a:pt x="1308" y="1887"/>
                    <a:pt x="1306" y="1890"/>
                    <a:pt x="1306" y="1890"/>
                  </a:cubicBezTo>
                  <a:cubicBezTo>
                    <a:pt x="1304" y="1895"/>
                    <a:pt x="1304" y="1895"/>
                    <a:pt x="1304" y="1895"/>
                  </a:cubicBezTo>
                  <a:cubicBezTo>
                    <a:pt x="1304" y="1895"/>
                    <a:pt x="1300" y="1900"/>
                    <a:pt x="1302" y="1901"/>
                  </a:cubicBezTo>
                  <a:cubicBezTo>
                    <a:pt x="1302" y="1901"/>
                    <a:pt x="1303" y="1917"/>
                    <a:pt x="1302" y="1918"/>
                  </a:cubicBezTo>
                  <a:cubicBezTo>
                    <a:pt x="1298" y="1922"/>
                    <a:pt x="1298" y="1922"/>
                    <a:pt x="1298" y="1922"/>
                  </a:cubicBezTo>
                  <a:cubicBezTo>
                    <a:pt x="1298" y="1922"/>
                    <a:pt x="1297" y="1926"/>
                    <a:pt x="1293" y="1926"/>
                  </a:cubicBezTo>
                  <a:cubicBezTo>
                    <a:pt x="1293" y="1926"/>
                    <a:pt x="1293" y="1926"/>
                    <a:pt x="1293" y="1926"/>
                  </a:cubicBezTo>
                  <a:cubicBezTo>
                    <a:pt x="1293" y="1926"/>
                    <a:pt x="1293" y="1926"/>
                    <a:pt x="1293" y="1926"/>
                  </a:cubicBezTo>
                  <a:cubicBezTo>
                    <a:pt x="1291" y="1926"/>
                    <a:pt x="1290" y="1929"/>
                    <a:pt x="1292" y="1931"/>
                  </a:cubicBezTo>
                  <a:cubicBezTo>
                    <a:pt x="1294" y="1932"/>
                    <a:pt x="1293" y="1936"/>
                    <a:pt x="1293" y="1939"/>
                  </a:cubicBezTo>
                  <a:cubicBezTo>
                    <a:pt x="1287" y="1942"/>
                    <a:pt x="1287" y="1942"/>
                    <a:pt x="1287" y="1942"/>
                  </a:cubicBezTo>
                  <a:cubicBezTo>
                    <a:pt x="1287" y="1942"/>
                    <a:pt x="1286" y="1945"/>
                    <a:pt x="1287" y="1946"/>
                  </a:cubicBezTo>
                  <a:cubicBezTo>
                    <a:pt x="1288" y="1947"/>
                    <a:pt x="1289" y="1948"/>
                    <a:pt x="1293" y="1952"/>
                  </a:cubicBezTo>
                  <a:cubicBezTo>
                    <a:pt x="1291" y="1957"/>
                    <a:pt x="1291" y="1957"/>
                    <a:pt x="1291" y="1957"/>
                  </a:cubicBezTo>
                  <a:cubicBezTo>
                    <a:pt x="1291" y="1957"/>
                    <a:pt x="1290" y="1961"/>
                    <a:pt x="1290" y="1964"/>
                  </a:cubicBezTo>
                  <a:cubicBezTo>
                    <a:pt x="1290" y="1967"/>
                    <a:pt x="1291" y="1969"/>
                    <a:pt x="1294" y="1975"/>
                  </a:cubicBezTo>
                  <a:cubicBezTo>
                    <a:pt x="1294" y="1975"/>
                    <a:pt x="1293" y="1982"/>
                    <a:pt x="1292" y="1985"/>
                  </a:cubicBezTo>
                  <a:cubicBezTo>
                    <a:pt x="1292" y="1985"/>
                    <a:pt x="1289" y="1985"/>
                    <a:pt x="1288" y="1989"/>
                  </a:cubicBezTo>
                  <a:cubicBezTo>
                    <a:pt x="1288" y="1989"/>
                    <a:pt x="1287" y="1992"/>
                    <a:pt x="1287" y="1994"/>
                  </a:cubicBezTo>
                  <a:cubicBezTo>
                    <a:pt x="1287" y="1996"/>
                    <a:pt x="1285" y="2003"/>
                    <a:pt x="1285" y="2003"/>
                  </a:cubicBezTo>
                  <a:cubicBezTo>
                    <a:pt x="1284" y="2009"/>
                    <a:pt x="1284" y="2009"/>
                    <a:pt x="1284" y="2009"/>
                  </a:cubicBezTo>
                  <a:cubicBezTo>
                    <a:pt x="1286" y="2014"/>
                    <a:pt x="1286" y="2014"/>
                    <a:pt x="1286" y="2014"/>
                  </a:cubicBezTo>
                  <a:cubicBezTo>
                    <a:pt x="1286" y="2014"/>
                    <a:pt x="1287" y="2019"/>
                    <a:pt x="1285" y="2021"/>
                  </a:cubicBezTo>
                  <a:cubicBezTo>
                    <a:pt x="1285" y="2021"/>
                    <a:pt x="1284" y="2021"/>
                    <a:pt x="1283" y="2021"/>
                  </a:cubicBezTo>
                  <a:cubicBezTo>
                    <a:pt x="1282" y="2021"/>
                    <a:pt x="1282" y="2021"/>
                    <a:pt x="1281" y="2021"/>
                  </a:cubicBezTo>
                  <a:cubicBezTo>
                    <a:pt x="1280" y="2028"/>
                    <a:pt x="1280" y="2028"/>
                    <a:pt x="1280" y="2028"/>
                  </a:cubicBezTo>
                  <a:cubicBezTo>
                    <a:pt x="1281" y="2033"/>
                    <a:pt x="1281" y="2033"/>
                    <a:pt x="1281" y="2033"/>
                  </a:cubicBezTo>
                  <a:cubicBezTo>
                    <a:pt x="1281" y="2041"/>
                    <a:pt x="1281" y="2041"/>
                    <a:pt x="1281" y="2041"/>
                  </a:cubicBezTo>
                  <a:cubicBezTo>
                    <a:pt x="1281" y="2041"/>
                    <a:pt x="1279" y="2046"/>
                    <a:pt x="1282" y="2049"/>
                  </a:cubicBezTo>
                  <a:cubicBezTo>
                    <a:pt x="1282" y="2049"/>
                    <a:pt x="1285" y="2048"/>
                    <a:pt x="1288" y="2047"/>
                  </a:cubicBezTo>
                  <a:cubicBezTo>
                    <a:pt x="1288" y="2047"/>
                    <a:pt x="1290" y="2041"/>
                    <a:pt x="1288" y="2037"/>
                  </a:cubicBezTo>
                  <a:cubicBezTo>
                    <a:pt x="1289" y="2032"/>
                    <a:pt x="1289" y="2032"/>
                    <a:pt x="1289" y="2032"/>
                  </a:cubicBezTo>
                  <a:cubicBezTo>
                    <a:pt x="1289" y="2032"/>
                    <a:pt x="1289" y="2032"/>
                    <a:pt x="1286" y="2031"/>
                  </a:cubicBezTo>
                  <a:cubicBezTo>
                    <a:pt x="1285" y="2031"/>
                    <a:pt x="1288" y="2028"/>
                    <a:pt x="1289" y="2026"/>
                  </a:cubicBezTo>
                  <a:cubicBezTo>
                    <a:pt x="1291" y="2024"/>
                    <a:pt x="1290" y="2021"/>
                    <a:pt x="1291" y="2019"/>
                  </a:cubicBezTo>
                  <a:cubicBezTo>
                    <a:pt x="1292" y="2017"/>
                    <a:pt x="1291" y="2017"/>
                    <a:pt x="1296" y="2013"/>
                  </a:cubicBezTo>
                  <a:cubicBezTo>
                    <a:pt x="1297" y="2013"/>
                    <a:pt x="1297" y="2012"/>
                    <a:pt x="1297" y="2012"/>
                  </a:cubicBezTo>
                  <a:cubicBezTo>
                    <a:pt x="1298" y="2012"/>
                    <a:pt x="1299" y="2014"/>
                    <a:pt x="1301" y="2017"/>
                  </a:cubicBezTo>
                  <a:cubicBezTo>
                    <a:pt x="1303" y="2020"/>
                    <a:pt x="1299" y="2019"/>
                    <a:pt x="1298" y="2022"/>
                  </a:cubicBezTo>
                  <a:cubicBezTo>
                    <a:pt x="1297" y="2023"/>
                    <a:pt x="1298" y="2027"/>
                    <a:pt x="1298" y="2027"/>
                  </a:cubicBezTo>
                  <a:cubicBezTo>
                    <a:pt x="1298" y="2027"/>
                    <a:pt x="1298" y="2034"/>
                    <a:pt x="1298" y="2036"/>
                  </a:cubicBezTo>
                  <a:cubicBezTo>
                    <a:pt x="1298" y="2037"/>
                    <a:pt x="1298" y="2040"/>
                    <a:pt x="1294" y="2043"/>
                  </a:cubicBezTo>
                  <a:cubicBezTo>
                    <a:pt x="1291" y="2046"/>
                    <a:pt x="1296" y="2047"/>
                    <a:pt x="1296" y="2047"/>
                  </a:cubicBezTo>
                  <a:cubicBezTo>
                    <a:pt x="1296" y="2047"/>
                    <a:pt x="1298" y="2056"/>
                    <a:pt x="1292" y="2058"/>
                  </a:cubicBezTo>
                  <a:cubicBezTo>
                    <a:pt x="1292" y="2058"/>
                    <a:pt x="1294" y="2062"/>
                    <a:pt x="1290" y="2066"/>
                  </a:cubicBezTo>
                  <a:cubicBezTo>
                    <a:pt x="1289" y="2067"/>
                    <a:pt x="1287" y="2066"/>
                    <a:pt x="1290" y="2070"/>
                  </a:cubicBezTo>
                  <a:cubicBezTo>
                    <a:pt x="1293" y="2073"/>
                    <a:pt x="1289" y="2076"/>
                    <a:pt x="1289" y="2076"/>
                  </a:cubicBezTo>
                  <a:cubicBezTo>
                    <a:pt x="1289" y="2076"/>
                    <a:pt x="1290" y="2084"/>
                    <a:pt x="1290" y="2085"/>
                  </a:cubicBezTo>
                  <a:cubicBezTo>
                    <a:pt x="1290" y="2087"/>
                    <a:pt x="1286" y="2096"/>
                    <a:pt x="1288" y="2097"/>
                  </a:cubicBezTo>
                  <a:cubicBezTo>
                    <a:pt x="1289" y="2097"/>
                    <a:pt x="1288" y="2101"/>
                    <a:pt x="1283" y="2102"/>
                  </a:cubicBezTo>
                  <a:cubicBezTo>
                    <a:pt x="1280" y="2103"/>
                    <a:pt x="1277" y="2103"/>
                    <a:pt x="1274" y="2103"/>
                  </a:cubicBezTo>
                  <a:cubicBezTo>
                    <a:pt x="1274" y="2103"/>
                    <a:pt x="1274" y="2103"/>
                    <a:pt x="1274" y="2103"/>
                  </a:cubicBezTo>
                  <a:cubicBezTo>
                    <a:pt x="1271" y="2103"/>
                    <a:pt x="1270" y="2101"/>
                    <a:pt x="1267" y="2097"/>
                  </a:cubicBezTo>
                  <a:cubicBezTo>
                    <a:pt x="1267" y="2097"/>
                    <a:pt x="1264" y="2099"/>
                    <a:pt x="1262" y="2103"/>
                  </a:cubicBezTo>
                  <a:cubicBezTo>
                    <a:pt x="1260" y="2107"/>
                    <a:pt x="1261" y="2106"/>
                    <a:pt x="1261" y="2110"/>
                  </a:cubicBezTo>
                  <a:cubicBezTo>
                    <a:pt x="1262" y="2115"/>
                    <a:pt x="1261" y="2112"/>
                    <a:pt x="1261" y="2114"/>
                  </a:cubicBezTo>
                  <a:cubicBezTo>
                    <a:pt x="1261" y="2115"/>
                    <a:pt x="1262" y="2116"/>
                    <a:pt x="1263" y="2116"/>
                  </a:cubicBezTo>
                  <a:cubicBezTo>
                    <a:pt x="1265" y="2116"/>
                    <a:pt x="1266" y="2116"/>
                    <a:pt x="1269" y="2114"/>
                  </a:cubicBezTo>
                  <a:cubicBezTo>
                    <a:pt x="1271" y="2113"/>
                    <a:pt x="1272" y="2113"/>
                    <a:pt x="1272" y="2113"/>
                  </a:cubicBezTo>
                  <a:cubicBezTo>
                    <a:pt x="1273" y="2113"/>
                    <a:pt x="1273" y="2113"/>
                    <a:pt x="1273" y="2113"/>
                  </a:cubicBezTo>
                  <a:cubicBezTo>
                    <a:pt x="1273" y="2113"/>
                    <a:pt x="1274" y="2113"/>
                    <a:pt x="1274" y="2113"/>
                  </a:cubicBezTo>
                  <a:cubicBezTo>
                    <a:pt x="1274" y="2113"/>
                    <a:pt x="1275" y="2113"/>
                    <a:pt x="1275" y="2113"/>
                  </a:cubicBezTo>
                  <a:cubicBezTo>
                    <a:pt x="1275" y="2113"/>
                    <a:pt x="1276" y="2113"/>
                    <a:pt x="1276" y="2113"/>
                  </a:cubicBezTo>
                  <a:cubicBezTo>
                    <a:pt x="1278" y="2113"/>
                    <a:pt x="1280" y="2114"/>
                    <a:pt x="1284" y="2115"/>
                  </a:cubicBezTo>
                  <a:cubicBezTo>
                    <a:pt x="1287" y="2115"/>
                    <a:pt x="1282" y="2119"/>
                    <a:pt x="1282" y="2120"/>
                  </a:cubicBezTo>
                  <a:cubicBezTo>
                    <a:pt x="1281" y="2121"/>
                    <a:pt x="1281" y="2125"/>
                    <a:pt x="1281" y="2127"/>
                  </a:cubicBezTo>
                  <a:cubicBezTo>
                    <a:pt x="1281" y="2129"/>
                    <a:pt x="1281" y="2133"/>
                    <a:pt x="1281" y="2133"/>
                  </a:cubicBezTo>
                  <a:cubicBezTo>
                    <a:pt x="1281" y="2133"/>
                    <a:pt x="1280" y="2131"/>
                    <a:pt x="1278" y="2131"/>
                  </a:cubicBezTo>
                  <a:cubicBezTo>
                    <a:pt x="1277" y="2131"/>
                    <a:pt x="1276" y="2131"/>
                    <a:pt x="1276" y="2132"/>
                  </a:cubicBezTo>
                  <a:cubicBezTo>
                    <a:pt x="1276" y="2132"/>
                    <a:pt x="1275" y="2138"/>
                    <a:pt x="1276" y="2144"/>
                  </a:cubicBezTo>
                  <a:cubicBezTo>
                    <a:pt x="1278" y="2151"/>
                    <a:pt x="1276" y="2144"/>
                    <a:pt x="1278" y="2157"/>
                  </a:cubicBezTo>
                  <a:cubicBezTo>
                    <a:pt x="1279" y="2164"/>
                    <a:pt x="1279" y="2165"/>
                    <a:pt x="1279" y="2165"/>
                  </a:cubicBezTo>
                  <a:cubicBezTo>
                    <a:pt x="1279" y="2165"/>
                    <a:pt x="1279" y="2165"/>
                    <a:pt x="1279" y="2165"/>
                  </a:cubicBezTo>
                  <a:cubicBezTo>
                    <a:pt x="1279" y="2165"/>
                    <a:pt x="1279" y="2165"/>
                    <a:pt x="1278" y="2165"/>
                  </a:cubicBezTo>
                  <a:cubicBezTo>
                    <a:pt x="1278" y="2165"/>
                    <a:pt x="1277" y="2165"/>
                    <a:pt x="1277" y="2166"/>
                  </a:cubicBezTo>
                  <a:cubicBezTo>
                    <a:pt x="1276" y="2167"/>
                    <a:pt x="1276" y="2168"/>
                    <a:pt x="1275" y="2168"/>
                  </a:cubicBezTo>
                  <a:cubicBezTo>
                    <a:pt x="1273" y="2168"/>
                    <a:pt x="1272" y="2160"/>
                    <a:pt x="1272" y="2157"/>
                  </a:cubicBezTo>
                  <a:cubicBezTo>
                    <a:pt x="1272" y="2154"/>
                    <a:pt x="1272" y="2153"/>
                    <a:pt x="1272" y="2148"/>
                  </a:cubicBezTo>
                  <a:cubicBezTo>
                    <a:pt x="1272" y="2143"/>
                    <a:pt x="1271" y="2142"/>
                    <a:pt x="1270" y="2139"/>
                  </a:cubicBezTo>
                  <a:cubicBezTo>
                    <a:pt x="1269" y="2135"/>
                    <a:pt x="1265" y="2134"/>
                    <a:pt x="1264" y="2133"/>
                  </a:cubicBezTo>
                  <a:cubicBezTo>
                    <a:pt x="1264" y="2133"/>
                    <a:pt x="1263" y="2132"/>
                    <a:pt x="1263" y="2132"/>
                  </a:cubicBezTo>
                  <a:cubicBezTo>
                    <a:pt x="1262" y="2132"/>
                    <a:pt x="1261" y="2135"/>
                    <a:pt x="1260" y="2138"/>
                  </a:cubicBezTo>
                  <a:cubicBezTo>
                    <a:pt x="1258" y="2142"/>
                    <a:pt x="1259" y="2144"/>
                    <a:pt x="1258" y="2148"/>
                  </a:cubicBezTo>
                  <a:cubicBezTo>
                    <a:pt x="1256" y="2153"/>
                    <a:pt x="1260" y="2153"/>
                    <a:pt x="1261" y="2157"/>
                  </a:cubicBezTo>
                  <a:cubicBezTo>
                    <a:pt x="1262" y="2160"/>
                    <a:pt x="1262" y="2159"/>
                    <a:pt x="1260" y="2162"/>
                  </a:cubicBezTo>
                  <a:cubicBezTo>
                    <a:pt x="1258" y="2165"/>
                    <a:pt x="1261" y="2164"/>
                    <a:pt x="1261" y="2168"/>
                  </a:cubicBezTo>
                  <a:cubicBezTo>
                    <a:pt x="1261" y="2172"/>
                    <a:pt x="1261" y="2173"/>
                    <a:pt x="1262" y="2174"/>
                  </a:cubicBezTo>
                  <a:cubicBezTo>
                    <a:pt x="1263" y="2176"/>
                    <a:pt x="1264" y="2175"/>
                    <a:pt x="1269" y="2176"/>
                  </a:cubicBezTo>
                  <a:cubicBezTo>
                    <a:pt x="1271" y="2177"/>
                    <a:pt x="1272" y="2177"/>
                    <a:pt x="1273" y="2177"/>
                  </a:cubicBezTo>
                  <a:cubicBezTo>
                    <a:pt x="1274" y="2177"/>
                    <a:pt x="1274" y="2177"/>
                    <a:pt x="1274" y="2177"/>
                  </a:cubicBezTo>
                  <a:cubicBezTo>
                    <a:pt x="1274" y="2181"/>
                    <a:pt x="1274" y="2181"/>
                    <a:pt x="1274" y="2181"/>
                  </a:cubicBezTo>
                  <a:cubicBezTo>
                    <a:pt x="1269" y="2187"/>
                    <a:pt x="1269" y="2187"/>
                    <a:pt x="1269" y="2187"/>
                  </a:cubicBezTo>
                  <a:cubicBezTo>
                    <a:pt x="1269" y="2187"/>
                    <a:pt x="1264" y="2189"/>
                    <a:pt x="1265" y="2193"/>
                  </a:cubicBezTo>
                  <a:cubicBezTo>
                    <a:pt x="1265" y="2197"/>
                    <a:pt x="1263" y="2197"/>
                    <a:pt x="1264" y="2199"/>
                  </a:cubicBezTo>
                  <a:cubicBezTo>
                    <a:pt x="1264" y="2201"/>
                    <a:pt x="1264" y="2203"/>
                    <a:pt x="1264" y="2205"/>
                  </a:cubicBezTo>
                  <a:cubicBezTo>
                    <a:pt x="1265" y="2207"/>
                    <a:pt x="1262" y="2208"/>
                    <a:pt x="1261" y="2210"/>
                  </a:cubicBezTo>
                  <a:cubicBezTo>
                    <a:pt x="1260" y="2212"/>
                    <a:pt x="1261" y="2215"/>
                    <a:pt x="1268" y="2222"/>
                  </a:cubicBezTo>
                  <a:cubicBezTo>
                    <a:pt x="1268" y="2222"/>
                    <a:pt x="1268" y="2223"/>
                    <a:pt x="1270" y="2229"/>
                  </a:cubicBezTo>
                  <a:cubicBezTo>
                    <a:pt x="1270" y="2229"/>
                    <a:pt x="1276" y="2234"/>
                    <a:pt x="1284" y="2237"/>
                  </a:cubicBezTo>
                  <a:cubicBezTo>
                    <a:pt x="1284" y="2237"/>
                    <a:pt x="1287" y="2234"/>
                    <a:pt x="1289" y="2234"/>
                  </a:cubicBezTo>
                  <a:cubicBezTo>
                    <a:pt x="1289" y="2234"/>
                    <a:pt x="1289" y="2234"/>
                    <a:pt x="1289" y="2234"/>
                  </a:cubicBezTo>
                  <a:cubicBezTo>
                    <a:pt x="1290" y="2234"/>
                    <a:pt x="1290" y="2235"/>
                    <a:pt x="1290" y="2236"/>
                  </a:cubicBezTo>
                  <a:cubicBezTo>
                    <a:pt x="1290" y="2237"/>
                    <a:pt x="1291" y="2238"/>
                    <a:pt x="1292" y="2238"/>
                  </a:cubicBezTo>
                  <a:cubicBezTo>
                    <a:pt x="1292" y="2238"/>
                    <a:pt x="1292" y="2238"/>
                    <a:pt x="1292" y="2238"/>
                  </a:cubicBezTo>
                  <a:cubicBezTo>
                    <a:pt x="1293" y="2237"/>
                    <a:pt x="1293" y="2237"/>
                    <a:pt x="1294" y="2237"/>
                  </a:cubicBezTo>
                  <a:cubicBezTo>
                    <a:pt x="1296" y="2237"/>
                    <a:pt x="1299" y="2239"/>
                    <a:pt x="1301" y="2241"/>
                  </a:cubicBezTo>
                  <a:cubicBezTo>
                    <a:pt x="1302" y="2241"/>
                    <a:pt x="1302" y="2242"/>
                    <a:pt x="1303" y="2242"/>
                  </a:cubicBezTo>
                  <a:cubicBezTo>
                    <a:pt x="1303" y="2242"/>
                    <a:pt x="1303" y="2241"/>
                    <a:pt x="1304" y="2241"/>
                  </a:cubicBezTo>
                  <a:cubicBezTo>
                    <a:pt x="1304" y="2241"/>
                    <a:pt x="1304" y="2241"/>
                    <a:pt x="1304" y="2241"/>
                  </a:cubicBezTo>
                  <a:cubicBezTo>
                    <a:pt x="1305" y="2241"/>
                    <a:pt x="1306" y="2242"/>
                    <a:pt x="1307" y="2242"/>
                  </a:cubicBezTo>
                  <a:cubicBezTo>
                    <a:pt x="1310" y="2244"/>
                    <a:pt x="1315" y="2246"/>
                    <a:pt x="1315" y="2246"/>
                  </a:cubicBezTo>
                  <a:cubicBezTo>
                    <a:pt x="1315" y="2246"/>
                    <a:pt x="1309" y="2247"/>
                    <a:pt x="1307" y="2247"/>
                  </a:cubicBezTo>
                  <a:cubicBezTo>
                    <a:pt x="1305" y="2247"/>
                    <a:pt x="1304" y="2248"/>
                    <a:pt x="1298" y="2249"/>
                  </a:cubicBezTo>
                  <a:cubicBezTo>
                    <a:pt x="1293" y="2250"/>
                    <a:pt x="1297" y="2252"/>
                    <a:pt x="1299" y="2253"/>
                  </a:cubicBezTo>
                  <a:cubicBezTo>
                    <a:pt x="1300" y="2254"/>
                    <a:pt x="1303" y="2258"/>
                    <a:pt x="1311" y="2258"/>
                  </a:cubicBezTo>
                  <a:cubicBezTo>
                    <a:pt x="1312" y="2258"/>
                    <a:pt x="1313" y="2258"/>
                    <a:pt x="1314" y="2258"/>
                  </a:cubicBezTo>
                  <a:cubicBezTo>
                    <a:pt x="1314" y="2258"/>
                    <a:pt x="1315" y="2258"/>
                    <a:pt x="1315" y="2258"/>
                  </a:cubicBezTo>
                  <a:cubicBezTo>
                    <a:pt x="1316" y="2258"/>
                    <a:pt x="1317" y="2258"/>
                    <a:pt x="1318" y="2259"/>
                  </a:cubicBezTo>
                  <a:cubicBezTo>
                    <a:pt x="1320" y="2259"/>
                    <a:pt x="1321" y="2259"/>
                    <a:pt x="1323" y="2259"/>
                  </a:cubicBezTo>
                  <a:cubicBezTo>
                    <a:pt x="1323" y="2259"/>
                    <a:pt x="1324" y="2259"/>
                    <a:pt x="1324" y="2259"/>
                  </a:cubicBezTo>
                  <a:cubicBezTo>
                    <a:pt x="1324" y="2259"/>
                    <a:pt x="1324" y="2259"/>
                    <a:pt x="1324" y="2259"/>
                  </a:cubicBezTo>
                  <a:cubicBezTo>
                    <a:pt x="1329" y="2259"/>
                    <a:pt x="1328" y="2261"/>
                    <a:pt x="1325" y="2264"/>
                  </a:cubicBezTo>
                  <a:cubicBezTo>
                    <a:pt x="1322" y="2267"/>
                    <a:pt x="1322" y="2267"/>
                    <a:pt x="1324" y="2270"/>
                  </a:cubicBezTo>
                  <a:cubicBezTo>
                    <a:pt x="1325" y="2273"/>
                    <a:pt x="1325" y="2274"/>
                    <a:pt x="1332" y="2277"/>
                  </a:cubicBezTo>
                  <a:cubicBezTo>
                    <a:pt x="1334" y="2278"/>
                    <a:pt x="1335" y="2278"/>
                    <a:pt x="1335" y="2278"/>
                  </a:cubicBezTo>
                  <a:cubicBezTo>
                    <a:pt x="1336" y="2278"/>
                    <a:pt x="1335" y="2276"/>
                    <a:pt x="1342" y="2275"/>
                  </a:cubicBezTo>
                  <a:cubicBezTo>
                    <a:pt x="1344" y="2274"/>
                    <a:pt x="1342" y="2272"/>
                    <a:pt x="1343" y="2268"/>
                  </a:cubicBezTo>
                  <a:cubicBezTo>
                    <a:pt x="1344" y="2267"/>
                    <a:pt x="1344" y="2266"/>
                    <a:pt x="1345" y="2266"/>
                  </a:cubicBezTo>
                  <a:cubicBezTo>
                    <a:pt x="1347" y="2266"/>
                    <a:pt x="1350" y="2267"/>
                    <a:pt x="1353" y="2267"/>
                  </a:cubicBezTo>
                  <a:cubicBezTo>
                    <a:pt x="1353" y="2267"/>
                    <a:pt x="1354" y="2270"/>
                    <a:pt x="1360" y="2274"/>
                  </a:cubicBezTo>
                  <a:cubicBezTo>
                    <a:pt x="1363" y="2276"/>
                    <a:pt x="1364" y="2276"/>
                    <a:pt x="1365" y="2276"/>
                  </a:cubicBezTo>
                  <a:cubicBezTo>
                    <a:pt x="1367" y="2276"/>
                    <a:pt x="1368" y="2274"/>
                    <a:pt x="1369" y="2272"/>
                  </a:cubicBezTo>
                  <a:cubicBezTo>
                    <a:pt x="1372" y="2268"/>
                    <a:pt x="1370" y="2269"/>
                    <a:pt x="1373" y="2267"/>
                  </a:cubicBezTo>
                  <a:cubicBezTo>
                    <a:pt x="1374" y="2267"/>
                    <a:pt x="1374" y="2266"/>
                    <a:pt x="1375" y="2266"/>
                  </a:cubicBezTo>
                  <a:cubicBezTo>
                    <a:pt x="1375" y="2266"/>
                    <a:pt x="1376" y="2267"/>
                    <a:pt x="1380" y="2268"/>
                  </a:cubicBezTo>
                  <a:cubicBezTo>
                    <a:pt x="1381" y="2268"/>
                    <a:pt x="1382" y="2268"/>
                    <a:pt x="1384" y="2268"/>
                  </a:cubicBezTo>
                  <a:cubicBezTo>
                    <a:pt x="1387" y="2268"/>
                    <a:pt x="1390" y="2267"/>
                    <a:pt x="1391" y="2264"/>
                  </a:cubicBezTo>
                  <a:cubicBezTo>
                    <a:pt x="1393" y="2261"/>
                    <a:pt x="1387" y="2263"/>
                    <a:pt x="1381" y="2260"/>
                  </a:cubicBezTo>
                  <a:cubicBezTo>
                    <a:pt x="1376" y="2258"/>
                    <a:pt x="1379" y="2259"/>
                    <a:pt x="1373" y="2257"/>
                  </a:cubicBezTo>
                  <a:cubicBezTo>
                    <a:pt x="1367" y="2256"/>
                    <a:pt x="1370" y="2253"/>
                    <a:pt x="1365" y="2251"/>
                  </a:cubicBezTo>
                  <a:cubicBezTo>
                    <a:pt x="1359" y="2249"/>
                    <a:pt x="1360" y="2248"/>
                    <a:pt x="1360" y="2244"/>
                  </a:cubicBezTo>
                  <a:cubicBezTo>
                    <a:pt x="1359" y="2239"/>
                    <a:pt x="1358" y="2237"/>
                    <a:pt x="1355" y="2235"/>
                  </a:cubicBezTo>
                  <a:cubicBezTo>
                    <a:pt x="1353" y="2233"/>
                    <a:pt x="1354" y="2230"/>
                    <a:pt x="1350" y="2226"/>
                  </a:cubicBezTo>
                  <a:cubicBezTo>
                    <a:pt x="1349" y="2225"/>
                    <a:pt x="1348" y="2225"/>
                    <a:pt x="1346" y="2225"/>
                  </a:cubicBezTo>
                  <a:cubicBezTo>
                    <a:pt x="1345" y="2225"/>
                    <a:pt x="1345" y="2225"/>
                    <a:pt x="1344" y="2225"/>
                  </a:cubicBezTo>
                  <a:cubicBezTo>
                    <a:pt x="1343" y="2225"/>
                    <a:pt x="1343" y="2225"/>
                    <a:pt x="1342" y="2225"/>
                  </a:cubicBezTo>
                  <a:cubicBezTo>
                    <a:pt x="1341" y="2225"/>
                    <a:pt x="1340" y="2225"/>
                    <a:pt x="1339" y="2225"/>
                  </a:cubicBezTo>
                  <a:cubicBezTo>
                    <a:pt x="1334" y="2224"/>
                    <a:pt x="1336" y="2223"/>
                    <a:pt x="1336" y="2219"/>
                  </a:cubicBezTo>
                  <a:cubicBezTo>
                    <a:pt x="1335" y="2215"/>
                    <a:pt x="1338" y="2215"/>
                    <a:pt x="1340" y="2215"/>
                  </a:cubicBezTo>
                  <a:cubicBezTo>
                    <a:pt x="1341" y="2215"/>
                    <a:pt x="1341" y="2215"/>
                    <a:pt x="1341" y="2215"/>
                  </a:cubicBezTo>
                  <a:cubicBezTo>
                    <a:pt x="1344" y="2215"/>
                    <a:pt x="1346" y="2216"/>
                    <a:pt x="1351" y="2217"/>
                  </a:cubicBezTo>
                  <a:cubicBezTo>
                    <a:pt x="1351" y="2217"/>
                    <a:pt x="1352" y="2217"/>
                    <a:pt x="1352" y="2217"/>
                  </a:cubicBezTo>
                  <a:cubicBezTo>
                    <a:pt x="1355" y="2217"/>
                    <a:pt x="1353" y="2215"/>
                    <a:pt x="1354" y="2211"/>
                  </a:cubicBezTo>
                  <a:cubicBezTo>
                    <a:pt x="1354" y="2207"/>
                    <a:pt x="1354" y="2209"/>
                    <a:pt x="1343" y="2204"/>
                  </a:cubicBezTo>
                  <a:cubicBezTo>
                    <a:pt x="1341" y="2202"/>
                    <a:pt x="1343" y="2201"/>
                    <a:pt x="1343" y="2198"/>
                  </a:cubicBezTo>
                  <a:cubicBezTo>
                    <a:pt x="1342" y="2196"/>
                    <a:pt x="1342" y="2196"/>
                    <a:pt x="1342" y="2196"/>
                  </a:cubicBezTo>
                  <a:cubicBezTo>
                    <a:pt x="1342" y="2196"/>
                    <a:pt x="1342" y="2196"/>
                    <a:pt x="1343" y="2196"/>
                  </a:cubicBezTo>
                  <a:cubicBezTo>
                    <a:pt x="1343" y="2196"/>
                    <a:pt x="1343" y="2196"/>
                    <a:pt x="1343" y="2196"/>
                  </a:cubicBezTo>
                  <a:cubicBezTo>
                    <a:pt x="1343" y="2196"/>
                    <a:pt x="1343" y="2196"/>
                    <a:pt x="1344" y="2195"/>
                  </a:cubicBezTo>
                  <a:cubicBezTo>
                    <a:pt x="1345" y="2192"/>
                    <a:pt x="1342" y="2191"/>
                    <a:pt x="1353" y="2182"/>
                  </a:cubicBezTo>
                  <a:cubicBezTo>
                    <a:pt x="1355" y="2181"/>
                    <a:pt x="1352" y="2179"/>
                    <a:pt x="1346" y="2176"/>
                  </a:cubicBezTo>
                  <a:cubicBezTo>
                    <a:pt x="1340" y="2174"/>
                    <a:pt x="1345" y="2171"/>
                    <a:pt x="1348" y="2169"/>
                  </a:cubicBezTo>
                  <a:cubicBezTo>
                    <a:pt x="1349" y="2169"/>
                    <a:pt x="1349" y="2169"/>
                    <a:pt x="1350" y="2169"/>
                  </a:cubicBezTo>
                  <a:cubicBezTo>
                    <a:pt x="1351" y="2169"/>
                    <a:pt x="1350" y="2171"/>
                    <a:pt x="1351" y="2174"/>
                  </a:cubicBezTo>
                  <a:cubicBezTo>
                    <a:pt x="1352" y="2176"/>
                    <a:pt x="1352" y="2177"/>
                    <a:pt x="1354" y="2177"/>
                  </a:cubicBezTo>
                  <a:cubicBezTo>
                    <a:pt x="1354" y="2177"/>
                    <a:pt x="1355" y="2177"/>
                    <a:pt x="1355" y="2177"/>
                  </a:cubicBezTo>
                  <a:cubicBezTo>
                    <a:pt x="1358" y="2177"/>
                    <a:pt x="1361" y="2177"/>
                    <a:pt x="1366" y="2175"/>
                  </a:cubicBezTo>
                  <a:cubicBezTo>
                    <a:pt x="1370" y="2173"/>
                    <a:pt x="1367" y="2171"/>
                    <a:pt x="1367" y="2168"/>
                  </a:cubicBezTo>
                  <a:cubicBezTo>
                    <a:pt x="1367" y="2167"/>
                    <a:pt x="1367" y="2167"/>
                    <a:pt x="1366" y="2167"/>
                  </a:cubicBezTo>
                  <a:cubicBezTo>
                    <a:pt x="1364" y="2167"/>
                    <a:pt x="1363" y="2167"/>
                    <a:pt x="1361" y="2167"/>
                  </a:cubicBezTo>
                  <a:cubicBezTo>
                    <a:pt x="1360" y="2167"/>
                    <a:pt x="1359" y="2167"/>
                    <a:pt x="1359" y="2167"/>
                  </a:cubicBezTo>
                  <a:cubicBezTo>
                    <a:pt x="1358" y="2167"/>
                    <a:pt x="1359" y="2167"/>
                    <a:pt x="1361" y="2164"/>
                  </a:cubicBezTo>
                  <a:cubicBezTo>
                    <a:pt x="1365" y="2161"/>
                    <a:pt x="1365" y="2159"/>
                    <a:pt x="1367" y="2152"/>
                  </a:cubicBezTo>
                  <a:cubicBezTo>
                    <a:pt x="1368" y="2149"/>
                    <a:pt x="1368" y="2149"/>
                    <a:pt x="1368" y="2149"/>
                  </a:cubicBezTo>
                  <a:cubicBezTo>
                    <a:pt x="1368" y="2149"/>
                    <a:pt x="1368" y="2149"/>
                    <a:pt x="1369" y="2149"/>
                  </a:cubicBezTo>
                  <a:cubicBezTo>
                    <a:pt x="1369" y="2150"/>
                    <a:pt x="1369" y="2150"/>
                    <a:pt x="1370" y="2150"/>
                  </a:cubicBezTo>
                  <a:cubicBezTo>
                    <a:pt x="1371" y="2150"/>
                    <a:pt x="1371" y="2150"/>
                    <a:pt x="1372" y="2149"/>
                  </a:cubicBezTo>
                  <a:cubicBezTo>
                    <a:pt x="1377" y="2146"/>
                    <a:pt x="1377" y="2146"/>
                    <a:pt x="1383" y="2141"/>
                  </a:cubicBezTo>
                  <a:cubicBezTo>
                    <a:pt x="1383" y="2141"/>
                    <a:pt x="1390" y="2138"/>
                    <a:pt x="1386" y="2131"/>
                  </a:cubicBezTo>
                  <a:cubicBezTo>
                    <a:pt x="1386" y="2129"/>
                    <a:pt x="1387" y="2128"/>
                    <a:pt x="1386" y="2119"/>
                  </a:cubicBezTo>
                  <a:cubicBezTo>
                    <a:pt x="1386" y="2115"/>
                    <a:pt x="1386" y="2114"/>
                    <a:pt x="1385" y="2114"/>
                  </a:cubicBezTo>
                  <a:cubicBezTo>
                    <a:pt x="1384" y="2114"/>
                    <a:pt x="1383" y="2114"/>
                    <a:pt x="1383" y="2114"/>
                  </a:cubicBezTo>
                  <a:cubicBezTo>
                    <a:pt x="1382" y="2114"/>
                    <a:pt x="1381" y="2115"/>
                    <a:pt x="1380" y="2115"/>
                  </a:cubicBezTo>
                  <a:cubicBezTo>
                    <a:pt x="1380" y="2115"/>
                    <a:pt x="1380" y="2115"/>
                    <a:pt x="1379" y="2115"/>
                  </a:cubicBezTo>
                  <a:cubicBezTo>
                    <a:pt x="1375" y="2114"/>
                    <a:pt x="1373" y="2112"/>
                    <a:pt x="1369" y="2111"/>
                  </a:cubicBezTo>
                  <a:cubicBezTo>
                    <a:pt x="1364" y="2109"/>
                    <a:pt x="1364" y="2103"/>
                    <a:pt x="1363" y="2100"/>
                  </a:cubicBezTo>
                  <a:cubicBezTo>
                    <a:pt x="1363" y="2096"/>
                    <a:pt x="1365" y="2096"/>
                    <a:pt x="1367" y="2094"/>
                  </a:cubicBezTo>
                  <a:cubicBezTo>
                    <a:pt x="1369" y="2092"/>
                    <a:pt x="1368" y="2090"/>
                    <a:pt x="1373" y="2086"/>
                  </a:cubicBezTo>
                  <a:cubicBezTo>
                    <a:pt x="1378" y="2083"/>
                    <a:pt x="1375" y="2083"/>
                    <a:pt x="1380" y="2081"/>
                  </a:cubicBezTo>
                  <a:cubicBezTo>
                    <a:pt x="1382" y="2080"/>
                    <a:pt x="1383" y="2080"/>
                    <a:pt x="1384" y="2080"/>
                  </a:cubicBezTo>
                  <a:cubicBezTo>
                    <a:pt x="1384" y="2080"/>
                    <a:pt x="1385" y="2080"/>
                    <a:pt x="1386" y="2080"/>
                  </a:cubicBezTo>
                  <a:cubicBezTo>
                    <a:pt x="1386" y="2080"/>
                    <a:pt x="1387" y="2080"/>
                    <a:pt x="1388" y="2080"/>
                  </a:cubicBezTo>
                  <a:cubicBezTo>
                    <a:pt x="1389" y="2080"/>
                    <a:pt x="1391" y="2080"/>
                    <a:pt x="1394" y="2079"/>
                  </a:cubicBezTo>
                  <a:cubicBezTo>
                    <a:pt x="1396" y="2078"/>
                    <a:pt x="1389" y="2073"/>
                    <a:pt x="1394" y="2069"/>
                  </a:cubicBezTo>
                  <a:cubicBezTo>
                    <a:pt x="1396" y="2068"/>
                    <a:pt x="1397" y="2064"/>
                    <a:pt x="1396" y="2061"/>
                  </a:cubicBezTo>
                  <a:cubicBezTo>
                    <a:pt x="1396" y="2058"/>
                    <a:pt x="1398" y="2054"/>
                    <a:pt x="1399" y="2048"/>
                  </a:cubicBezTo>
                  <a:cubicBezTo>
                    <a:pt x="1400" y="2044"/>
                    <a:pt x="1400" y="2044"/>
                    <a:pt x="1401" y="2044"/>
                  </a:cubicBezTo>
                  <a:cubicBezTo>
                    <a:pt x="1401" y="2044"/>
                    <a:pt x="1401" y="2044"/>
                    <a:pt x="1401" y="2044"/>
                  </a:cubicBezTo>
                  <a:cubicBezTo>
                    <a:pt x="1402" y="2044"/>
                    <a:pt x="1402" y="2044"/>
                    <a:pt x="1402" y="2044"/>
                  </a:cubicBezTo>
                  <a:cubicBezTo>
                    <a:pt x="1403" y="2044"/>
                    <a:pt x="1404" y="2044"/>
                    <a:pt x="1405" y="2043"/>
                  </a:cubicBezTo>
                  <a:cubicBezTo>
                    <a:pt x="1409" y="2039"/>
                    <a:pt x="1409" y="2035"/>
                    <a:pt x="1414" y="2035"/>
                  </a:cubicBezTo>
                  <a:cubicBezTo>
                    <a:pt x="1414" y="2035"/>
                    <a:pt x="1414" y="2035"/>
                    <a:pt x="1415" y="2035"/>
                  </a:cubicBezTo>
                  <a:cubicBezTo>
                    <a:pt x="1416" y="2035"/>
                    <a:pt x="1416" y="2035"/>
                    <a:pt x="1417" y="2035"/>
                  </a:cubicBezTo>
                  <a:cubicBezTo>
                    <a:pt x="1417" y="2036"/>
                    <a:pt x="1417" y="2036"/>
                    <a:pt x="1418" y="2036"/>
                  </a:cubicBezTo>
                  <a:cubicBezTo>
                    <a:pt x="1418" y="2036"/>
                    <a:pt x="1419" y="2036"/>
                    <a:pt x="1420" y="2036"/>
                  </a:cubicBezTo>
                  <a:cubicBezTo>
                    <a:pt x="1425" y="2034"/>
                    <a:pt x="1423" y="2034"/>
                    <a:pt x="1425" y="2032"/>
                  </a:cubicBezTo>
                  <a:cubicBezTo>
                    <a:pt x="1428" y="2030"/>
                    <a:pt x="1425" y="2027"/>
                    <a:pt x="1422" y="2026"/>
                  </a:cubicBezTo>
                  <a:cubicBezTo>
                    <a:pt x="1421" y="2025"/>
                    <a:pt x="1421" y="2025"/>
                    <a:pt x="1420" y="2025"/>
                  </a:cubicBezTo>
                  <a:cubicBezTo>
                    <a:pt x="1419" y="2025"/>
                    <a:pt x="1418" y="2027"/>
                    <a:pt x="1412" y="2029"/>
                  </a:cubicBezTo>
                  <a:cubicBezTo>
                    <a:pt x="1411" y="2030"/>
                    <a:pt x="1411" y="2030"/>
                    <a:pt x="1410" y="2030"/>
                  </a:cubicBezTo>
                  <a:cubicBezTo>
                    <a:pt x="1408" y="2030"/>
                    <a:pt x="1407" y="2027"/>
                    <a:pt x="1407" y="2023"/>
                  </a:cubicBezTo>
                  <a:cubicBezTo>
                    <a:pt x="1407" y="2019"/>
                    <a:pt x="1407" y="2020"/>
                    <a:pt x="1401" y="2016"/>
                  </a:cubicBezTo>
                  <a:cubicBezTo>
                    <a:pt x="1396" y="2012"/>
                    <a:pt x="1400" y="2014"/>
                    <a:pt x="1400" y="2010"/>
                  </a:cubicBezTo>
                  <a:cubicBezTo>
                    <a:pt x="1400" y="2006"/>
                    <a:pt x="1401" y="2008"/>
                    <a:pt x="1406" y="2003"/>
                  </a:cubicBezTo>
                  <a:cubicBezTo>
                    <a:pt x="1407" y="2003"/>
                    <a:pt x="1407" y="2002"/>
                    <a:pt x="1408" y="2002"/>
                  </a:cubicBezTo>
                  <a:cubicBezTo>
                    <a:pt x="1409" y="2002"/>
                    <a:pt x="1409" y="2005"/>
                    <a:pt x="1413" y="2009"/>
                  </a:cubicBezTo>
                  <a:cubicBezTo>
                    <a:pt x="1414" y="2010"/>
                    <a:pt x="1415" y="2011"/>
                    <a:pt x="1415" y="2011"/>
                  </a:cubicBezTo>
                  <a:cubicBezTo>
                    <a:pt x="1416" y="2011"/>
                    <a:pt x="1417" y="2010"/>
                    <a:pt x="1418" y="2010"/>
                  </a:cubicBezTo>
                  <a:cubicBezTo>
                    <a:pt x="1419" y="2009"/>
                    <a:pt x="1420" y="2009"/>
                    <a:pt x="1422" y="2009"/>
                  </a:cubicBezTo>
                  <a:cubicBezTo>
                    <a:pt x="1422" y="2009"/>
                    <a:pt x="1422" y="2009"/>
                    <a:pt x="1422" y="2009"/>
                  </a:cubicBezTo>
                  <a:cubicBezTo>
                    <a:pt x="1422" y="2009"/>
                    <a:pt x="1423" y="2009"/>
                    <a:pt x="1423" y="2009"/>
                  </a:cubicBezTo>
                  <a:cubicBezTo>
                    <a:pt x="1428" y="2009"/>
                    <a:pt x="1425" y="2008"/>
                    <a:pt x="1430" y="2007"/>
                  </a:cubicBezTo>
                  <a:cubicBezTo>
                    <a:pt x="1436" y="2006"/>
                    <a:pt x="1435" y="2006"/>
                    <a:pt x="1437" y="2002"/>
                  </a:cubicBezTo>
                  <a:cubicBezTo>
                    <a:pt x="1440" y="1997"/>
                    <a:pt x="1436" y="1996"/>
                    <a:pt x="1438" y="1990"/>
                  </a:cubicBezTo>
                  <a:cubicBezTo>
                    <a:pt x="1440" y="1984"/>
                    <a:pt x="1438" y="1987"/>
                    <a:pt x="1441" y="1982"/>
                  </a:cubicBezTo>
                  <a:cubicBezTo>
                    <a:pt x="1444" y="1977"/>
                    <a:pt x="1443" y="1977"/>
                    <a:pt x="1437" y="1972"/>
                  </a:cubicBezTo>
                  <a:cubicBezTo>
                    <a:pt x="1435" y="1970"/>
                    <a:pt x="1436" y="1969"/>
                    <a:pt x="1436" y="1963"/>
                  </a:cubicBezTo>
                  <a:cubicBezTo>
                    <a:pt x="1435" y="1962"/>
                    <a:pt x="1436" y="1961"/>
                    <a:pt x="1436" y="1961"/>
                  </a:cubicBezTo>
                  <a:cubicBezTo>
                    <a:pt x="1437" y="1961"/>
                    <a:pt x="1441" y="1964"/>
                    <a:pt x="1446" y="1965"/>
                  </a:cubicBezTo>
                  <a:cubicBezTo>
                    <a:pt x="1447" y="1965"/>
                    <a:pt x="1448" y="1965"/>
                    <a:pt x="1448" y="1965"/>
                  </a:cubicBezTo>
                  <a:cubicBezTo>
                    <a:pt x="1451" y="1965"/>
                    <a:pt x="1455" y="1964"/>
                    <a:pt x="1459" y="1964"/>
                  </a:cubicBezTo>
                  <a:cubicBezTo>
                    <a:pt x="1465" y="1963"/>
                    <a:pt x="1467" y="1960"/>
                    <a:pt x="1470" y="1960"/>
                  </a:cubicBezTo>
                  <a:cubicBezTo>
                    <a:pt x="1474" y="1960"/>
                    <a:pt x="1479" y="1960"/>
                    <a:pt x="1484" y="1958"/>
                  </a:cubicBezTo>
                  <a:cubicBezTo>
                    <a:pt x="1489" y="1957"/>
                    <a:pt x="1490" y="1955"/>
                    <a:pt x="1492" y="1954"/>
                  </a:cubicBezTo>
                  <a:cubicBezTo>
                    <a:pt x="1493" y="1953"/>
                    <a:pt x="1499" y="1951"/>
                    <a:pt x="1501" y="1950"/>
                  </a:cubicBezTo>
                  <a:cubicBezTo>
                    <a:pt x="1504" y="1948"/>
                    <a:pt x="1505" y="1945"/>
                    <a:pt x="1509" y="1939"/>
                  </a:cubicBezTo>
                  <a:cubicBezTo>
                    <a:pt x="1513" y="1934"/>
                    <a:pt x="1510" y="1936"/>
                    <a:pt x="1515" y="1930"/>
                  </a:cubicBezTo>
                  <a:cubicBezTo>
                    <a:pt x="1519" y="1924"/>
                    <a:pt x="1516" y="1924"/>
                    <a:pt x="1509" y="1921"/>
                  </a:cubicBezTo>
                  <a:cubicBezTo>
                    <a:pt x="1506" y="1920"/>
                    <a:pt x="1507" y="1919"/>
                    <a:pt x="1503" y="1915"/>
                  </a:cubicBezTo>
                  <a:cubicBezTo>
                    <a:pt x="1498" y="1911"/>
                    <a:pt x="1503" y="1915"/>
                    <a:pt x="1504" y="1909"/>
                  </a:cubicBezTo>
                  <a:cubicBezTo>
                    <a:pt x="1505" y="1907"/>
                    <a:pt x="1505" y="1906"/>
                    <a:pt x="1505" y="1906"/>
                  </a:cubicBezTo>
                  <a:cubicBezTo>
                    <a:pt x="1505" y="1906"/>
                    <a:pt x="1505" y="1906"/>
                    <a:pt x="1505" y="1907"/>
                  </a:cubicBezTo>
                  <a:cubicBezTo>
                    <a:pt x="1505" y="1907"/>
                    <a:pt x="1505" y="1907"/>
                    <a:pt x="1505" y="1907"/>
                  </a:cubicBezTo>
                  <a:cubicBezTo>
                    <a:pt x="1504" y="1907"/>
                    <a:pt x="1504" y="1906"/>
                    <a:pt x="1504" y="1905"/>
                  </a:cubicBezTo>
                  <a:cubicBezTo>
                    <a:pt x="1504" y="1901"/>
                    <a:pt x="1499" y="1904"/>
                    <a:pt x="1499" y="1900"/>
                  </a:cubicBezTo>
                  <a:cubicBezTo>
                    <a:pt x="1500" y="1896"/>
                    <a:pt x="1496" y="1896"/>
                    <a:pt x="1492" y="1893"/>
                  </a:cubicBezTo>
                  <a:cubicBezTo>
                    <a:pt x="1488" y="1890"/>
                    <a:pt x="1490" y="1889"/>
                    <a:pt x="1487" y="1885"/>
                  </a:cubicBezTo>
                  <a:cubicBezTo>
                    <a:pt x="1484" y="1881"/>
                    <a:pt x="1483" y="1879"/>
                    <a:pt x="1486" y="1876"/>
                  </a:cubicBezTo>
                  <a:cubicBezTo>
                    <a:pt x="1489" y="1873"/>
                    <a:pt x="1488" y="1875"/>
                    <a:pt x="1488" y="1872"/>
                  </a:cubicBezTo>
                  <a:cubicBezTo>
                    <a:pt x="1487" y="1868"/>
                    <a:pt x="1488" y="1866"/>
                    <a:pt x="1490" y="1859"/>
                  </a:cubicBezTo>
                  <a:cubicBezTo>
                    <a:pt x="1490" y="1859"/>
                    <a:pt x="1491" y="1860"/>
                    <a:pt x="1490" y="1863"/>
                  </a:cubicBezTo>
                  <a:cubicBezTo>
                    <a:pt x="1489" y="1865"/>
                    <a:pt x="1490" y="1866"/>
                    <a:pt x="1490" y="1871"/>
                  </a:cubicBezTo>
                  <a:cubicBezTo>
                    <a:pt x="1491" y="1876"/>
                    <a:pt x="1492" y="1874"/>
                    <a:pt x="1494" y="1877"/>
                  </a:cubicBezTo>
                  <a:cubicBezTo>
                    <a:pt x="1497" y="1880"/>
                    <a:pt x="1495" y="1882"/>
                    <a:pt x="1497" y="1884"/>
                  </a:cubicBezTo>
                  <a:cubicBezTo>
                    <a:pt x="1499" y="1887"/>
                    <a:pt x="1501" y="1886"/>
                    <a:pt x="1504" y="1887"/>
                  </a:cubicBezTo>
                  <a:cubicBezTo>
                    <a:pt x="1508" y="1889"/>
                    <a:pt x="1508" y="1891"/>
                    <a:pt x="1509" y="1891"/>
                  </a:cubicBezTo>
                  <a:cubicBezTo>
                    <a:pt x="1510" y="1891"/>
                    <a:pt x="1516" y="1894"/>
                    <a:pt x="1523" y="1894"/>
                  </a:cubicBezTo>
                  <a:cubicBezTo>
                    <a:pt x="1529" y="1894"/>
                    <a:pt x="1525" y="1894"/>
                    <a:pt x="1530" y="1893"/>
                  </a:cubicBezTo>
                  <a:cubicBezTo>
                    <a:pt x="1536" y="1893"/>
                    <a:pt x="1535" y="1893"/>
                    <a:pt x="1537" y="1893"/>
                  </a:cubicBezTo>
                  <a:cubicBezTo>
                    <a:pt x="1539" y="1893"/>
                    <a:pt x="1543" y="1891"/>
                    <a:pt x="1550" y="1889"/>
                  </a:cubicBezTo>
                  <a:cubicBezTo>
                    <a:pt x="1557" y="1887"/>
                    <a:pt x="1559" y="1872"/>
                    <a:pt x="1560" y="1870"/>
                  </a:cubicBezTo>
                  <a:cubicBezTo>
                    <a:pt x="1562" y="1868"/>
                    <a:pt x="1563" y="1867"/>
                    <a:pt x="1567" y="1864"/>
                  </a:cubicBezTo>
                  <a:cubicBezTo>
                    <a:pt x="1571" y="1860"/>
                    <a:pt x="1567" y="1859"/>
                    <a:pt x="1569" y="1855"/>
                  </a:cubicBezTo>
                  <a:cubicBezTo>
                    <a:pt x="1570" y="1852"/>
                    <a:pt x="1569" y="1854"/>
                    <a:pt x="1570" y="1849"/>
                  </a:cubicBezTo>
                  <a:cubicBezTo>
                    <a:pt x="1571" y="1844"/>
                    <a:pt x="1572" y="1844"/>
                    <a:pt x="1573" y="1841"/>
                  </a:cubicBezTo>
                  <a:cubicBezTo>
                    <a:pt x="1573" y="1838"/>
                    <a:pt x="1575" y="1837"/>
                    <a:pt x="1578" y="1834"/>
                  </a:cubicBezTo>
                  <a:cubicBezTo>
                    <a:pt x="1582" y="1831"/>
                    <a:pt x="1580" y="1833"/>
                    <a:pt x="1582" y="1830"/>
                  </a:cubicBezTo>
                  <a:cubicBezTo>
                    <a:pt x="1584" y="1826"/>
                    <a:pt x="1586" y="1825"/>
                    <a:pt x="1585" y="1820"/>
                  </a:cubicBezTo>
                  <a:cubicBezTo>
                    <a:pt x="1585" y="1818"/>
                    <a:pt x="1585" y="1818"/>
                    <a:pt x="1586" y="1818"/>
                  </a:cubicBezTo>
                  <a:cubicBezTo>
                    <a:pt x="1587" y="1818"/>
                    <a:pt x="1590" y="1821"/>
                    <a:pt x="1595" y="1822"/>
                  </a:cubicBezTo>
                  <a:cubicBezTo>
                    <a:pt x="1598" y="1822"/>
                    <a:pt x="1594" y="1825"/>
                    <a:pt x="1596" y="1826"/>
                  </a:cubicBezTo>
                  <a:cubicBezTo>
                    <a:pt x="1596" y="1826"/>
                    <a:pt x="1597" y="1826"/>
                    <a:pt x="1597" y="1826"/>
                  </a:cubicBezTo>
                  <a:cubicBezTo>
                    <a:pt x="1598" y="1826"/>
                    <a:pt x="1599" y="1822"/>
                    <a:pt x="1599" y="1822"/>
                  </a:cubicBezTo>
                  <a:cubicBezTo>
                    <a:pt x="1599" y="1822"/>
                    <a:pt x="1602" y="1816"/>
                    <a:pt x="1602" y="1809"/>
                  </a:cubicBezTo>
                  <a:cubicBezTo>
                    <a:pt x="1602" y="1803"/>
                    <a:pt x="1604" y="1804"/>
                    <a:pt x="1604" y="1802"/>
                  </a:cubicBezTo>
                  <a:cubicBezTo>
                    <a:pt x="1604" y="1800"/>
                    <a:pt x="1611" y="1795"/>
                    <a:pt x="1616" y="1793"/>
                  </a:cubicBezTo>
                  <a:cubicBezTo>
                    <a:pt x="1621" y="1791"/>
                    <a:pt x="1619" y="1789"/>
                    <a:pt x="1622" y="1787"/>
                  </a:cubicBezTo>
                  <a:cubicBezTo>
                    <a:pt x="1624" y="1785"/>
                    <a:pt x="1622" y="1783"/>
                    <a:pt x="1622" y="1780"/>
                  </a:cubicBezTo>
                  <a:cubicBezTo>
                    <a:pt x="1621" y="1778"/>
                    <a:pt x="1621" y="1774"/>
                    <a:pt x="1620" y="1770"/>
                  </a:cubicBezTo>
                  <a:cubicBezTo>
                    <a:pt x="1619" y="1766"/>
                    <a:pt x="1620" y="1761"/>
                    <a:pt x="1618" y="1758"/>
                  </a:cubicBezTo>
                  <a:cubicBezTo>
                    <a:pt x="1616" y="1756"/>
                    <a:pt x="1616" y="1751"/>
                    <a:pt x="1617" y="1747"/>
                  </a:cubicBezTo>
                  <a:cubicBezTo>
                    <a:pt x="1618" y="1743"/>
                    <a:pt x="1617" y="1740"/>
                    <a:pt x="1620" y="1737"/>
                  </a:cubicBezTo>
                  <a:cubicBezTo>
                    <a:pt x="1623" y="1733"/>
                    <a:pt x="1621" y="1734"/>
                    <a:pt x="1623" y="1732"/>
                  </a:cubicBezTo>
                  <a:cubicBezTo>
                    <a:pt x="1625" y="1730"/>
                    <a:pt x="1628" y="1728"/>
                    <a:pt x="1634" y="1726"/>
                  </a:cubicBezTo>
                  <a:cubicBezTo>
                    <a:pt x="1640" y="1724"/>
                    <a:pt x="1639" y="1724"/>
                    <a:pt x="1645" y="1723"/>
                  </a:cubicBezTo>
                  <a:cubicBezTo>
                    <a:pt x="1651" y="1722"/>
                    <a:pt x="1650" y="1719"/>
                    <a:pt x="1655" y="1713"/>
                  </a:cubicBezTo>
                  <a:cubicBezTo>
                    <a:pt x="1658" y="1710"/>
                    <a:pt x="1660" y="1712"/>
                    <a:pt x="1663" y="1711"/>
                  </a:cubicBezTo>
                  <a:cubicBezTo>
                    <a:pt x="1665" y="1710"/>
                    <a:pt x="1666" y="1710"/>
                    <a:pt x="1668" y="1710"/>
                  </a:cubicBezTo>
                  <a:cubicBezTo>
                    <a:pt x="1669" y="1710"/>
                    <a:pt x="1670" y="1710"/>
                    <a:pt x="1671" y="1710"/>
                  </a:cubicBezTo>
                  <a:cubicBezTo>
                    <a:pt x="1675" y="1710"/>
                    <a:pt x="1678" y="1708"/>
                    <a:pt x="1678" y="1707"/>
                  </a:cubicBezTo>
                  <a:cubicBezTo>
                    <a:pt x="1677" y="1705"/>
                    <a:pt x="1677" y="1704"/>
                    <a:pt x="1672" y="1702"/>
                  </a:cubicBezTo>
                  <a:cubicBezTo>
                    <a:pt x="1668" y="1699"/>
                    <a:pt x="1672" y="1702"/>
                    <a:pt x="1679" y="1697"/>
                  </a:cubicBezTo>
                  <a:cubicBezTo>
                    <a:pt x="1680" y="1697"/>
                    <a:pt x="1681" y="1696"/>
                    <a:pt x="1682" y="1696"/>
                  </a:cubicBezTo>
                  <a:cubicBezTo>
                    <a:pt x="1684" y="1696"/>
                    <a:pt x="1686" y="1697"/>
                    <a:pt x="1692" y="1698"/>
                  </a:cubicBezTo>
                  <a:cubicBezTo>
                    <a:pt x="1694" y="1698"/>
                    <a:pt x="1695" y="1699"/>
                    <a:pt x="1696" y="1699"/>
                  </a:cubicBezTo>
                  <a:cubicBezTo>
                    <a:pt x="1699" y="1699"/>
                    <a:pt x="1696" y="1696"/>
                    <a:pt x="1697" y="1694"/>
                  </a:cubicBezTo>
                  <a:cubicBezTo>
                    <a:pt x="1697" y="1693"/>
                    <a:pt x="1697" y="1693"/>
                    <a:pt x="1698" y="1693"/>
                  </a:cubicBezTo>
                  <a:cubicBezTo>
                    <a:pt x="1700" y="1693"/>
                    <a:pt x="1702" y="1694"/>
                    <a:pt x="1708" y="1697"/>
                  </a:cubicBezTo>
                  <a:cubicBezTo>
                    <a:pt x="1709" y="1698"/>
                    <a:pt x="1711" y="1699"/>
                    <a:pt x="1712" y="1699"/>
                  </a:cubicBezTo>
                  <a:cubicBezTo>
                    <a:pt x="1715" y="1699"/>
                    <a:pt x="1712" y="1692"/>
                    <a:pt x="1720" y="1688"/>
                  </a:cubicBezTo>
                  <a:cubicBezTo>
                    <a:pt x="1722" y="1687"/>
                    <a:pt x="1723" y="1682"/>
                    <a:pt x="1720" y="1679"/>
                  </a:cubicBezTo>
                  <a:cubicBezTo>
                    <a:pt x="1718" y="1676"/>
                    <a:pt x="1720" y="1673"/>
                    <a:pt x="1720" y="1671"/>
                  </a:cubicBezTo>
                  <a:cubicBezTo>
                    <a:pt x="1720" y="1669"/>
                    <a:pt x="1723" y="1666"/>
                    <a:pt x="1724" y="1660"/>
                  </a:cubicBezTo>
                  <a:cubicBezTo>
                    <a:pt x="1726" y="1655"/>
                    <a:pt x="1726" y="1656"/>
                    <a:pt x="1727" y="1653"/>
                  </a:cubicBezTo>
                  <a:cubicBezTo>
                    <a:pt x="1728" y="1650"/>
                    <a:pt x="1731" y="1647"/>
                    <a:pt x="1734" y="1643"/>
                  </a:cubicBezTo>
                  <a:cubicBezTo>
                    <a:pt x="1738" y="1638"/>
                    <a:pt x="1736" y="1640"/>
                    <a:pt x="1744" y="1636"/>
                  </a:cubicBezTo>
                  <a:cubicBezTo>
                    <a:pt x="1752" y="1633"/>
                    <a:pt x="1745" y="1633"/>
                    <a:pt x="1747" y="1626"/>
                  </a:cubicBezTo>
                  <a:cubicBezTo>
                    <a:pt x="1748" y="1620"/>
                    <a:pt x="1746" y="1624"/>
                    <a:pt x="1751" y="1616"/>
                  </a:cubicBezTo>
                  <a:cubicBezTo>
                    <a:pt x="1752" y="1613"/>
                    <a:pt x="1753" y="1614"/>
                    <a:pt x="1752" y="1608"/>
                  </a:cubicBezTo>
                  <a:cubicBezTo>
                    <a:pt x="1748" y="1607"/>
                    <a:pt x="1752" y="1608"/>
                    <a:pt x="1751" y="1602"/>
                  </a:cubicBezTo>
                  <a:cubicBezTo>
                    <a:pt x="1750" y="1596"/>
                    <a:pt x="1750" y="1598"/>
                    <a:pt x="1750" y="1595"/>
                  </a:cubicBezTo>
                  <a:cubicBezTo>
                    <a:pt x="1750" y="1591"/>
                    <a:pt x="1752" y="1591"/>
                    <a:pt x="1756" y="1584"/>
                  </a:cubicBezTo>
                  <a:cubicBezTo>
                    <a:pt x="1759" y="1577"/>
                    <a:pt x="1755" y="1580"/>
                    <a:pt x="1754" y="1575"/>
                  </a:cubicBezTo>
                  <a:cubicBezTo>
                    <a:pt x="1753" y="1569"/>
                    <a:pt x="1754" y="1567"/>
                    <a:pt x="1754" y="1567"/>
                  </a:cubicBezTo>
                  <a:cubicBezTo>
                    <a:pt x="1754" y="1567"/>
                    <a:pt x="1754" y="1560"/>
                    <a:pt x="1754" y="1555"/>
                  </a:cubicBezTo>
                  <a:cubicBezTo>
                    <a:pt x="1754" y="1551"/>
                    <a:pt x="1755" y="1550"/>
                    <a:pt x="1755" y="1547"/>
                  </a:cubicBezTo>
                  <a:cubicBezTo>
                    <a:pt x="1754" y="1544"/>
                    <a:pt x="1755" y="1547"/>
                    <a:pt x="1750" y="1542"/>
                  </a:cubicBezTo>
                  <a:cubicBezTo>
                    <a:pt x="1750" y="1542"/>
                    <a:pt x="1752" y="1539"/>
                    <a:pt x="1756" y="1536"/>
                  </a:cubicBezTo>
                  <a:cubicBezTo>
                    <a:pt x="1759" y="1533"/>
                    <a:pt x="1761" y="1532"/>
                    <a:pt x="1761" y="1525"/>
                  </a:cubicBezTo>
                  <a:cubicBezTo>
                    <a:pt x="1761" y="1522"/>
                    <a:pt x="1760" y="1521"/>
                    <a:pt x="1760" y="1521"/>
                  </a:cubicBezTo>
                  <a:cubicBezTo>
                    <a:pt x="1761" y="1521"/>
                    <a:pt x="1762" y="1522"/>
                    <a:pt x="1765" y="1523"/>
                  </a:cubicBezTo>
                  <a:cubicBezTo>
                    <a:pt x="1767" y="1523"/>
                    <a:pt x="1767" y="1530"/>
                    <a:pt x="1767" y="1530"/>
                  </a:cubicBezTo>
                  <a:cubicBezTo>
                    <a:pt x="1767" y="1530"/>
                    <a:pt x="1769" y="1526"/>
                    <a:pt x="1771" y="1524"/>
                  </a:cubicBezTo>
                  <a:cubicBezTo>
                    <a:pt x="1773" y="1522"/>
                    <a:pt x="1773" y="1519"/>
                    <a:pt x="1776" y="1516"/>
                  </a:cubicBezTo>
                  <a:cubicBezTo>
                    <a:pt x="1778" y="1513"/>
                    <a:pt x="1776" y="1512"/>
                    <a:pt x="1782" y="1497"/>
                  </a:cubicBezTo>
                  <a:moveTo>
                    <a:pt x="1212" y="1290"/>
                  </a:moveTo>
                  <a:cubicBezTo>
                    <a:pt x="1210" y="1295"/>
                    <a:pt x="1210" y="1295"/>
                    <a:pt x="1210" y="1295"/>
                  </a:cubicBezTo>
                  <a:cubicBezTo>
                    <a:pt x="1206" y="1300"/>
                    <a:pt x="1206" y="1300"/>
                    <a:pt x="1206" y="1300"/>
                  </a:cubicBezTo>
                  <a:cubicBezTo>
                    <a:pt x="1199" y="1304"/>
                    <a:pt x="1199" y="1304"/>
                    <a:pt x="1199" y="1304"/>
                  </a:cubicBezTo>
                  <a:cubicBezTo>
                    <a:pt x="1199" y="1304"/>
                    <a:pt x="1195" y="1307"/>
                    <a:pt x="1197" y="1312"/>
                  </a:cubicBezTo>
                  <a:cubicBezTo>
                    <a:pt x="1199" y="1317"/>
                    <a:pt x="1199" y="1314"/>
                    <a:pt x="1198" y="1317"/>
                  </a:cubicBezTo>
                  <a:cubicBezTo>
                    <a:pt x="1198" y="1320"/>
                    <a:pt x="1197" y="1319"/>
                    <a:pt x="1193" y="1323"/>
                  </a:cubicBezTo>
                  <a:cubicBezTo>
                    <a:pt x="1193" y="1323"/>
                    <a:pt x="1193" y="1328"/>
                    <a:pt x="1192" y="1330"/>
                  </a:cubicBezTo>
                  <a:cubicBezTo>
                    <a:pt x="1192" y="1332"/>
                    <a:pt x="1190" y="1333"/>
                    <a:pt x="1190" y="1335"/>
                  </a:cubicBezTo>
                  <a:cubicBezTo>
                    <a:pt x="1190" y="1337"/>
                    <a:pt x="1188" y="1339"/>
                    <a:pt x="1188" y="1339"/>
                  </a:cubicBezTo>
                  <a:cubicBezTo>
                    <a:pt x="1188" y="1339"/>
                    <a:pt x="1185" y="1344"/>
                    <a:pt x="1185" y="1348"/>
                  </a:cubicBezTo>
                  <a:cubicBezTo>
                    <a:pt x="1186" y="1351"/>
                    <a:pt x="1188" y="1352"/>
                    <a:pt x="1187" y="1357"/>
                  </a:cubicBezTo>
                  <a:cubicBezTo>
                    <a:pt x="1187" y="1357"/>
                    <a:pt x="1183" y="1364"/>
                    <a:pt x="1183" y="1366"/>
                  </a:cubicBezTo>
                  <a:cubicBezTo>
                    <a:pt x="1184" y="1367"/>
                    <a:pt x="1186" y="1367"/>
                    <a:pt x="1192" y="1368"/>
                  </a:cubicBezTo>
                  <a:cubicBezTo>
                    <a:pt x="1192" y="1368"/>
                    <a:pt x="1192" y="1368"/>
                    <a:pt x="1192" y="1368"/>
                  </a:cubicBezTo>
                  <a:cubicBezTo>
                    <a:pt x="1193" y="1368"/>
                    <a:pt x="1197" y="1366"/>
                    <a:pt x="1202" y="1366"/>
                  </a:cubicBezTo>
                  <a:cubicBezTo>
                    <a:pt x="1203" y="1365"/>
                    <a:pt x="1198" y="1364"/>
                    <a:pt x="1206" y="1363"/>
                  </a:cubicBezTo>
                  <a:cubicBezTo>
                    <a:pt x="1206" y="1360"/>
                    <a:pt x="1206" y="1360"/>
                    <a:pt x="1206" y="1360"/>
                  </a:cubicBezTo>
                  <a:cubicBezTo>
                    <a:pt x="1206" y="1360"/>
                    <a:pt x="1206" y="1362"/>
                    <a:pt x="1206" y="1363"/>
                  </a:cubicBezTo>
                  <a:cubicBezTo>
                    <a:pt x="1206" y="1370"/>
                    <a:pt x="1206" y="1370"/>
                    <a:pt x="1206" y="1370"/>
                  </a:cubicBezTo>
                  <a:cubicBezTo>
                    <a:pt x="1206" y="1370"/>
                    <a:pt x="1200" y="1373"/>
                    <a:pt x="1198" y="1374"/>
                  </a:cubicBezTo>
                  <a:cubicBezTo>
                    <a:pt x="1196" y="1376"/>
                    <a:pt x="1193" y="1378"/>
                    <a:pt x="1189" y="1382"/>
                  </a:cubicBezTo>
                  <a:cubicBezTo>
                    <a:pt x="1189" y="1382"/>
                    <a:pt x="1185" y="1383"/>
                    <a:pt x="1183" y="1388"/>
                  </a:cubicBezTo>
                  <a:cubicBezTo>
                    <a:pt x="1181" y="1392"/>
                    <a:pt x="1181" y="1394"/>
                    <a:pt x="1178" y="1399"/>
                  </a:cubicBezTo>
                  <a:cubicBezTo>
                    <a:pt x="1178" y="1399"/>
                    <a:pt x="1178" y="1402"/>
                    <a:pt x="1181" y="1408"/>
                  </a:cubicBezTo>
                  <a:cubicBezTo>
                    <a:pt x="1185" y="1414"/>
                    <a:pt x="1185" y="1411"/>
                    <a:pt x="1180" y="1414"/>
                  </a:cubicBezTo>
                  <a:cubicBezTo>
                    <a:pt x="1179" y="1415"/>
                    <a:pt x="1181" y="1419"/>
                    <a:pt x="1181" y="1419"/>
                  </a:cubicBezTo>
                  <a:cubicBezTo>
                    <a:pt x="1181" y="1419"/>
                    <a:pt x="1184" y="1421"/>
                    <a:pt x="1187" y="1421"/>
                  </a:cubicBezTo>
                  <a:cubicBezTo>
                    <a:pt x="1190" y="1421"/>
                    <a:pt x="1189" y="1426"/>
                    <a:pt x="1193" y="1429"/>
                  </a:cubicBezTo>
                  <a:cubicBezTo>
                    <a:pt x="1197" y="1432"/>
                    <a:pt x="1194" y="1434"/>
                    <a:pt x="1196" y="1438"/>
                  </a:cubicBezTo>
                  <a:cubicBezTo>
                    <a:pt x="1198" y="1442"/>
                    <a:pt x="1198" y="1440"/>
                    <a:pt x="1206" y="1445"/>
                  </a:cubicBezTo>
                  <a:cubicBezTo>
                    <a:pt x="1209" y="1447"/>
                    <a:pt x="1211" y="1448"/>
                    <a:pt x="1212" y="1448"/>
                  </a:cubicBezTo>
                  <a:cubicBezTo>
                    <a:pt x="1212" y="1290"/>
                    <a:pt x="1212" y="1290"/>
                    <a:pt x="1212" y="1290"/>
                  </a:cubicBezTo>
                  <a:moveTo>
                    <a:pt x="1212" y="1280"/>
                  </a:moveTo>
                  <a:cubicBezTo>
                    <a:pt x="1211" y="1280"/>
                    <a:pt x="1211" y="1280"/>
                    <a:pt x="1211" y="1280"/>
                  </a:cubicBezTo>
                  <a:cubicBezTo>
                    <a:pt x="1211" y="1280"/>
                    <a:pt x="1211" y="1280"/>
                    <a:pt x="1212" y="1281"/>
                  </a:cubicBezTo>
                  <a:cubicBezTo>
                    <a:pt x="1212" y="1280"/>
                    <a:pt x="1212" y="1280"/>
                    <a:pt x="1212" y="1280"/>
                  </a:cubicBezTo>
                  <a:moveTo>
                    <a:pt x="1121" y="826"/>
                  </a:moveTo>
                  <a:cubicBezTo>
                    <a:pt x="1120" y="825"/>
                    <a:pt x="1120" y="825"/>
                    <a:pt x="1120" y="825"/>
                  </a:cubicBezTo>
                  <a:cubicBezTo>
                    <a:pt x="1120" y="825"/>
                    <a:pt x="1121" y="826"/>
                    <a:pt x="1121" y="826"/>
                  </a:cubicBezTo>
                  <a:moveTo>
                    <a:pt x="1212" y="712"/>
                  </a:moveTo>
                  <a:cubicBezTo>
                    <a:pt x="629" y="712"/>
                    <a:pt x="629" y="712"/>
                    <a:pt x="629" y="712"/>
                  </a:cubicBezTo>
                  <a:cubicBezTo>
                    <a:pt x="630" y="714"/>
                    <a:pt x="631" y="715"/>
                    <a:pt x="633" y="719"/>
                  </a:cubicBezTo>
                  <a:cubicBezTo>
                    <a:pt x="637" y="727"/>
                    <a:pt x="634" y="722"/>
                    <a:pt x="636" y="725"/>
                  </a:cubicBezTo>
                  <a:cubicBezTo>
                    <a:pt x="639" y="728"/>
                    <a:pt x="639" y="728"/>
                    <a:pt x="639" y="728"/>
                  </a:cubicBezTo>
                  <a:cubicBezTo>
                    <a:pt x="642" y="734"/>
                    <a:pt x="642" y="734"/>
                    <a:pt x="642" y="734"/>
                  </a:cubicBezTo>
                  <a:cubicBezTo>
                    <a:pt x="642" y="734"/>
                    <a:pt x="648" y="739"/>
                    <a:pt x="648" y="742"/>
                  </a:cubicBezTo>
                  <a:cubicBezTo>
                    <a:pt x="648" y="742"/>
                    <a:pt x="653" y="750"/>
                    <a:pt x="654" y="750"/>
                  </a:cubicBezTo>
                  <a:cubicBezTo>
                    <a:pt x="654" y="750"/>
                    <a:pt x="654" y="750"/>
                    <a:pt x="654" y="750"/>
                  </a:cubicBezTo>
                  <a:cubicBezTo>
                    <a:pt x="655" y="750"/>
                    <a:pt x="655" y="750"/>
                    <a:pt x="655" y="750"/>
                  </a:cubicBezTo>
                  <a:cubicBezTo>
                    <a:pt x="656" y="750"/>
                    <a:pt x="658" y="753"/>
                    <a:pt x="660" y="753"/>
                  </a:cubicBezTo>
                  <a:cubicBezTo>
                    <a:pt x="662" y="753"/>
                    <a:pt x="673" y="758"/>
                    <a:pt x="673" y="758"/>
                  </a:cubicBezTo>
                  <a:cubicBezTo>
                    <a:pt x="673" y="758"/>
                    <a:pt x="677" y="762"/>
                    <a:pt x="679" y="765"/>
                  </a:cubicBezTo>
                  <a:cubicBezTo>
                    <a:pt x="682" y="768"/>
                    <a:pt x="684" y="768"/>
                    <a:pt x="689" y="771"/>
                  </a:cubicBezTo>
                  <a:cubicBezTo>
                    <a:pt x="693" y="774"/>
                    <a:pt x="691" y="774"/>
                    <a:pt x="693" y="780"/>
                  </a:cubicBezTo>
                  <a:cubicBezTo>
                    <a:pt x="695" y="785"/>
                    <a:pt x="695" y="783"/>
                    <a:pt x="698" y="787"/>
                  </a:cubicBezTo>
                  <a:cubicBezTo>
                    <a:pt x="702" y="792"/>
                    <a:pt x="702" y="791"/>
                    <a:pt x="704" y="798"/>
                  </a:cubicBezTo>
                  <a:cubicBezTo>
                    <a:pt x="705" y="805"/>
                    <a:pt x="704" y="801"/>
                    <a:pt x="704" y="805"/>
                  </a:cubicBezTo>
                  <a:cubicBezTo>
                    <a:pt x="705" y="809"/>
                    <a:pt x="706" y="811"/>
                    <a:pt x="707" y="816"/>
                  </a:cubicBezTo>
                  <a:cubicBezTo>
                    <a:pt x="708" y="821"/>
                    <a:pt x="709" y="817"/>
                    <a:pt x="720" y="824"/>
                  </a:cubicBezTo>
                  <a:cubicBezTo>
                    <a:pt x="724" y="826"/>
                    <a:pt x="724" y="827"/>
                    <a:pt x="728" y="829"/>
                  </a:cubicBezTo>
                  <a:cubicBezTo>
                    <a:pt x="731" y="830"/>
                    <a:pt x="730" y="832"/>
                    <a:pt x="730" y="832"/>
                  </a:cubicBezTo>
                  <a:cubicBezTo>
                    <a:pt x="730" y="832"/>
                    <a:pt x="731" y="836"/>
                    <a:pt x="731" y="838"/>
                  </a:cubicBezTo>
                  <a:cubicBezTo>
                    <a:pt x="732" y="840"/>
                    <a:pt x="732" y="842"/>
                    <a:pt x="733" y="847"/>
                  </a:cubicBezTo>
                  <a:cubicBezTo>
                    <a:pt x="735" y="852"/>
                    <a:pt x="733" y="850"/>
                    <a:pt x="734" y="854"/>
                  </a:cubicBezTo>
                  <a:cubicBezTo>
                    <a:pt x="735" y="858"/>
                    <a:pt x="733" y="856"/>
                    <a:pt x="728" y="862"/>
                  </a:cubicBezTo>
                  <a:cubicBezTo>
                    <a:pt x="727" y="862"/>
                    <a:pt x="726" y="862"/>
                    <a:pt x="725" y="862"/>
                  </a:cubicBezTo>
                  <a:cubicBezTo>
                    <a:pt x="725" y="862"/>
                    <a:pt x="725" y="862"/>
                    <a:pt x="725" y="862"/>
                  </a:cubicBezTo>
                  <a:cubicBezTo>
                    <a:pt x="725" y="862"/>
                    <a:pt x="725" y="862"/>
                    <a:pt x="725" y="862"/>
                  </a:cubicBezTo>
                  <a:cubicBezTo>
                    <a:pt x="724" y="862"/>
                    <a:pt x="723" y="862"/>
                    <a:pt x="721" y="863"/>
                  </a:cubicBezTo>
                  <a:cubicBezTo>
                    <a:pt x="719" y="863"/>
                    <a:pt x="725" y="866"/>
                    <a:pt x="741" y="878"/>
                  </a:cubicBezTo>
                  <a:cubicBezTo>
                    <a:pt x="747" y="882"/>
                    <a:pt x="749" y="884"/>
                    <a:pt x="749" y="884"/>
                  </a:cubicBezTo>
                  <a:cubicBezTo>
                    <a:pt x="749" y="884"/>
                    <a:pt x="749" y="883"/>
                    <a:pt x="748" y="883"/>
                  </a:cubicBezTo>
                  <a:cubicBezTo>
                    <a:pt x="748" y="882"/>
                    <a:pt x="747" y="882"/>
                    <a:pt x="747" y="882"/>
                  </a:cubicBezTo>
                  <a:cubicBezTo>
                    <a:pt x="747" y="882"/>
                    <a:pt x="748" y="882"/>
                    <a:pt x="748" y="882"/>
                  </a:cubicBezTo>
                  <a:cubicBezTo>
                    <a:pt x="752" y="885"/>
                    <a:pt x="750" y="885"/>
                    <a:pt x="759" y="892"/>
                  </a:cubicBezTo>
                  <a:cubicBezTo>
                    <a:pt x="767" y="899"/>
                    <a:pt x="759" y="896"/>
                    <a:pt x="760" y="898"/>
                  </a:cubicBezTo>
                  <a:cubicBezTo>
                    <a:pt x="760" y="901"/>
                    <a:pt x="760" y="904"/>
                    <a:pt x="760" y="910"/>
                  </a:cubicBezTo>
                  <a:cubicBezTo>
                    <a:pt x="761" y="915"/>
                    <a:pt x="761" y="912"/>
                    <a:pt x="763" y="915"/>
                  </a:cubicBezTo>
                  <a:cubicBezTo>
                    <a:pt x="766" y="919"/>
                    <a:pt x="763" y="915"/>
                    <a:pt x="768" y="921"/>
                  </a:cubicBezTo>
                  <a:cubicBezTo>
                    <a:pt x="768" y="921"/>
                    <a:pt x="770" y="925"/>
                    <a:pt x="773" y="928"/>
                  </a:cubicBezTo>
                  <a:cubicBezTo>
                    <a:pt x="776" y="930"/>
                    <a:pt x="777" y="930"/>
                    <a:pt x="780" y="932"/>
                  </a:cubicBezTo>
                  <a:cubicBezTo>
                    <a:pt x="782" y="933"/>
                    <a:pt x="782" y="933"/>
                    <a:pt x="782" y="933"/>
                  </a:cubicBezTo>
                  <a:cubicBezTo>
                    <a:pt x="782" y="933"/>
                    <a:pt x="782" y="933"/>
                    <a:pt x="782" y="933"/>
                  </a:cubicBezTo>
                  <a:cubicBezTo>
                    <a:pt x="781" y="933"/>
                    <a:pt x="781" y="933"/>
                    <a:pt x="783" y="934"/>
                  </a:cubicBezTo>
                  <a:cubicBezTo>
                    <a:pt x="785" y="936"/>
                    <a:pt x="786" y="938"/>
                    <a:pt x="786" y="940"/>
                  </a:cubicBezTo>
                  <a:cubicBezTo>
                    <a:pt x="786" y="942"/>
                    <a:pt x="787" y="945"/>
                    <a:pt x="790" y="946"/>
                  </a:cubicBezTo>
                  <a:cubicBezTo>
                    <a:pt x="790" y="946"/>
                    <a:pt x="791" y="946"/>
                    <a:pt x="791" y="946"/>
                  </a:cubicBezTo>
                  <a:cubicBezTo>
                    <a:pt x="793" y="946"/>
                    <a:pt x="790" y="943"/>
                    <a:pt x="793" y="942"/>
                  </a:cubicBezTo>
                  <a:cubicBezTo>
                    <a:pt x="796" y="941"/>
                    <a:pt x="793" y="940"/>
                    <a:pt x="790" y="933"/>
                  </a:cubicBezTo>
                  <a:cubicBezTo>
                    <a:pt x="789" y="932"/>
                    <a:pt x="788" y="930"/>
                    <a:pt x="787" y="927"/>
                  </a:cubicBezTo>
                  <a:cubicBezTo>
                    <a:pt x="786" y="924"/>
                    <a:pt x="784" y="925"/>
                    <a:pt x="780" y="923"/>
                  </a:cubicBezTo>
                  <a:cubicBezTo>
                    <a:pt x="777" y="921"/>
                    <a:pt x="779" y="921"/>
                    <a:pt x="777" y="919"/>
                  </a:cubicBezTo>
                  <a:cubicBezTo>
                    <a:pt x="776" y="918"/>
                    <a:pt x="777" y="915"/>
                    <a:pt x="778" y="912"/>
                  </a:cubicBezTo>
                  <a:cubicBezTo>
                    <a:pt x="779" y="909"/>
                    <a:pt x="778" y="908"/>
                    <a:pt x="776" y="904"/>
                  </a:cubicBezTo>
                  <a:cubicBezTo>
                    <a:pt x="775" y="900"/>
                    <a:pt x="773" y="901"/>
                    <a:pt x="771" y="898"/>
                  </a:cubicBezTo>
                  <a:cubicBezTo>
                    <a:pt x="769" y="895"/>
                    <a:pt x="770" y="895"/>
                    <a:pt x="770" y="891"/>
                  </a:cubicBezTo>
                  <a:cubicBezTo>
                    <a:pt x="770" y="888"/>
                    <a:pt x="767" y="886"/>
                    <a:pt x="767" y="886"/>
                  </a:cubicBezTo>
                  <a:cubicBezTo>
                    <a:pt x="767" y="886"/>
                    <a:pt x="766" y="881"/>
                    <a:pt x="760" y="878"/>
                  </a:cubicBezTo>
                  <a:cubicBezTo>
                    <a:pt x="759" y="877"/>
                    <a:pt x="759" y="875"/>
                    <a:pt x="760" y="874"/>
                  </a:cubicBezTo>
                  <a:cubicBezTo>
                    <a:pt x="760" y="873"/>
                    <a:pt x="759" y="869"/>
                    <a:pt x="758" y="867"/>
                  </a:cubicBezTo>
                  <a:cubicBezTo>
                    <a:pt x="757" y="865"/>
                    <a:pt x="756" y="865"/>
                    <a:pt x="752" y="863"/>
                  </a:cubicBezTo>
                  <a:cubicBezTo>
                    <a:pt x="749" y="860"/>
                    <a:pt x="751" y="859"/>
                    <a:pt x="750" y="856"/>
                  </a:cubicBezTo>
                  <a:cubicBezTo>
                    <a:pt x="749" y="854"/>
                    <a:pt x="750" y="853"/>
                    <a:pt x="750" y="850"/>
                  </a:cubicBezTo>
                  <a:cubicBezTo>
                    <a:pt x="750" y="847"/>
                    <a:pt x="747" y="846"/>
                    <a:pt x="745" y="845"/>
                  </a:cubicBezTo>
                  <a:cubicBezTo>
                    <a:pt x="743" y="844"/>
                    <a:pt x="742" y="843"/>
                    <a:pt x="743" y="837"/>
                  </a:cubicBezTo>
                  <a:cubicBezTo>
                    <a:pt x="743" y="837"/>
                    <a:pt x="741" y="834"/>
                    <a:pt x="739" y="830"/>
                  </a:cubicBezTo>
                  <a:cubicBezTo>
                    <a:pt x="738" y="829"/>
                    <a:pt x="737" y="828"/>
                    <a:pt x="737" y="828"/>
                  </a:cubicBezTo>
                  <a:cubicBezTo>
                    <a:pt x="737" y="828"/>
                    <a:pt x="737" y="828"/>
                    <a:pt x="737" y="828"/>
                  </a:cubicBezTo>
                  <a:cubicBezTo>
                    <a:pt x="737" y="828"/>
                    <a:pt x="736" y="829"/>
                    <a:pt x="736" y="829"/>
                  </a:cubicBezTo>
                  <a:cubicBezTo>
                    <a:pt x="736" y="829"/>
                    <a:pt x="736" y="828"/>
                    <a:pt x="735" y="828"/>
                  </a:cubicBezTo>
                  <a:cubicBezTo>
                    <a:pt x="732" y="825"/>
                    <a:pt x="732" y="825"/>
                    <a:pt x="730" y="823"/>
                  </a:cubicBezTo>
                  <a:cubicBezTo>
                    <a:pt x="728" y="821"/>
                    <a:pt x="728" y="819"/>
                    <a:pt x="727" y="816"/>
                  </a:cubicBezTo>
                  <a:cubicBezTo>
                    <a:pt x="726" y="813"/>
                    <a:pt x="724" y="810"/>
                    <a:pt x="721" y="806"/>
                  </a:cubicBezTo>
                  <a:cubicBezTo>
                    <a:pt x="718" y="802"/>
                    <a:pt x="721" y="803"/>
                    <a:pt x="721" y="800"/>
                  </a:cubicBezTo>
                  <a:cubicBezTo>
                    <a:pt x="721" y="797"/>
                    <a:pt x="722" y="797"/>
                    <a:pt x="728" y="795"/>
                  </a:cubicBezTo>
                  <a:cubicBezTo>
                    <a:pt x="736" y="801"/>
                    <a:pt x="736" y="801"/>
                    <a:pt x="736" y="801"/>
                  </a:cubicBezTo>
                  <a:cubicBezTo>
                    <a:pt x="736" y="801"/>
                    <a:pt x="737" y="798"/>
                    <a:pt x="738" y="795"/>
                  </a:cubicBezTo>
                  <a:cubicBezTo>
                    <a:pt x="738" y="794"/>
                    <a:pt x="738" y="794"/>
                    <a:pt x="738" y="794"/>
                  </a:cubicBezTo>
                  <a:cubicBezTo>
                    <a:pt x="739" y="794"/>
                    <a:pt x="740" y="796"/>
                    <a:pt x="744" y="797"/>
                  </a:cubicBezTo>
                  <a:cubicBezTo>
                    <a:pt x="746" y="797"/>
                    <a:pt x="746" y="801"/>
                    <a:pt x="747" y="805"/>
                  </a:cubicBezTo>
                  <a:cubicBezTo>
                    <a:pt x="748" y="810"/>
                    <a:pt x="749" y="813"/>
                    <a:pt x="751" y="814"/>
                  </a:cubicBezTo>
                  <a:cubicBezTo>
                    <a:pt x="752" y="815"/>
                    <a:pt x="751" y="818"/>
                    <a:pt x="751" y="821"/>
                  </a:cubicBezTo>
                  <a:cubicBezTo>
                    <a:pt x="751" y="824"/>
                    <a:pt x="754" y="826"/>
                    <a:pt x="756" y="829"/>
                  </a:cubicBezTo>
                  <a:cubicBezTo>
                    <a:pt x="758" y="831"/>
                    <a:pt x="760" y="833"/>
                    <a:pt x="762" y="835"/>
                  </a:cubicBezTo>
                  <a:cubicBezTo>
                    <a:pt x="764" y="837"/>
                    <a:pt x="760" y="841"/>
                    <a:pt x="762" y="843"/>
                  </a:cubicBezTo>
                  <a:cubicBezTo>
                    <a:pt x="765" y="845"/>
                    <a:pt x="766" y="845"/>
                    <a:pt x="770" y="847"/>
                  </a:cubicBezTo>
                  <a:cubicBezTo>
                    <a:pt x="774" y="849"/>
                    <a:pt x="770" y="849"/>
                    <a:pt x="770" y="852"/>
                  </a:cubicBezTo>
                  <a:cubicBezTo>
                    <a:pt x="771" y="855"/>
                    <a:pt x="771" y="856"/>
                    <a:pt x="781" y="860"/>
                  </a:cubicBezTo>
                  <a:cubicBezTo>
                    <a:pt x="781" y="860"/>
                    <a:pt x="781" y="864"/>
                    <a:pt x="784" y="866"/>
                  </a:cubicBezTo>
                  <a:cubicBezTo>
                    <a:pt x="787" y="869"/>
                    <a:pt x="786" y="870"/>
                    <a:pt x="792" y="877"/>
                  </a:cubicBezTo>
                  <a:cubicBezTo>
                    <a:pt x="794" y="879"/>
                    <a:pt x="793" y="879"/>
                    <a:pt x="802" y="882"/>
                  </a:cubicBezTo>
                  <a:cubicBezTo>
                    <a:pt x="810" y="886"/>
                    <a:pt x="802" y="884"/>
                    <a:pt x="800" y="888"/>
                  </a:cubicBezTo>
                  <a:cubicBezTo>
                    <a:pt x="800" y="888"/>
                    <a:pt x="796" y="892"/>
                    <a:pt x="799" y="897"/>
                  </a:cubicBezTo>
                  <a:cubicBezTo>
                    <a:pt x="801" y="899"/>
                    <a:pt x="802" y="899"/>
                    <a:pt x="807" y="901"/>
                  </a:cubicBezTo>
                  <a:cubicBezTo>
                    <a:pt x="811" y="902"/>
                    <a:pt x="812" y="904"/>
                    <a:pt x="815" y="908"/>
                  </a:cubicBezTo>
                  <a:cubicBezTo>
                    <a:pt x="819" y="913"/>
                    <a:pt x="815" y="910"/>
                    <a:pt x="817" y="912"/>
                  </a:cubicBezTo>
                  <a:cubicBezTo>
                    <a:pt x="820" y="915"/>
                    <a:pt x="820" y="915"/>
                    <a:pt x="823" y="918"/>
                  </a:cubicBezTo>
                  <a:cubicBezTo>
                    <a:pt x="826" y="922"/>
                    <a:pt x="826" y="923"/>
                    <a:pt x="830" y="926"/>
                  </a:cubicBezTo>
                  <a:cubicBezTo>
                    <a:pt x="834" y="929"/>
                    <a:pt x="833" y="929"/>
                    <a:pt x="834" y="932"/>
                  </a:cubicBezTo>
                  <a:cubicBezTo>
                    <a:pt x="835" y="935"/>
                    <a:pt x="835" y="935"/>
                    <a:pt x="836" y="938"/>
                  </a:cubicBezTo>
                  <a:cubicBezTo>
                    <a:pt x="837" y="941"/>
                    <a:pt x="838" y="941"/>
                    <a:pt x="839" y="943"/>
                  </a:cubicBezTo>
                  <a:cubicBezTo>
                    <a:pt x="841" y="945"/>
                    <a:pt x="841" y="947"/>
                    <a:pt x="843" y="950"/>
                  </a:cubicBezTo>
                  <a:cubicBezTo>
                    <a:pt x="846" y="953"/>
                    <a:pt x="848" y="953"/>
                    <a:pt x="849" y="955"/>
                  </a:cubicBezTo>
                  <a:cubicBezTo>
                    <a:pt x="849" y="957"/>
                    <a:pt x="850" y="960"/>
                    <a:pt x="850" y="962"/>
                  </a:cubicBezTo>
                  <a:cubicBezTo>
                    <a:pt x="851" y="965"/>
                    <a:pt x="854" y="967"/>
                    <a:pt x="854" y="967"/>
                  </a:cubicBezTo>
                  <a:cubicBezTo>
                    <a:pt x="854" y="967"/>
                    <a:pt x="856" y="973"/>
                    <a:pt x="855" y="977"/>
                  </a:cubicBezTo>
                  <a:cubicBezTo>
                    <a:pt x="855" y="977"/>
                    <a:pt x="852" y="982"/>
                    <a:pt x="852" y="983"/>
                  </a:cubicBezTo>
                  <a:cubicBezTo>
                    <a:pt x="851" y="985"/>
                    <a:pt x="851" y="986"/>
                    <a:pt x="851" y="986"/>
                  </a:cubicBezTo>
                  <a:cubicBezTo>
                    <a:pt x="851" y="986"/>
                    <a:pt x="849" y="992"/>
                    <a:pt x="851" y="995"/>
                  </a:cubicBezTo>
                  <a:cubicBezTo>
                    <a:pt x="853" y="999"/>
                    <a:pt x="852" y="998"/>
                    <a:pt x="855" y="1000"/>
                  </a:cubicBezTo>
                  <a:cubicBezTo>
                    <a:pt x="858" y="1002"/>
                    <a:pt x="855" y="1004"/>
                    <a:pt x="858" y="1008"/>
                  </a:cubicBezTo>
                  <a:cubicBezTo>
                    <a:pt x="860" y="1011"/>
                    <a:pt x="863" y="1010"/>
                    <a:pt x="866" y="1013"/>
                  </a:cubicBezTo>
                  <a:cubicBezTo>
                    <a:pt x="866" y="1013"/>
                    <a:pt x="868" y="1016"/>
                    <a:pt x="873" y="1019"/>
                  </a:cubicBezTo>
                  <a:cubicBezTo>
                    <a:pt x="878" y="1022"/>
                    <a:pt x="874" y="1020"/>
                    <a:pt x="880" y="1024"/>
                  </a:cubicBezTo>
                  <a:cubicBezTo>
                    <a:pt x="882" y="1026"/>
                    <a:pt x="880" y="1028"/>
                    <a:pt x="887" y="1032"/>
                  </a:cubicBezTo>
                  <a:cubicBezTo>
                    <a:pt x="888" y="1033"/>
                    <a:pt x="888" y="1033"/>
                    <a:pt x="889" y="1033"/>
                  </a:cubicBezTo>
                  <a:cubicBezTo>
                    <a:pt x="891" y="1033"/>
                    <a:pt x="892" y="1032"/>
                    <a:pt x="894" y="1032"/>
                  </a:cubicBezTo>
                  <a:cubicBezTo>
                    <a:pt x="894" y="1032"/>
                    <a:pt x="894" y="1032"/>
                    <a:pt x="894" y="1032"/>
                  </a:cubicBezTo>
                  <a:cubicBezTo>
                    <a:pt x="896" y="1032"/>
                    <a:pt x="898" y="1033"/>
                    <a:pt x="901" y="1037"/>
                  </a:cubicBezTo>
                  <a:cubicBezTo>
                    <a:pt x="903" y="1039"/>
                    <a:pt x="903" y="1040"/>
                    <a:pt x="906" y="1041"/>
                  </a:cubicBezTo>
                  <a:cubicBezTo>
                    <a:pt x="910" y="1043"/>
                    <a:pt x="911" y="1043"/>
                    <a:pt x="912" y="1043"/>
                  </a:cubicBezTo>
                  <a:cubicBezTo>
                    <a:pt x="914" y="1043"/>
                    <a:pt x="915" y="1044"/>
                    <a:pt x="926" y="1049"/>
                  </a:cubicBezTo>
                  <a:cubicBezTo>
                    <a:pt x="929" y="1051"/>
                    <a:pt x="928" y="1051"/>
                    <a:pt x="935" y="1052"/>
                  </a:cubicBezTo>
                  <a:cubicBezTo>
                    <a:pt x="938" y="1052"/>
                    <a:pt x="939" y="1052"/>
                    <a:pt x="946" y="1056"/>
                  </a:cubicBezTo>
                  <a:cubicBezTo>
                    <a:pt x="948" y="1057"/>
                    <a:pt x="949" y="1059"/>
                    <a:pt x="950" y="1060"/>
                  </a:cubicBezTo>
                  <a:cubicBezTo>
                    <a:pt x="951" y="1060"/>
                    <a:pt x="954" y="1061"/>
                    <a:pt x="957" y="1061"/>
                  </a:cubicBezTo>
                  <a:cubicBezTo>
                    <a:pt x="958" y="1061"/>
                    <a:pt x="959" y="1061"/>
                    <a:pt x="960" y="1061"/>
                  </a:cubicBezTo>
                  <a:cubicBezTo>
                    <a:pt x="960" y="1061"/>
                    <a:pt x="960" y="1061"/>
                    <a:pt x="960" y="1061"/>
                  </a:cubicBezTo>
                  <a:cubicBezTo>
                    <a:pt x="961" y="1061"/>
                    <a:pt x="961" y="1061"/>
                    <a:pt x="961" y="1061"/>
                  </a:cubicBezTo>
                  <a:cubicBezTo>
                    <a:pt x="962" y="1061"/>
                    <a:pt x="962" y="1061"/>
                    <a:pt x="963" y="1061"/>
                  </a:cubicBezTo>
                  <a:cubicBezTo>
                    <a:pt x="963" y="1061"/>
                    <a:pt x="965" y="1061"/>
                    <a:pt x="967" y="1060"/>
                  </a:cubicBezTo>
                  <a:cubicBezTo>
                    <a:pt x="970" y="1065"/>
                    <a:pt x="970" y="1065"/>
                    <a:pt x="970" y="1065"/>
                  </a:cubicBezTo>
                  <a:cubicBezTo>
                    <a:pt x="970" y="1065"/>
                    <a:pt x="970" y="1065"/>
                    <a:pt x="971" y="1065"/>
                  </a:cubicBezTo>
                  <a:cubicBezTo>
                    <a:pt x="973" y="1065"/>
                    <a:pt x="976" y="1065"/>
                    <a:pt x="979" y="1066"/>
                  </a:cubicBezTo>
                  <a:cubicBezTo>
                    <a:pt x="979" y="1066"/>
                    <a:pt x="983" y="1064"/>
                    <a:pt x="988" y="1062"/>
                  </a:cubicBezTo>
                  <a:cubicBezTo>
                    <a:pt x="990" y="1061"/>
                    <a:pt x="993" y="1060"/>
                    <a:pt x="998" y="1059"/>
                  </a:cubicBezTo>
                  <a:cubicBezTo>
                    <a:pt x="998" y="1059"/>
                    <a:pt x="999" y="1059"/>
                    <a:pt x="999" y="1059"/>
                  </a:cubicBezTo>
                  <a:cubicBezTo>
                    <a:pt x="1001" y="1059"/>
                    <a:pt x="1004" y="1060"/>
                    <a:pt x="1006" y="1060"/>
                  </a:cubicBezTo>
                  <a:cubicBezTo>
                    <a:pt x="1008" y="1060"/>
                    <a:pt x="1009" y="1063"/>
                    <a:pt x="1017" y="1067"/>
                  </a:cubicBezTo>
                  <a:cubicBezTo>
                    <a:pt x="1017" y="1067"/>
                    <a:pt x="1021" y="1068"/>
                    <a:pt x="1027" y="1073"/>
                  </a:cubicBezTo>
                  <a:cubicBezTo>
                    <a:pt x="1032" y="1077"/>
                    <a:pt x="1027" y="1073"/>
                    <a:pt x="1030" y="1077"/>
                  </a:cubicBezTo>
                  <a:cubicBezTo>
                    <a:pt x="1031" y="1079"/>
                    <a:pt x="1031" y="1080"/>
                    <a:pt x="1037" y="1083"/>
                  </a:cubicBezTo>
                  <a:cubicBezTo>
                    <a:pt x="1041" y="1084"/>
                    <a:pt x="1038" y="1084"/>
                    <a:pt x="1039" y="1088"/>
                  </a:cubicBezTo>
                  <a:cubicBezTo>
                    <a:pt x="1039" y="1088"/>
                    <a:pt x="1043" y="1089"/>
                    <a:pt x="1045" y="1090"/>
                  </a:cubicBezTo>
                  <a:cubicBezTo>
                    <a:pt x="1045" y="1090"/>
                    <a:pt x="1044" y="1093"/>
                    <a:pt x="1049" y="1095"/>
                  </a:cubicBezTo>
                  <a:cubicBezTo>
                    <a:pt x="1051" y="1097"/>
                    <a:pt x="1053" y="1096"/>
                    <a:pt x="1056" y="1097"/>
                  </a:cubicBezTo>
                  <a:cubicBezTo>
                    <a:pt x="1057" y="1098"/>
                    <a:pt x="1057" y="1098"/>
                    <a:pt x="1057" y="1098"/>
                  </a:cubicBezTo>
                  <a:cubicBezTo>
                    <a:pt x="1058" y="1098"/>
                    <a:pt x="1057" y="1097"/>
                    <a:pt x="1059" y="1097"/>
                  </a:cubicBezTo>
                  <a:cubicBezTo>
                    <a:pt x="1059" y="1097"/>
                    <a:pt x="1060" y="1099"/>
                    <a:pt x="1065" y="1100"/>
                  </a:cubicBezTo>
                  <a:cubicBezTo>
                    <a:pt x="1065" y="1100"/>
                    <a:pt x="1065" y="1102"/>
                    <a:pt x="1066" y="1104"/>
                  </a:cubicBezTo>
                  <a:cubicBezTo>
                    <a:pt x="1066" y="1104"/>
                    <a:pt x="1069" y="1105"/>
                    <a:pt x="1074" y="1105"/>
                  </a:cubicBezTo>
                  <a:cubicBezTo>
                    <a:pt x="1074" y="1105"/>
                    <a:pt x="1075" y="1105"/>
                    <a:pt x="1076" y="1105"/>
                  </a:cubicBezTo>
                  <a:cubicBezTo>
                    <a:pt x="1076" y="1105"/>
                    <a:pt x="1076" y="1105"/>
                    <a:pt x="1078" y="1105"/>
                  </a:cubicBezTo>
                  <a:cubicBezTo>
                    <a:pt x="1079" y="1105"/>
                    <a:pt x="1080" y="1105"/>
                    <a:pt x="1082" y="1105"/>
                  </a:cubicBezTo>
                  <a:cubicBezTo>
                    <a:pt x="1085" y="1105"/>
                    <a:pt x="1086" y="1106"/>
                    <a:pt x="1093" y="1108"/>
                  </a:cubicBezTo>
                  <a:cubicBezTo>
                    <a:pt x="1093" y="1108"/>
                    <a:pt x="1093" y="1108"/>
                    <a:pt x="1094" y="1108"/>
                  </a:cubicBezTo>
                  <a:cubicBezTo>
                    <a:pt x="1095" y="1108"/>
                    <a:pt x="1094" y="1106"/>
                    <a:pt x="1096" y="1104"/>
                  </a:cubicBezTo>
                  <a:cubicBezTo>
                    <a:pt x="1096" y="1104"/>
                    <a:pt x="1096" y="1104"/>
                    <a:pt x="1096" y="1104"/>
                  </a:cubicBezTo>
                  <a:cubicBezTo>
                    <a:pt x="1097" y="1104"/>
                    <a:pt x="1100" y="1105"/>
                    <a:pt x="1101" y="1107"/>
                  </a:cubicBezTo>
                  <a:cubicBezTo>
                    <a:pt x="1101" y="1107"/>
                    <a:pt x="1099" y="1110"/>
                    <a:pt x="1099" y="1114"/>
                  </a:cubicBezTo>
                  <a:cubicBezTo>
                    <a:pt x="1099" y="1114"/>
                    <a:pt x="1101" y="1117"/>
                    <a:pt x="1108" y="1122"/>
                  </a:cubicBezTo>
                  <a:cubicBezTo>
                    <a:pt x="1108" y="1122"/>
                    <a:pt x="1108" y="1124"/>
                    <a:pt x="1109" y="1127"/>
                  </a:cubicBezTo>
                  <a:cubicBezTo>
                    <a:pt x="1110" y="1130"/>
                    <a:pt x="1110" y="1129"/>
                    <a:pt x="1116" y="1135"/>
                  </a:cubicBezTo>
                  <a:cubicBezTo>
                    <a:pt x="1118" y="1136"/>
                    <a:pt x="1118" y="1139"/>
                    <a:pt x="1118" y="1139"/>
                  </a:cubicBezTo>
                  <a:cubicBezTo>
                    <a:pt x="1118" y="1139"/>
                    <a:pt x="1120" y="1143"/>
                    <a:pt x="1121" y="1144"/>
                  </a:cubicBezTo>
                  <a:cubicBezTo>
                    <a:pt x="1123" y="1146"/>
                    <a:pt x="1123" y="1150"/>
                    <a:pt x="1123" y="1150"/>
                  </a:cubicBezTo>
                  <a:cubicBezTo>
                    <a:pt x="1123" y="1150"/>
                    <a:pt x="1122" y="1152"/>
                    <a:pt x="1119" y="1155"/>
                  </a:cubicBezTo>
                  <a:cubicBezTo>
                    <a:pt x="1119" y="1155"/>
                    <a:pt x="1117" y="1160"/>
                    <a:pt x="1120" y="1160"/>
                  </a:cubicBezTo>
                  <a:cubicBezTo>
                    <a:pt x="1122" y="1160"/>
                    <a:pt x="1129" y="1167"/>
                    <a:pt x="1129" y="1167"/>
                  </a:cubicBezTo>
                  <a:cubicBezTo>
                    <a:pt x="1129" y="1167"/>
                    <a:pt x="1127" y="1161"/>
                    <a:pt x="1132" y="1160"/>
                  </a:cubicBezTo>
                  <a:cubicBezTo>
                    <a:pt x="1132" y="1160"/>
                    <a:pt x="1132" y="1160"/>
                    <a:pt x="1133" y="1160"/>
                  </a:cubicBezTo>
                  <a:cubicBezTo>
                    <a:pt x="1134" y="1160"/>
                    <a:pt x="1134" y="1163"/>
                    <a:pt x="1138" y="1168"/>
                  </a:cubicBezTo>
                  <a:cubicBezTo>
                    <a:pt x="1141" y="1170"/>
                    <a:pt x="1143" y="1170"/>
                    <a:pt x="1146" y="1171"/>
                  </a:cubicBezTo>
                  <a:cubicBezTo>
                    <a:pt x="1149" y="1173"/>
                    <a:pt x="1148" y="1173"/>
                    <a:pt x="1149" y="1177"/>
                  </a:cubicBezTo>
                  <a:cubicBezTo>
                    <a:pt x="1149" y="1177"/>
                    <a:pt x="1149" y="1181"/>
                    <a:pt x="1150" y="1183"/>
                  </a:cubicBezTo>
                  <a:cubicBezTo>
                    <a:pt x="1151" y="1186"/>
                    <a:pt x="1155" y="1187"/>
                    <a:pt x="1155" y="1187"/>
                  </a:cubicBezTo>
                  <a:cubicBezTo>
                    <a:pt x="1155" y="1187"/>
                    <a:pt x="1160" y="1187"/>
                    <a:pt x="1163" y="1187"/>
                  </a:cubicBezTo>
                  <a:cubicBezTo>
                    <a:pt x="1165" y="1187"/>
                    <a:pt x="1166" y="1187"/>
                    <a:pt x="1167" y="1187"/>
                  </a:cubicBezTo>
                  <a:cubicBezTo>
                    <a:pt x="1169" y="1188"/>
                    <a:pt x="1173" y="1189"/>
                    <a:pt x="1173" y="1189"/>
                  </a:cubicBezTo>
                  <a:cubicBezTo>
                    <a:pt x="1178" y="1195"/>
                    <a:pt x="1178" y="1195"/>
                    <a:pt x="1178" y="1195"/>
                  </a:cubicBezTo>
                  <a:cubicBezTo>
                    <a:pt x="1178" y="1195"/>
                    <a:pt x="1180" y="1193"/>
                    <a:pt x="1182" y="1193"/>
                  </a:cubicBezTo>
                  <a:cubicBezTo>
                    <a:pt x="1182" y="1193"/>
                    <a:pt x="1183" y="1194"/>
                    <a:pt x="1183" y="1194"/>
                  </a:cubicBezTo>
                  <a:cubicBezTo>
                    <a:pt x="1185" y="1195"/>
                    <a:pt x="1184" y="1196"/>
                    <a:pt x="1186" y="1198"/>
                  </a:cubicBezTo>
                  <a:cubicBezTo>
                    <a:pt x="1187" y="1198"/>
                    <a:pt x="1188" y="1198"/>
                    <a:pt x="1188" y="1198"/>
                  </a:cubicBezTo>
                  <a:cubicBezTo>
                    <a:pt x="1188" y="1198"/>
                    <a:pt x="1189" y="1198"/>
                    <a:pt x="1189" y="1198"/>
                  </a:cubicBezTo>
                  <a:cubicBezTo>
                    <a:pt x="1189" y="1198"/>
                    <a:pt x="1190" y="1198"/>
                    <a:pt x="1190" y="1198"/>
                  </a:cubicBezTo>
                  <a:cubicBezTo>
                    <a:pt x="1191" y="1198"/>
                    <a:pt x="1193" y="1198"/>
                    <a:pt x="1196" y="1199"/>
                  </a:cubicBezTo>
                  <a:cubicBezTo>
                    <a:pt x="1196" y="1199"/>
                    <a:pt x="1197" y="1199"/>
                    <a:pt x="1197" y="1199"/>
                  </a:cubicBezTo>
                  <a:cubicBezTo>
                    <a:pt x="1199" y="1199"/>
                    <a:pt x="1198" y="1197"/>
                    <a:pt x="1198" y="1196"/>
                  </a:cubicBezTo>
                  <a:cubicBezTo>
                    <a:pt x="1197" y="1194"/>
                    <a:pt x="1197" y="1191"/>
                    <a:pt x="1195" y="1190"/>
                  </a:cubicBezTo>
                  <a:cubicBezTo>
                    <a:pt x="1193" y="1190"/>
                    <a:pt x="1193" y="1186"/>
                    <a:pt x="1193" y="1186"/>
                  </a:cubicBezTo>
                  <a:cubicBezTo>
                    <a:pt x="1195" y="1182"/>
                    <a:pt x="1195" y="1182"/>
                    <a:pt x="1195" y="1182"/>
                  </a:cubicBezTo>
                  <a:cubicBezTo>
                    <a:pt x="1195" y="1182"/>
                    <a:pt x="1199" y="1178"/>
                    <a:pt x="1202" y="1177"/>
                  </a:cubicBezTo>
                  <a:cubicBezTo>
                    <a:pt x="1204" y="1175"/>
                    <a:pt x="1206" y="1174"/>
                    <a:pt x="1208" y="1174"/>
                  </a:cubicBezTo>
                  <a:cubicBezTo>
                    <a:pt x="1211" y="1174"/>
                    <a:pt x="1211" y="1177"/>
                    <a:pt x="1211" y="1181"/>
                  </a:cubicBezTo>
                  <a:cubicBezTo>
                    <a:pt x="1211" y="1183"/>
                    <a:pt x="1211" y="1184"/>
                    <a:pt x="1212" y="1184"/>
                  </a:cubicBezTo>
                  <a:cubicBezTo>
                    <a:pt x="1212" y="1166"/>
                    <a:pt x="1212" y="1166"/>
                    <a:pt x="1212" y="1166"/>
                  </a:cubicBezTo>
                  <a:cubicBezTo>
                    <a:pt x="1212" y="1166"/>
                    <a:pt x="1211" y="1166"/>
                    <a:pt x="1211" y="1166"/>
                  </a:cubicBezTo>
                  <a:cubicBezTo>
                    <a:pt x="1210" y="1167"/>
                    <a:pt x="1209" y="1167"/>
                    <a:pt x="1207" y="1167"/>
                  </a:cubicBezTo>
                  <a:cubicBezTo>
                    <a:pt x="1207" y="1167"/>
                    <a:pt x="1206" y="1167"/>
                    <a:pt x="1206" y="1167"/>
                  </a:cubicBezTo>
                  <a:cubicBezTo>
                    <a:pt x="1206" y="1167"/>
                    <a:pt x="1206" y="1167"/>
                    <a:pt x="1205" y="1167"/>
                  </a:cubicBezTo>
                  <a:cubicBezTo>
                    <a:pt x="1201" y="1167"/>
                    <a:pt x="1201" y="1170"/>
                    <a:pt x="1194" y="1176"/>
                  </a:cubicBezTo>
                  <a:cubicBezTo>
                    <a:pt x="1193" y="1177"/>
                    <a:pt x="1192" y="1177"/>
                    <a:pt x="1192" y="1177"/>
                  </a:cubicBezTo>
                  <a:cubicBezTo>
                    <a:pt x="1191" y="1177"/>
                    <a:pt x="1190" y="1177"/>
                    <a:pt x="1188" y="1176"/>
                  </a:cubicBezTo>
                  <a:cubicBezTo>
                    <a:pt x="1185" y="1176"/>
                    <a:pt x="1182" y="1175"/>
                    <a:pt x="1168" y="1170"/>
                  </a:cubicBezTo>
                  <a:cubicBezTo>
                    <a:pt x="1154" y="1165"/>
                    <a:pt x="1165" y="1167"/>
                    <a:pt x="1160" y="1164"/>
                  </a:cubicBezTo>
                  <a:cubicBezTo>
                    <a:pt x="1156" y="1162"/>
                    <a:pt x="1158" y="1161"/>
                    <a:pt x="1156" y="1158"/>
                  </a:cubicBezTo>
                  <a:cubicBezTo>
                    <a:pt x="1155" y="1154"/>
                    <a:pt x="1156" y="1152"/>
                    <a:pt x="1154" y="1147"/>
                  </a:cubicBezTo>
                  <a:cubicBezTo>
                    <a:pt x="1153" y="1142"/>
                    <a:pt x="1151" y="1139"/>
                    <a:pt x="1148" y="1136"/>
                  </a:cubicBezTo>
                  <a:cubicBezTo>
                    <a:pt x="1144" y="1133"/>
                    <a:pt x="1149" y="1131"/>
                    <a:pt x="1148" y="1128"/>
                  </a:cubicBezTo>
                  <a:cubicBezTo>
                    <a:pt x="1147" y="1125"/>
                    <a:pt x="1147" y="1125"/>
                    <a:pt x="1149" y="1120"/>
                  </a:cubicBezTo>
                  <a:cubicBezTo>
                    <a:pt x="1150" y="1116"/>
                    <a:pt x="1152" y="1113"/>
                    <a:pt x="1152" y="1111"/>
                  </a:cubicBezTo>
                  <a:cubicBezTo>
                    <a:pt x="1152" y="1110"/>
                    <a:pt x="1150" y="1106"/>
                    <a:pt x="1151" y="1101"/>
                  </a:cubicBezTo>
                  <a:cubicBezTo>
                    <a:pt x="1151" y="1097"/>
                    <a:pt x="1153" y="1095"/>
                    <a:pt x="1155" y="1092"/>
                  </a:cubicBezTo>
                  <a:cubicBezTo>
                    <a:pt x="1157" y="1089"/>
                    <a:pt x="1156" y="1087"/>
                    <a:pt x="1158" y="1082"/>
                  </a:cubicBezTo>
                  <a:cubicBezTo>
                    <a:pt x="1160" y="1077"/>
                    <a:pt x="1158" y="1080"/>
                    <a:pt x="1154" y="1076"/>
                  </a:cubicBezTo>
                  <a:cubicBezTo>
                    <a:pt x="1152" y="1075"/>
                    <a:pt x="1152" y="1075"/>
                    <a:pt x="1151" y="1075"/>
                  </a:cubicBezTo>
                  <a:cubicBezTo>
                    <a:pt x="1150" y="1075"/>
                    <a:pt x="1150" y="1075"/>
                    <a:pt x="1149" y="1075"/>
                  </a:cubicBezTo>
                  <a:cubicBezTo>
                    <a:pt x="1149" y="1075"/>
                    <a:pt x="1148" y="1076"/>
                    <a:pt x="1147" y="1076"/>
                  </a:cubicBezTo>
                  <a:cubicBezTo>
                    <a:pt x="1147" y="1076"/>
                    <a:pt x="1146" y="1076"/>
                    <a:pt x="1145" y="1075"/>
                  </a:cubicBezTo>
                  <a:cubicBezTo>
                    <a:pt x="1140" y="1074"/>
                    <a:pt x="1145" y="1075"/>
                    <a:pt x="1138" y="1068"/>
                  </a:cubicBezTo>
                  <a:cubicBezTo>
                    <a:pt x="1136" y="1065"/>
                    <a:pt x="1135" y="1064"/>
                    <a:pt x="1135" y="1064"/>
                  </a:cubicBezTo>
                  <a:cubicBezTo>
                    <a:pt x="1135" y="1064"/>
                    <a:pt x="1135" y="1064"/>
                    <a:pt x="1134" y="1064"/>
                  </a:cubicBezTo>
                  <a:cubicBezTo>
                    <a:pt x="1134" y="1065"/>
                    <a:pt x="1134" y="1065"/>
                    <a:pt x="1133" y="1065"/>
                  </a:cubicBezTo>
                  <a:cubicBezTo>
                    <a:pt x="1132" y="1065"/>
                    <a:pt x="1130" y="1064"/>
                    <a:pt x="1127" y="1063"/>
                  </a:cubicBezTo>
                  <a:cubicBezTo>
                    <a:pt x="1127" y="1063"/>
                    <a:pt x="1126" y="1063"/>
                    <a:pt x="1125" y="1063"/>
                  </a:cubicBezTo>
                  <a:cubicBezTo>
                    <a:pt x="1123" y="1063"/>
                    <a:pt x="1120" y="1064"/>
                    <a:pt x="1119" y="1066"/>
                  </a:cubicBezTo>
                  <a:cubicBezTo>
                    <a:pt x="1118" y="1067"/>
                    <a:pt x="1117" y="1067"/>
                    <a:pt x="1116" y="1067"/>
                  </a:cubicBezTo>
                  <a:cubicBezTo>
                    <a:pt x="1116" y="1067"/>
                    <a:pt x="1115" y="1067"/>
                    <a:pt x="1115" y="1067"/>
                  </a:cubicBezTo>
                  <a:cubicBezTo>
                    <a:pt x="1114" y="1067"/>
                    <a:pt x="1114" y="1067"/>
                    <a:pt x="1113" y="1067"/>
                  </a:cubicBezTo>
                  <a:cubicBezTo>
                    <a:pt x="1113" y="1067"/>
                    <a:pt x="1112" y="1067"/>
                    <a:pt x="1112" y="1067"/>
                  </a:cubicBezTo>
                  <a:cubicBezTo>
                    <a:pt x="1111" y="1067"/>
                    <a:pt x="1110" y="1067"/>
                    <a:pt x="1109" y="1067"/>
                  </a:cubicBezTo>
                  <a:cubicBezTo>
                    <a:pt x="1107" y="1067"/>
                    <a:pt x="1106" y="1066"/>
                    <a:pt x="1101" y="1065"/>
                  </a:cubicBezTo>
                  <a:cubicBezTo>
                    <a:pt x="1100" y="1065"/>
                    <a:pt x="1099" y="1065"/>
                    <a:pt x="1098" y="1065"/>
                  </a:cubicBezTo>
                  <a:cubicBezTo>
                    <a:pt x="1095" y="1065"/>
                    <a:pt x="1096" y="1067"/>
                    <a:pt x="1093" y="1068"/>
                  </a:cubicBezTo>
                  <a:cubicBezTo>
                    <a:pt x="1091" y="1069"/>
                    <a:pt x="1090" y="1069"/>
                    <a:pt x="1089" y="1069"/>
                  </a:cubicBezTo>
                  <a:cubicBezTo>
                    <a:pt x="1087" y="1069"/>
                    <a:pt x="1084" y="1068"/>
                    <a:pt x="1078" y="1068"/>
                  </a:cubicBezTo>
                  <a:cubicBezTo>
                    <a:pt x="1078" y="1068"/>
                    <a:pt x="1079" y="1065"/>
                    <a:pt x="1082" y="1063"/>
                  </a:cubicBezTo>
                  <a:cubicBezTo>
                    <a:pt x="1085" y="1060"/>
                    <a:pt x="1084" y="1059"/>
                    <a:pt x="1084" y="1055"/>
                  </a:cubicBezTo>
                  <a:cubicBezTo>
                    <a:pt x="1083" y="1052"/>
                    <a:pt x="1084" y="1052"/>
                    <a:pt x="1086" y="1050"/>
                  </a:cubicBezTo>
                  <a:cubicBezTo>
                    <a:pt x="1089" y="1048"/>
                    <a:pt x="1088" y="1042"/>
                    <a:pt x="1089" y="1039"/>
                  </a:cubicBezTo>
                  <a:cubicBezTo>
                    <a:pt x="1090" y="1036"/>
                    <a:pt x="1089" y="1036"/>
                    <a:pt x="1089" y="1032"/>
                  </a:cubicBezTo>
                  <a:cubicBezTo>
                    <a:pt x="1090" y="1028"/>
                    <a:pt x="1090" y="1030"/>
                    <a:pt x="1084" y="1025"/>
                  </a:cubicBezTo>
                  <a:cubicBezTo>
                    <a:pt x="1082" y="1023"/>
                    <a:pt x="1082" y="1023"/>
                    <a:pt x="1082" y="1023"/>
                  </a:cubicBezTo>
                  <a:cubicBezTo>
                    <a:pt x="1082" y="1023"/>
                    <a:pt x="1082" y="1023"/>
                    <a:pt x="1083" y="1023"/>
                  </a:cubicBezTo>
                  <a:cubicBezTo>
                    <a:pt x="1083" y="1023"/>
                    <a:pt x="1083" y="1023"/>
                    <a:pt x="1084" y="1023"/>
                  </a:cubicBezTo>
                  <a:cubicBezTo>
                    <a:pt x="1084" y="1023"/>
                    <a:pt x="1085" y="1023"/>
                    <a:pt x="1085" y="1022"/>
                  </a:cubicBezTo>
                  <a:cubicBezTo>
                    <a:pt x="1085" y="1019"/>
                    <a:pt x="1085" y="1022"/>
                    <a:pt x="1088" y="1019"/>
                  </a:cubicBezTo>
                  <a:cubicBezTo>
                    <a:pt x="1089" y="1019"/>
                    <a:pt x="1089" y="1019"/>
                    <a:pt x="1089" y="1019"/>
                  </a:cubicBezTo>
                  <a:cubicBezTo>
                    <a:pt x="1089" y="1019"/>
                    <a:pt x="1088" y="1022"/>
                    <a:pt x="1088" y="1025"/>
                  </a:cubicBezTo>
                  <a:cubicBezTo>
                    <a:pt x="1088" y="1027"/>
                    <a:pt x="1089" y="1027"/>
                    <a:pt x="1091" y="1027"/>
                  </a:cubicBezTo>
                  <a:cubicBezTo>
                    <a:pt x="1091" y="1027"/>
                    <a:pt x="1091" y="1027"/>
                    <a:pt x="1091" y="1027"/>
                  </a:cubicBezTo>
                  <a:cubicBezTo>
                    <a:pt x="1092" y="1027"/>
                    <a:pt x="1092" y="1027"/>
                    <a:pt x="1092" y="1027"/>
                  </a:cubicBezTo>
                  <a:cubicBezTo>
                    <a:pt x="1093" y="1027"/>
                    <a:pt x="1094" y="1027"/>
                    <a:pt x="1095" y="1028"/>
                  </a:cubicBezTo>
                  <a:cubicBezTo>
                    <a:pt x="1095" y="1028"/>
                    <a:pt x="1095" y="1028"/>
                    <a:pt x="1095" y="1028"/>
                  </a:cubicBezTo>
                  <a:cubicBezTo>
                    <a:pt x="1096" y="1028"/>
                    <a:pt x="1095" y="1025"/>
                    <a:pt x="1095" y="1023"/>
                  </a:cubicBezTo>
                  <a:cubicBezTo>
                    <a:pt x="1094" y="1020"/>
                    <a:pt x="1093" y="1021"/>
                    <a:pt x="1093" y="1018"/>
                  </a:cubicBezTo>
                  <a:cubicBezTo>
                    <a:pt x="1092" y="1015"/>
                    <a:pt x="1094" y="1013"/>
                    <a:pt x="1098" y="1005"/>
                  </a:cubicBezTo>
                  <a:cubicBezTo>
                    <a:pt x="1102" y="998"/>
                    <a:pt x="1099" y="1002"/>
                    <a:pt x="1098" y="996"/>
                  </a:cubicBezTo>
                  <a:cubicBezTo>
                    <a:pt x="1096" y="991"/>
                    <a:pt x="1098" y="994"/>
                    <a:pt x="1102" y="988"/>
                  </a:cubicBezTo>
                  <a:cubicBezTo>
                    <a:pt x="1106" y="983"/>
                    <a:pt x="1104" y="982"/>
                    <a:pt x="1105" y="975"/>
                  </a:cubicBezTo>
                  <a:cubicBezTo>
                    <a:pt x="1106" y="967"/>
                    <a:pt x="1104" y="969"/>
                    <a:pt x="1101" y="968"/>
                  </a:cubicBezTo>
                  <a:cubicBezTo>
                    <a:pt x="1101" y="968"/>
                    <a:pt x="1100" y="968"/>
                    <a:pt x="1100" y="968"/>
                  </a:cubicBezTo>
                  <a:cubicBezTo>
                    <a:pt x="1098" y="968"/>
                    <a:pt x="1096" y="970"/>
                    <a:pt x="1090" y="970"/>
                  </a:cubicBezTo>
                  <a:cubicBezTo>
                    <a:pt x="1084" y="970"/>
                    <a:pt x="1085" y="971"/>
                    <a:pt x="1081" y="973"/>
                  </a:cubicBezTo>
                  <a:cubicBezTo>
                    <a:pt x="1078" y="975"/>
                    <a:pt x="1078" y="976"/>
                    <a:pt x="1076" y="977"/>
                  </a:cubicBezTo>
                  <a:cubicBezTo>
                    <a:pt x="1074" y="979"/>
                    <a:pt x="1072" y="977"/>
                    <a:pt x="1065" y="978"/>
                  </a:cubicBezTo>
                  <a:cubicBezTo>
                    <a:pt x="1065" y="978"/>
                    <a:pt x="1062" y="980"/>
                    <a:pt x="1062" y="983"/>
                  </a:cubicBezTo>
                  <a:cubicBezTo>
                    <a:pt x="1061" y="986"/>
                    <a:pt x="1061" y="988"/>
                    <a:pt x="1061" y="991"/>
                  </a:cubicBezTo>
                  <a:cubicBezTo>
                    <a:pt x="1061" y="993"/>
                    <a:pt x="1061" y="994"/>
                    <a:pt x="1060" y="997"/>
                  </a:cubicBezTo>
                  <a:cubicBezTo>
                    <a:pt x="1060" y="1001"/>
                    <a:pt x="1056" y="1000"/>
                    <a:pt x="1056" y="1003"/>
                  </a:cubicBezTo>
                  <a:cubicBezTo>
                    <a:pt x="1056" y="1006"/>
                    <a:pt x="1056" y="1008"/>
                    <a:pt x="1057" y="1010"/>
                  </a:cubicBezTo>
                  <a:cubicBezTo>
                    <a:pt x="1057" y="1011"/>
                    <a:pt x="1054" y="1011"/>
                    <a:pt x="1051" y="1013"/>
                  </a:cubicBezTo>
                  <a:cubicBezTo>
                    <a:pt x="1048" y="1016"/>
                    <a:pt x="1048" y="1015"/>
                    <a:pt x="1048" y="1019"/>
                  </a:cubicBezTo>
                  <a:cubicBezTo>
                    <a:pt x="1047" y="1022"/>
                    <a:pt x="1046" y="1023"/>
                    <a:pt x="1044" y="1023"/>
                  </a:cubicBezTo>
                  <a:cubicBezTo>
                    <a:pt x="1043" y="1023"/>
                    <a:pt x="1042" y="1023"/>
                    <a:pt x="1042" y="1023"/>
                  </a:cubicBezTo>
                  <a:cubicBezTo>
                    <a:pt x="1038" y="1022"/>
                    <a:pt x="1040" y="1022"/>
                    <a:pt x="1031" y="1021"/>
                  </a:cubicBezTo>
                  <a:cubicBezTo>
                    <a:pt x="1031" y="1021"/>
                    <a:pt x="1031" y="1021"/>
                    <a:pt x="1031" y="1021"/>
                  </a:cubicBezTo>
                  <a:cubicBezTo>
                    <a:pt x="1029" y="1021"/>
                    <a:pt x="1028" y="1024"/>
                    <a:pt x="1024" y="1025"/>
                  </a:cubicBezTo>
                  <a:cubicBezTo>
                    <a:pt x="1021" y="1026"/>
                    <a:pt x="1019" y="1027"/>
                    <a:pt x="1016" y="1028"/>
                  </a:cubicBezTo>
                  <a:cubicBezTo>
                    <a:pt x="1014" y="1028"/>
                    <a:pt x="1012" y="1028"/>
                    <a:pt x="1010" y="1028"/>
                  </a:cubicBezTo>
                  <a:cubicBezTo>
                    <a:pt x="1008" y="1028"/>
                    <a:pt x="1006" y="1028"/>
                    <a:pt x="1005" y="1028"/>
                  </a:cubicBezTo>
                  <a:cubicBezTo>
                    <a:pt x="1001" y="1028"/>
                    <a:pt x="1002" y="1026"/>
                    <a:pt x="998" y="1022"/>
                  </a:cubicBezTo>
                  <a:cubicBezTo>
                    <a:pt x="997" y="1020"/>
                    <a:pt x="996" y="1020"/>
                    <a:pt x="995" y="1020"/>
                  </a:cubicBezTo>
                  <a:cubicBezTo>
                    <a:pt x="994" y="1020"/>
                    <a:pt x="994" y="1020"/>
                    <a:pt x="994" y="1020"/>
                  </a:cubicBezTo>
                  <a:cubicBezTo>
                    <a:pt x="993" y="1020"/>
                    <a:pt x="993" y="1020"/>
                    <a:pt x="992" y="1020"/>
                  </a:cubicBezTo>
                  <a:cubicBezTo>
                    <a:pt x="992" y="1020"/>
                    <a:pt x="991" y="1020"/>
                    <a:pt x="991" y="1020"/>
                  </a:cubicBezTo>
                  <a:cubicBezTo>
                    <a:pt x="990" y="1020"/>
                    <a:pt x="990" y="1020"/>
                    <a:pt x="989" y="1020"/>
                  </a:cubicBezTo>
                  <a:cubicBezTo>
                    <a:pt x="987" y="1020"/>
                    <a:pt x="986" y="1021"/>
                    <a:pt x="984" y="1022"/>
                  </a:cubicBezTo>
                  <a:cubicBezTo>
                    <a:pt x="984" y="1022"/>
                    <a:pt x="983" y="1022"/>
                    <a:pt x="983" y="1022"/>
                  </a:cubicBezTo>
                  <a:cubicBezTo>
                    <a:pt x="982" y="1022"/>
                    <a:pt x="982" y="1019"/>
                    <a:pt x="982" y="1016"/>
                  </a:cubicBezTo>
                  <a:cubicBezTo>
                    <a:pt x="983" y="1013"/>
                    <a:pt x="979" y="1013"/>
                    <a:pt x="977" y="1012"/>
                  </a:cubicBezTo>
                  <a:cubicBezTo>
                    <a:pt x="975" y="1010"/>
                    <a:pt x="976" y="1008"/>
                    <a:pt x="974" y="1001"/>
                  </a:cubicBezTo>
                  <a:cubicBezTo>
                    <a:pt x="974" y="1001"/>
                    <a:pt x="970" y="996"/>
                    <a:pt x="970" y="994"/>
                  </a:cubicBezTo>
                  <a:cubicBezTo>
                    <a:pt x="970" y="992"/>
                    <a:pt x="964" y="982"/>
                    <a:pt x="964" y="979"/>
                  </a:cubicBezTo>
                  <a:cubicBezTo>
                    <a:pt x="963" y="977"/>
                    <a:pt x="963" y="977"/>
                    <a:pt x="956" y="975"/>
                  </a:cubicBezTo>
                  <a:cubicBezTo>
                    <a:pt x="955" y="974"/>
                    <a:pt x="957" y="972"/>
                    <a:pt x="958" y="965"/>
                  </a:cubicBezTo>
                  <a:cubicBezTo>
                    <a:pt x="960" y="957"/>
                    <a:pt x="957" y="961"/>
                    <a:pt x="957" y="959"/>
                  </a:cubicBezTo>
                  <a:cubicBezTo>
                    <a:pt x="957" y="957"/>
                    <a:pt x="957" y="955"/>
                    <a:pt x="959" y="948"/>
                  </a:cubicBezTo>
                  <a:cubicBezTo>
                    <a:pt x="959" y="944"/>
                    <a:pt x="959" y="943"/>
                    <a:pt x="959" y="943"/>
                  </a:cubicBezTo>
                  <a:cubicBezTo>
                    <a:pt x="959" y="943"/>
                    <a:pt x="959" y="943"/>
                    <a:pt x="958" y="943"/>
                  </a:cubicBezTo>
                  <a:cubicBezTo>
                    <a:pt x="958" y="943"/>
                    <a:pt x="958" y="943"/>
                    <a:pt x="958" y="943"/>
                  </a:cubicBezTo>
                  <a:cubicBezTo>
                    <a:pt x="957" y="943"/>
                    <a:pt x="957" y="943"/>
                    <a:pt x="957" y="943"/>
                  </a:cubicBezTo>
                  <a:cubicBezTo>
                    <a:pt x="954" y="942"/>
                    <a:pt x="955" y="940"/>
                    <a:pt x="956" y="934"/>
                  </a:cubicBezTo>
                  <a:cubicBezTo>
                    <a:pt x="957" y="928"/>
                    <a:pt x="958" y="929"/>
                    <a:pt x="954" y="925"/>
                  </a:cubicBezTo>
                  <a:cubicBezTo>
                    <a:pt x="951" y="922"/>
                    <a:pt x="954" y="922"/>
                    <a:pt x="954" y="916"/>
                  </a:cubicBezTo>
                  <a:cubicBezTo>
                    <a:pt x="954" y="910"/>
                    <a:pt x="956" y="912"/>
                    <a:pt x="959" y="909"/>
                  </a:cubicBezTo>
                  <a:cubicBezTo>
                    <a:pt x="961" y="906"/>
                    <a:pt x="960" y="908"/>
                    <a:pt x="964" y="905"/>
                  </a:cubicBezTo>
                  <a:cubicBezTo>
                    <a:pt x="968" y="901"/>
                    <a:pt x="964" y="903"/>
                    <a:pt x="966" y="899"/>
                  </a:cubicBezTo>
                  <a:cubicBezTo>
                    <a:pt x="968" y="896"/>
                    <a:pt x="966" y="895"/>
                    <a:pt x="966" y="893"/>
                  </a:cubicBezTo>
                  <a:cubicBezTo>
                    <a:pt x="967" y="891"/>
                    <a:pt x="962" y="889"/>
                    <a:pt x="961" y="888"/>
                  </a:cubicBezTo>
                  <a:cubicBezTo>
                    <a:pt x="959" y="887"/>
                    <a:pt x="960" y="884"/>
                    <a:pt x="959" y="881"/>
                  </a:cubicBezTo>
                  <a:cubicBezTo>
                    <a:pt x="957" y="879"/>
                    <a:pt x="959" y="877"/>
                    <a:pt x="958" y="875"/>
                  </a:cubicBezTo>
                  <a:cubicBezTo>
                    <a:pt x="957" y="873"/>
                    <a:pt x="957" y="872"/>
                    <a:pt x="964" y="866"/>
                  </a:cubicBezTo>
                  <a:cubicBezTo>
                    <a:pt x="971" y="861"/>
                    <a:pt x="964" y="864"/>
                    <a:pt x="966" y="862"/>
                  </a:cubicBezTo>
                  <a:cubicBezTo>
                    <a:pt x="967" y="859"/>
                    <a:pt x="969" y="859"/>
                    <a:pt x="978" y="852"/>
                  </a:cubicBezTo>
                  <a:cubicBezTo>
                    <a:pt x="979" y="851"/>
                    <a:pt x="980" y="851"/>
                    <a:pt x="980" y="851"/>
                  </a:cubicBezTo>
                  <a:cubicBezTo>
                    <a:pt x="980" y="851"/>
                    <a:pt x="981" y="851"/>
                    <a:pt x="981" y="851"/>
                  </a:cubicBezTo>
                  <a:cubicBezTo>
                    <a:pt x="981" y="851"/>
                    <a:pt x="981" y="851"/>
                    <a:pt x="981" y="851"/>
                  </a:cubicBezTo>
                  <a:cubicBezTo>
                    <a:pt x="982" y="851"/>
                    <a:pt x="983" y="851"/>
                    <a:pt x="986" y="850"/>
                  </a:cubicBezTo>
                  <a:cubicBezTo>
                    <a:pt x="992" y="847"/>
                    <a:pt x="987" y="850"/>
                    <a:pt x="985" y="844"/>
                  </a:cubicBezTo>
                  <a:cubicBezTo>
                    <a:pt x="985" y="842"/>
                    <a:pt x="987" y="840"/>
                    <a:pt x="995" y="837"/>
                  </a:cubicBezTo>
                  <a:cubicBezTo>
                    <a:pt x="1002" y="834"/>
                    <a:pt x="998" y="836"/>
                    <a:pt x="1005" y="832"/>
                  </a:cubicBezTo>
                  <a:cubicBezTo>
                    <a:pt x="1006" y="832"/>
                    <a:pt x="1008" y="831"/>
                    <a:pt x="1010" y="831"/>
                  </a:cubicBezTo>
                  <a:cubicBezTo>
                    <a:pt x="1013" y="831"/>
                    <a:pt x="1018" y="832"/>
                    <a:pt x="1025" y="834"/>
                  </a:cubicBezTo>
                  <a:cubicBezTo>
                    <a:pt x="1026" y="834"/>
                    <a:pt x="1027" y="834"/>
                    <a:pt x="1027" y="834"/>
                  </a:cubicBezTo>
                  <a:cubicBezTo>
                    <a:pt x="1029" y="834"/>
                    <a:pt x="1029" y="833"/>
                    <a:pt x="1035" y="831"/>
                  </a:cubicBezTo>
                  <a:cubicBezTo>
                    <a:pt x="1035" y="831"/>
                    <a:pt x="1035" y="831"/>
                    <a:pt x="1035" y="831"/>
                  </a:cubicBezTo>
                  <a:cubicBezTo>
                    <a:pt x="1036" y="831"/>
                    <a:pt x="1033" y="834"/>
                    <a:pt x="1033" y="837"/>
                  </a:cubicBezTo>
                  <a:cubicBezTo>
                    <a:pt x="1034" y="838"/>
                    <a:pt x="1034" y="839"/>
                    <a:pt x="1035" y="839"/>
                  </a:cubicBezTo>
                  <a:cubicBezTo>
                    <a:pt x="1037" y="839"/>
                    <a:pt x="1039" y="837"/>
                    <a:pt x="1044" y="837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42"/>
                    <a:pt x="1044" y="842"/>
                    <a:pt x="1046" y="843"/>
                  </a:cubicBezTo>
                  <a:cubicBezTo>
                    <a:pt x="1047" y="844"/>
                    <a:pt x="1048" y="844"/>
                    <a:pt x="1049" y="844"/>
                  </a:cubicBezTo>
                  <a:cubicBezTo>
                    <a:pt x="1049" y="844"/>
                    <a:pt x="1049" y="844"/>
                    <a:pt x="1049" y="844"/>
                  </a:cubicBezTo>
                  <a:cubicBezTo>
                    <a:pt x="1050" y="844"/>
                    <a:pt x="1050" y="844"/>
                    <a:pt x="1050" y="844"/>
                  </a:cubicBezTo>
                  <a:cubicBezTo>
                    <a:pt x="1052" y="844"/>
                    <a:pt x="1054" y="844"/>
                    <a:pt x="1059" y="845"/>
                  </a:cubicBezTo>
                  <a:cubicBezTo>
                    <a:pt x="1061" y="845"/>
                    <a:pt x="1062" y="845"/>
                    <a:pt x="1062" y="845"/>
                  </a:cubicBezTo>
                  <a:cubicBezTo>
                    <a:pt x="1066" y="845"/>
                    <a:pt x="1058" y="842"/>
                    <a:pt x="1056" y="840"/>
                  </a:cubicBezTo>
                  <a:cubicBezTo>
                    <a:pt x="1054" y="837"/>
                    <a:pt x="1057" y="837"/>
                    <a:pt x="1059" y="834"/>
                  </a:cubicBezTo>
                  <a:cubicBezTo>
                    <a:pt x="1059" y="833"/>
                    <a:pt x="1060" y="833"/>
                    <a:pt x="1060" y="833"/>
                  </a:cubicBezTo>
                  <a:cubicBezTo>
                    <a:pt x="1060" y="833"/>
                    <a:pt x="1061" y="834"/>
                    <a:pt x="1066" y="835"/>
                  </a:cubicBezTo>
                  <a:cubicBezTo>
                    <a:pt x="1069" y="836"/>
                    <a:pt x="1067" y="838"/>
                    <a:pt x="1069" y="841"/>
                  </a:cubicBezTo>
                  <a:cubicBezTo>
                    <a:pt x="1072" y="844"/>
                    <a:pt x="1073" y="844"/>
                    <a:pt x="1078" y="845"/>
                  </a:cubicBezTo>
                  <a:cubicBezTo>
                    <a:pt x="1078" y="845"/>
                    <a:pt x="1079" y="845"/>
                    <a:pt x="1079" y="845"/>
                  </a:cubicBezTo>
                  <a:cubicBezTo>
                    <a:pt x="1081" y="845"/>
                    <a:pt x="1077" y="843"/>
                    <a:pt x="1075" y="841"/>
                  </a:cubicBezTo>
                  <a:cubicBezTo>
                    <a:pt x="1072" y="839"/>
                    <a:pt x="1077" y="840"/>
                    <a:pt x="1080" y="835"/>
                  </a:cubicBezTo>
                  <a:cubicBezTo>
                    <a:pt x="1083" y="830"/>
                    <a:pt x="1078" y="833"/>
                    <a:pt x="1073" y="831"/>
                  </a:cubicBezTo>
                  <a:cubicBezTo>
                    <a:pt x="1067" y="829"/>
                    <a:pt x="1069" y="831"/>
                    <a:pt x="1062" y="824"/>
                  </a:cubicBezTo>
                  <a:cubicBezTo>
                    <a:pt x="1061" y="823"/>
                    <a:pt x="1060" y="822"/>
                    <a:pt x="1060" y="822"/>
                  </a:cubicBezTo>
                  <a:cubicBezTo>
                    <a:pt x="1061" y="822"/>
                    <a:pt x="1061" y="822"/>
                    <a:pt x="1062" y="823"/>
                  </a:cubicBezTo>
                  <a:cubicBezTo>
                    <a:pt x="1063" y="823"/>
                    <a:pt x="1065" y="824"/>
                    <a:pt x="1066" y="824"/>
                  </a:cubicBezTo>
                  <a:cubicBezTo>
                    <a:pt x="1067" y="824"/>
                    <a:pt x="1068" y="824"/>
                    <a:pt x="1068" y="823"/>
                  </a:cubicBezTo>
                  <a:cubicBezTo>
                    <a:pt x="1071" y="822"/>
                    <a:pt x="1072" y="822"/>
                    <a:pt x="1072" y="822"/>
                  </a:cubicBezTo>
                  <a:cubicBezTo>
                    <a:pt x="1073" y="822"/>
                    <a:pt x="1073" y="822"/>
                    <a:pt x="1073" y="822"/>
                  </a:cubicBezTo>
                  <a:cubicBezTo>
                    <a:pt x="1073" y="822"/>
                    <a:pt x="1073" y="822"/>
                    <a:pt x="1074" y="822"/>
                  </a:cubicBezTo>
                  <a:cubicBezTo>
                    <a:pt x="1074" y="822"/>
                    <a:pt x="1075" y="822"/>
                    <a:pt x="1075" y="822"/>
                  </a:cubicBezTo>
                  <a:cubicBezTo>
                    <a:pt x="1077" y="822"/>
                    <a:pt x="1079" y="821"/>
                    <a:pt x="1083" y="821"/>
                  </a:cubicBezTo>
                  <a:cubicBezTo>
                    <a:pt x="1085" y="821"/>
                    <a:pt x="1088" y="821"/>
                    <a:pt x="1091" y="822"/>
                  </a:cubicBezTo>
                  <a:cubicBezTo>
                    <a:pt x="1093" y="822"/>
                    <a:pt x="1095" y="823"/>
                    <a:pt x="1096" y="823"/>
                  </a:cubicBezTo>
                  <a:cubicBezTo>
                    <a:pt x="1099" y="823"/>
                    <a:pt x="1094" y="820"/>
                    <a:pt x="1096" y="817"/>
                  </a:cubicBezTo>
                  <a:cubicBezTo>
                    <a:pt x="1096" y="816"/>
                    <a:pt x="1097" y="816"/>
                    <a:pt x="1098" y="816"/>
                  </a:cubicBezTo>
                  <a:cubicBezTo>
                    <a:pt x="1099" y="816"/>
                    <a:pt x="1102" y="818"/>
                    <a:pt x="1104" y="818"/>
                  </a:cubicBezTo>
                  <a:cubicBezTo>
                    <a:pt x="1106" y="819"/>
                    <a:pt x="1106" y="820"/>
                    <a:pt x="1108" y="820"/>
                  </a:cubicBezTo>
                  <a:cubicBezTo>
                    <a:pt x="1108" y="820"/>
                    <a:pt x="1109" y="820"/>
                    <a:pt x="1110" y="819"/>
                  </a:cubicBezTo>
                  <a:cubicBezTo>
                    <a:pt x="1111" y="819"/>
                    <a:pt x="1111" y="819"/>
                    <a:pt x="1112" y="819"/>
                  </a:cubicBezTo>
                  <a:cubicBezTo>
                    <a:pt x="1113" y="819"/>
                    <a:pt x="1115" y="820"/>
                    <a:pt x="1119" y="824"/>
                  </a:cubicBezTo>
                  <a:cubicBezTo>
                    <a:pt x="1119" y="824"/>
                    <a:pt x="1119" y="824"/>
                    <a:pt x="1120" y="828"/>
                  </a:cubicBezTo>
                  <a:cubicBezTo>
                    <a:pt x="1122" y="831"/>
                    <a:pt x="1126" y="831"/>
                    <a:pt x="1138" y="832"/>
                  </a:cubicBezTo>
                  <a:cubicBezTo>
                    <a:pt x="1139" y="832"/>
                    <a:pt x="1139" y="832"/>
                    <a:pt x="1139" y="832"/>
                  </a:cubicBezTo>
                  <a:cubicBezTo>
                    <a:pt x="1140" y="832"/>
                    <a:pt x="1141" y="832"/>
                    <a:pt x="1142" y="831"/>
                  </a:cubicBezTo>
                  <a:cubicBezTo>
                    <a:pt x="1143" y="830"/>
                    <a:pt x="1144" y="829"/>
                    <a:pt x="1145" y="829"/>
                  </a:cubicBezTo>
                  <a:cubicBezTo>
                    <a:pt x="1145" y="829"/>
                    <a:pt x="1145" y="829"/>
                    <a:pt x="1145" y="829"/>
                  </a:cubicBezTo>
                  <a:cubicBezTo>
                    <a:pt x="1147" y="829"/>
                    <a:pt x="1147" y="829"/>
                    <a:pt x="1151" y="833"/>
                  </a:cubicBezTo>
                  <a:cubicBezTo>
                    <a:pt x="1156" y="837"/>
                    <a:pt x="1152" y="839"/>
                    <a:pt x="1155" y="840"/>
                  </a:cubicBezTo>
                  <a:cubicBezTo>
                    <a:pt x="1158" y="841"/>
                    <a:pt x="1157" y="842"/>
                    <a:pt x="1162" y="843"/>
                  </a:cubicBezTo>
                  <a:cubicBezTo>
                    <a:pt x="1166" y="844"/>
                    <a:pt x="1161" y="844"/>
                    <a:pt x="1163" y="848"/>
                  </a:cubicBezTo>
                  <a:cubicBezTo>
                    <a:pt x="1164" y="852"/>
                    <a:pt x="1163" y="852"/>
                    <a:pt x="1159" y="857"/>
                  </a:cubicBezTo>
                  <a:cubicBezTo>
                    <a:pt x="1156" y="860"/>
                    <a:pt x="1159" y="861"/>
                    <a:pt x="1163" y="868"/>
                  </a:cubicBezTo>
                  <a:cubicBezTo>
                    <a:pt x="1163" y="868"/>
                    <a:pt x="1162" y="866"/>
                    <a:pt x="1164" y="863"/>
                  </a:cubicBezTo>
                  <a:cubicBezTo>
                    <a:pt x="1164" y="862"/>
                    <a:pt x="1165" y="862"/>
                    <a:pt x="1165" y="862"/>
                  </a:cubicBezTo>
                  <a:cubicBezTo>
                    <a:pt x="1167" y="862"/>
                    <a:pt x="1169" y="863"/>
                    <a:pt x="1172" y="864"/>
                  </a:cubicBezTo>
                  <a:cubicBezTo>
                    <a:pt x="1178" y="864"/>
                    <a:pt x="1172" y="865"/>
                    <a:pt x="1170" y="868"/>
                  </a:cubicBezTo>
                  <a:cubicBezTo>
                    <a:pt x="1169" y="870"/>
                    <a:pt x="1167" y="871"/>
                    <a:pt x="1166" y="874"/>
                  </a:cubicBezTo>
                  <a:cubicBezTo>
                    <a:pt x="1165" y="877"/>
                    <a:pt x="1166" y="874"/>
                    <a:pt x="1172" y="882"/>
                  </a:cubicBezTo>
                  <a:cubicBezTo>
                    <a:pt x="1179" y="889"/>
                    <a:pt x="1175" y="886"/>
                    <a:pt x="1176" y="889"/>
                  </a:cubicBezTo>
                  <a:cubicBezTo>
                    <a:pt x="1177" y="893"/>
                    <a:pt x="1177" y="891"/>
                    <a:pt x="1179" y="896"/>
                  </a:cubicBezTo>
                  <a:cubicBezTo>
                    <a:pt x="1181" y="901"/>
                    <a:pt x="1181" y="900"/>
                    <a:pt x="1184" y="902"/>
                  </a:cubicBezTo>
                  <a:cubicBezTo>
                    <a:pt x="1187" y="904"/>
                    <a:pt x="1185" y="904"/>
                    <a:pt x="1193" y="906"/>
                  </a:cubicBezTo>
                  <a:cubicBezTo>
                    <a:pt x="1193" y="906"/>
                    <a:pt x="1194" y="906"/>
                    <a:pt x="1194" y="906"/>
                  </a:cubicBezTo>
                  <a:cubicBezTo>
                    <a:pt x="1196" y="906"/>
                    <a:pt x="1194" y="903"/>
                    <a:pt x="1195" y="901"/>
                  </a:cubicBezTo>
                  <a:cubicBezTo>
                    <a:pt x="1196" y="899"/>
                    <a:pt x="1196" y="898"/>
                    <a:pt x="1196" y="889"/>
                  </a:cubicBezTo>
                  <a:cubicBezTo>
                    <a:pt x="1196" y="881"/>
                    <a:pt x="1194" y="883"/>
                    <a:pt x="1194" y="881"/>
                  </a:cubicBezTo>
                  <a:cubicBezTo>
                    <a:pt x="1194" y="878"/>
                    <a:pt x="1194" y="874"/>
                    <a:pt x="1192" y="867"/>
                  </a:cubicBezTo>
                  <a:cubicBezTo>
                    <a:pt x="1190" y="859"/>
                    <a:pt x="1192" y="865"/>
                    <a:pt x="1190" y="858"/>
                  </a:cubicBezTo>
                  <a:cubicBezTo>
                    <a:pt x="1188" y="850"/>
                    <a:pt x="1188" y="853"/>
                    <a:pt x="1187" y="849"/>
                  </a:cubicBezTo>
                  <a:cubicBezTo>
                    <a:pt x="1185" y="845"/>
                    <a:pt x="1185" y="839"/>
                    <a:pt x="1183" y="833"/>
                  </a:cubicBezTo>
                  <a:cubicBezTo>
                    <a:pt x="1182" y="828"/>
                    <a:pt x="1182" y="825"/>
                    <a:pt x="1180" y="821"/>
                  </a:cubicBezTo>
                  <a:cubicBezTo>
                    <a:pt x="1178" y="818"/>
                    <a:pt x="1180" y="813"/>
                    <a:pt x="1182" y="807"/>
                  </a:cubicBezTo>
                  <a:cubicBezTo>
                    <a:pt x="1184" y="801"/>
                    <a:pt x="1183" y="802"/>
                    <a:pt x="1187" y="797"/>
                  </a:cubicBezTo>
                  <a:cubicBezTo>
                    <a:pt x="1191" y="793"/>
                    <a:pt x="1190" y="794"/>
                    <a:pt x="1193" y="789"/>
                  </a:cubicBezTo>
                  <a:cubicBezTo>
                    <a:pt x="1197" y="784"/>
                    <a:pt x="1197" y="784"/>
                    <a:pt x="1201" y="780"/>
                  </a:cubicBezTo>
                  <a:cubicBezTo>
                    <a:pt x="1204" y="775"/>
                    <a:pt x="1203" y="776"/>
                    <a:pt x="1205" y="774"/>
                  </a:cubicBezTo>
                  <a:cubicBezTo>
                    <a:pt x="1207" y="773"/>
                    <a:pt x="1209" y="772"/>
                    <a:pt x="1212" y="771"/>
                  </a:cubicBezTo>
                  <a:cubicBezTo>
                    <a:pt x="1212" y="712"/>
                    <a:pt x="1212" y="712"/>
                    <a:pt x="1212" y="712"/>
                  </a:cubicBezTo>
                  <a:moveTo>
                    <a:pt x="604" y="644"/>
                  </a:moveTo>
                  <a:cubicBezTo>
                    <a:pt x="603" y="644"/>
                    <a:pt x="602" y="644"/>
                    <a:pt x="601" y="646"/>
                  </a:cubicBezTo>
                  <a:cubicBezTo>
                    <a:pt x="601" y="646"/>
                    <a:pt x="600" y="652"/>
                    <a:pt x="602" y="653"/>
                  </a:cubicBezTo>
                  <a:cubicBezTo>
                    <a:pt x="604" y="654"/>
                    <a:pt x="605" y="659"/>
                    <a:pt x="605" y="659"/>
                  </a:cubicBezTo>
                  <a:cubicBezTo>
                    <a:pt x="605" y="659"/>
                    <a:pt x="605" y="659"/>
                    <a:pt x="605" y="659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4"/>
                    <a:pt x="605" y="644"/>
                    <a:pt x="604" y="644"/>
                  </a:cubicBezTo>
                  <a:moveTo>
                    <a:pt x="597" y="493"/>
                  </a:moveTo>
                  <a:cubicBezTo>
                    <a:pt x="597" y="493"/>
                    <a:pt x="595" y="496"/>
                    <a:pt x="595" y="497"/>
                  </a:cubicBezTo>
                  <a:cubicBezTo>
                    <a:pt x="595" y="498"/>
                    <a:pt x="594" y="502"/>
                    <a:pt x="595" y="503"/>
                  </a:cubicBezTo>
                  <a:cubicBezTo>
                    <a:pt x="596" y="505"/>
                    <a:pt x="595" y="508"/>
                    <a:pt x="600" y="519"/>
                  </a:cubicBezTo>
                  <a:cubicBezTo>
                    <a:pt x="605" y="529"/>
                    <a:pt x="600" y="522"/>
                    <a:pt x="601" y="527"/>
                  </a:cubicBezTo>
                  <a:cubicBezTo>
                    <a:pt x="602" y="532"/>
                    <a:pt x="604" y="532"/>
                    <a:pt x="604" y="532"/>
                  </a:cubicBezTo>
                  <a:cubicBezTo>
                    <a:pt x="604" y="532"/>
                    <a:pt x="604" y="532"/>
                    <a:pt x="604" y="532"/>
                  </a:cubicBezTo>
                  <a:cubicBezTo>
                    <a:pt x="604" y="532"/>
                    <a:pt x="601" y="535"/>
                    <a:pt x="601" y="538"/>
                  </a:cubicBezTo>
                  <a:cubicBezTo>
                    <a:pt x="600" y="541"/>
                    <a:pt x="599" y="541"/>
                    <a:pt x="600" y="542"/>
                  </a:cubicBezTo>
                  <a:cubicBezTo>
                    <a:pt x="600" y="544"/>
                    <a:pt x="599" y="548"/>
                    <a:pt x="602" y="562"/>
                  </a:cubicBezTo>
                  <a:cubicBezTo>
                    <a:pt x="604" y="576"/>
                    <a:pt x="602" y="567"/>
                    <a:pt x="603" y="573"/>
                  </a:cubicBezTo>
                  <a:cubicBezTo>
                    <a:pt x="603" y="573"/>
                    <a:pt x="600" y="578"/>
                    <a:pt x="600" y="581"/>
                  </a:cubicBezTo>
                  <a:cubicBezTo>
                    <a:pt x="599" y="584"/>
                    <a:pt x="599" y="588"/>
                    <a:pt x="597" y="591"/>
                  </a:cubicBezTo>
                  <a:cubicBezTo>
                    <a:pt x="597" y="591"/>
                    <a:pt x="597" y="591"/>
                    <a:pt x="597" y="591"/>
                  </a:cubicBezTo>
                  <a:cubicBezTo>
                    <a:pt x="596" y="591"/>
                    <a:pt x="595" y="591"/>
                    <a:pt x="595" y="594"/>
                  </a:cubicBezTo>
                  <a:cubicBezTo>
                    <a:pt x="597" y="601"/>
                    <a:pt x="597" y="601"/>
                    <a:pt x="597" y="601"/>
                  </a:cubicBezTo>
                  <a:cubicBezTo>
                    <a:pt x="597" y="601"/>
                    <a:pt x="598" y="609"/>
                    <a:pt x="602" y="613"/>
                  </a:cubicBezTo>
                  <a:cubicBezTo>
                    <a:pt x="603" y="615"/>
                    <a:pt x="602" y="617"/>
                    <a:pt x="602" y="618"/>
                  </a:cubicBezTo>
                  <a:cubicBezTo>
                    <a:pt x="602" y="619"/>
                    <a:pt x="604" y="621"/>
                    <a:pt x="605" y="623"/>
                  </a:cubicBezTo>
                  <a:cubicBezTo>
                    <a:pt x="605" y="494"/>
                    <a:pt x="605" y="494"/>
                    <a:pt x="605" y="494"/>
                  </a:cubicBezTo>
                  <a:cubicBezTo>
                    <a:pt x="604" y="494"/>
                    <a:pt x="604" y="494"/>
                    <a:pt x="603" y="494"/>
                  </a:cubicBezTo>
                  <a:cubicBezTo>
                    <a:pt x="597" y="493"/>
                    <a:pt x="597" y="493"/>
                    <a:pt x="597" y="493"/>
                  </a:cubicBezTo>
                  <a:moveTo>
                    <a:pt x="1288" y="206"/>
                  </a:moveTo>
                  <a:cubicBezTo>
                    <a:pt x="1288" y="206"/>
                    <a:pt x="1286" y="209"/>
                    <a:pt x="1282" y="211"/>
                  </a:cubicBezTo>
                  <a:cubicBezTo>
                    <a:pt x="1282" y="211"/>
                    <a:pt x="1277" y="215"/>
                    <a:pt x="1273" y="216"/>
                  </a:cubicBezTo>
                  <a:cubicBezTo>
                    <a:pt x="1266" y="213"/>
                    <a:pt x="1266" y="213"/>
                    <a:pt x="1266" y="213"/>
                  </a:cubicBezTo>
                  <a:cubicBezTo>
                    <a:pt x="1266" y="213"/>
                    <a:pt x="1261" y="214"/>
                    <a:pt x="1256" y="214"/>
                  </a:cubicBezTo>
                  <a:cubicBezTo>
                    <a:pt x="1254" y="214"/>
                    <a:pt x="1252" y="214"/>
                    <a:pt x="1252" y="213"/>
                  </a:cubicBezTo>
                  <a:cubicBezTo>
                    <a:pt x="1249" y="212"/>
                    <a:pt x="1249" y="213"/>
                    <a:pt x="1245" y="212"/>
                  </a:cubicBezTo>
                  <a:cubicBezTo>
                    <a:pt x="1243" y="212"/>
                    <a:pt x="1242" y="211"/>
                    <a:pt x="1239" y="211"/>
                  </a:cubicBezTo>
                  <a:cubicBezTo>
                    <a:pt x="1238" y="211"/>
                    <a:pt x="1235" y="211"/>
                    <a:pt x="1232" y="212"/>
                  </a:cubicBezTo>
                  <a:cubicBezTo>
                    <a:pt x="1231" y="212"/>
                    <a:pt x="1230" y="212"/>
                    <a:pt x="1235" y="218"/>
                  </a:cubicBezTo>
                  <a:cubicBezTo>
                    <a:pt x="1237" y="220"/>
                    <a:pt x="1236" y="220"/>
                    <a:pt x="1237" y="222"/>
                  </a:cubicBezTo>
                  <a:cubicBezTo>
                    <a:pt x="1237" y="223"/>
                    <a:pt x="1238" y="224"/>
                    <a:pt x="1238" y="226"/>
                  </a:cubicBezTo>
                  <a:cubicBezTo>
                    <a:pt x="1239" y="228"/>
                    <a:pt x="1236" y="228"/>
                    <a:pt x="1231" y="234"/>
                  </a:cubicBezTo>
                  <a:cubicBezTo>
                    <a:pt x="1230" y="235"/>
                    <a:pt x="1230" y="237"/>
                    <a:pt x="1232" y="239"/>
                  </a:cubicBezTo>
                  <a:cubicBezTo>
                    <a:pt x="1233" y="241"/>
                    <a:pt x="1235" y="242"/>
                    <a:pt x="1230" y="242"/>
                  </a:cubicBezTo>
                  <a:cubicBezTo>
                    <a:pt x="1229" y="243"/>
                    <a:pt x="1230" y="245"/>
                    <a:pt x="1234" y="253"/>
                  </a:cubicBezTo>
                  <a:cubicBezTo>
                    <a:pt x="1236" y="255"/>
                    <a:pt x="1236" y="256"/>
                    <a:pt x="1236" y="256"/>
                  </a:cubicBezTo>
                  <a:cubicBezTo>
                    <a:pt x="1236" y="256"/>
                    <a:pt x="1236" y="256"/>
                    <a:pt x="1236" y="255"/>
                  </a:cubicBezTo>
                  <a:cubicBezTo>
                    <a:pt x="1236" y="255"/>
                    <a:pt x="1235" y="255"/>
                    <a:pt x="1235" y="255"/>
                  </a:cubicBezTo>
                  <a:cubicBezTo>
                    <a:pt x="1235" y="255"/>
                    <a:pt x="1235" y="255"/>
                    <a:pt x="1235" y="255"/>
                  </a:cubicBezTo>
                  <a:cubicBezTo>
                    <a:pt x="1236" y="258"/>
                    <a:pt x="1235" y="255"/>
                    <a:pt x="1234" y="263"/>
                  </a:cubicBezTo>
                  <a:cubicBezTo>
                    <a:pt x="1233" y="267"/>
                    <a:pt x="1230" y="265"/>
                    <a:pt x="1233" y="267"/>
                  </a:cubicBezTo>
                  <a:cubicBezTo>
                    <a:pt x="1235" y="269"/>
                    <a:pt x="1230" y="269"/>
                    <a:pt x="1230" y="271"/>
                  </a:cubicBezTo>
                  <a:cubicBezTo>
                    <a:pt x="1230" y="274"/>
                    <a:pt x="1224" y="276"/>
                    <a:pt x="1224" y="276"/>
                  </a:cubicBezTo>
                  <a:cubicBezTo>
                    <a:pt x="1219" y="277"/>
                    <a:pt x="1219" y="277"/>
                    <a:pt x="1219" y="277"/>
                  </a:cubicBezTo>
                  <a:cubicBezTo>
                    <a:pt x="1219" y="277"/>
                    <a:pt x="1215" y="278"/>
                    <a:pt x="1212" y="279"/>
                  </a:cubicBezTo>
                  <a:cubicBezTo>
                    <a:pt x="1212" y="286"/>
                    <a:pt x="1212" y="286"/>
                    <a:pt x="1212" y="286"/>
                  </a:cubicBezTo>
                  <a:cubicBezTo>
                    <a:pt x="1214" y="287"/>
                    <a:pt x="1217" y="288"/>
                    <a:pt x="1222" y="290"/>
                  </a:cubicBezTo>
                  <a:cubicBezTo>
                    <a:pt x="1236" y="293"/>
                    <a:pt x="1223" y="292"/>
                    <a:pt x="1226" y="294"/>
                  </a:cubicBezTo>
                  <a:cubicBezTo>
                    <a:pt x="1228" y="297"/>
                    <a:pt x="1229" y="298"/>
                    <a:pt x="1230" y="300"/>
                  </a:cubicBezTo>
                  <a:cubicBezTo>
                    <a:pt x="1232" y="302"/>
                    <a:pt x="1231" y="304"/>
                    <a:pt x="1236" y="307"/>
                  </a:cubicBezTo>
                  <a:cubicBezTo>
                    <a:pt x="1240" y="311"/>
                    <a:pt x="1238" y="309"/>
                    <a:pt x="1240" y="311"/>
                  </a:cubicBezTo>
                  <a:cubicBezTo>
                    <a:pt x="1242" y="314"/>
                    <a:pt x="1240" y="316"/>
                    <a:pt x="1246" y="322"/>
                  </a:cubicBezTo>
                  <a:cubicBezTo>
                    <a:pt x="1249" y="325"/>
                    <a:pt x="1246" y="324"/>
                    <a:pt x="1244" y="329"/>
                  </a:cubicBezTo>
                  <a:cubicBezTo>
                    <a:pt x="1244" y="330"/>
                    <a:pt x="1243" y="331"/>
                    <a:pt x="1243" y="333"/>
                  </a:cubicBezTo>
                  <a:cubicBezTo>
                    <a:pt x="1243" y="335"/>
                    <a:pt x="1244" y="335"/>
                    <a:pt x="1246" y="339"/>
                  </a:cubicBezTo>
                  <a:cubicBezTo>
                    <a:pt x="1246" y="339"/>
                    <a:pt x="1246" y="338"/>
                    <a:pt x="1247" y="338"/>
                  </a:cubicBezTo>
                  <a:cubicBezTo>
                    <a:pt x="1248" y="338"/>
                    <a:pt x="1249" y="338"/>
                    <a:pt x="1250" y="339"/>
                  </a:cubicBezTo>
                  <a:cubicBezTo>
                    <a:pt x="1251" y="340"/>
                    <a:pt x="1250" y="344"/>
                    <a:pt x="1245" y="345"/>
                  </a:cubicBezTo>
                  <a:cubicBezTo>
                    <a:pt x="1242" y="345"/>
                    <a:pt x="1243" y="347"/>
                    <a:pt x="1242" y="350"/>
                  </a:cubicBezTo>
                  <a:cubicBezTo>
                    <a:pt x="1241" y="352"/>
                    <a:pt x="1239" y="353"/>
                    <a:pt x="1235" y="353"/>
                  </a:cubicBezTo>
                  <a:cubicBezTo>
                    <a:pt x="1232" y="353"/>
                    <a:pt x="1231" y="357"/>
                    <a:pt x="1229" y="360"/>
                  </a:cubicBezTo>
                  <a:cubicBezTo>
                    <a:pt x="1228" y="363"/>
                    <a:pt x="1226" y="366"/>
                    <a:pt x="1221" y="370"/>
                  </a:cubicBezTo>
                  <a:cubicBezTo>
                    <a:pt x="1212" y="374"/>
                    <a:pt x="1212" y="374"/>
                    <a:pt x="1212" y="374"/>
                  </a:cubicBezTo>
                  <a:cubicBezTo>
                    <a:pt x="1212" y="388"/>
                    <a:pt x="1212" y="388"/>
                    <a:pt x="1212" y="388"/>
                  </a:cubicBezTo>
                  <a:cubicBezTo>
                    <a:pt x="1212" y="388"/>
                    <a:pt x="1212" y="388"/>
                    <a:pt x="1212" y="388"/>
                  </a:cubicBezTo>
                  <a:cubicBezTo>
                    <a:pt x="1212" y="388"/>
                    <a:pt x="1213" y="391"/>
                    <a:pt x="1215" y="393"/>
                  </a:cubicBezTo>
                  <a:cubicBezTo>
                    <a:pt x="1217" y="394"/>
                    <a:pt x="1215" y="396"/>
                    <a:pt x="1215" y="400"/>
                  </a:cubicBezTo>
                  <a:cubicBezTo>
                    <a:pt x="1215" y="403"/>
                    <a:pt x="1216" y="403"/>
                    <a:pt x="1216" y="409"/>
                  </a:cubicBezTo>
                  <a:cubicBezTo>
                    <a:pt x="1216" y="409"/>
                    <a:pt x="1216" y="414"/>
                    <a:pt x="1216" y="416"/>
                  </a:cubicBezTo>
                  <a:cubicBezTo>
                    <a:pt x="1216" y="419"/>
                    <a:pt x="1217" y="417"/>
                    <a:pt x="1218" y="419"/>
                  </a:cubicBezTo>
                  <a:cubicBezTo>
                    <a:pt x="1220" y="420"/>
                    <a:pt x="1219" y="421"/>
                    <a:pt x="1216" y="426"/>
                  </a:cubicBezTo>
                  <a:cubicBezTo>
                    <a:pt x="1216" y="426"/>
                    <a:pt x="1216" y="431"/>
                    <a:pt x="1216" y="433"/>
                  </a:cubicBezTo>
                  <a:cubicBezTo>
                    <a:pt x="1217" y="434"/>
                    <a:pt x="1216" y="438"/>
                    <a:pt x="1216" y="438"/>
                  </a:cubicBezTo>
                  <a:cubicBezTo>
                    <a:pt x="1216" y="438"/>
                    <a:pt x="1214" y="437"/>
                    <a:pt x="1212" y="437"/>
                  </a:cubicBezTo>
                  <a:cubicBezTo>
                    <a:pt x="1212" y="585"/>
                    <a:pt x="1212" y="585"/>
                    <a:pt x="1212" y="585"/>
                  </a:cubicBezTo>
                  <a:cubicBezTo>
                    <a:pt x="1212" y="585"/>
                    <a:pt x="1213" y="585"/>
                    <a:pt x="1215" y="585"/>
                  </a:cubicBezTo>
                  <a:cubicBezTo>
                    <a:pt x="1218" y="585"/>
                    <a:pt x="1220" y="585"/>
                    <a:pt x="1222" y="585"/>
                  </a:cubicBezTo>
                  <a:cubicBezTo>
                    <a:pt x="1222" y="585"/>
                    <a:pt x="1223" y="585"/>
                    <a:pt x="1224" y="585"/>
                  </a:cubicBezTo>
                  <a:cubicBezTo>
                    <a:pt x="1224" y="585"/>
                    <a:pt x="1225" y="585"/>
                    <a:pt x="1225" y="585"/>
                  </a:cubicBezTo>
                  <a:cubicBezTo>
                    <a:pt x="1227" y="585"/>
                    <a:pt x="1229" y="584"/>
                    <a:pt x="1230" y="584"/>
                  </a:cubicBezTo>
                  <a:cubicBezTo>
                    <a:pt x="1232" y="584"/>
                    <a:pt x="1235" y="582"/>
                    <a:pt x="1235" y="582"/>
                  </a:cubicBezTo>
                  <a:cubicBezTo>
                    <a:pt x="1235" y="582"/>
                    <a:pt x="1234" y="582"/>
                    <a:pt x="1233" y="582"/>
                  </a:cubicBezTo>
                  <a:cubicBezTo>
                    <a:pt x="1230" y="582"/>
                    <a:pt x="1227" y="581"/>
                    <a:pt x="1228" y="580"/>
                  </a:cubicBezTo>
                  <a:cubicBezTo>
                    <a:pt x="1230" y="577"/>
                    <a:pt x="1230" y="575"/>
                    <a:pt x="1232" y="575"/>
                  </a:cubicBezTo>
                  <a:cubicBezTo>
                    <a:pt x="1232" y="575"/>
                    <a:pt x="1233" y="575"/>
                    <a:pt x="1235" y="576"/>
                  </a:cubicBezTo>
                  <a:cubicBezTo>
                    <a:pt x="1240" y="579"/>
                    <a:pt x="1240" y="577"/>
                    <a:pt x="1243" y="578"/>
                  </a:cubicBezTo>
                  <a:cubicBezTo>
                    <a:pt x="1244" y="579"/>
                    <a:pt x="1245" y="579"/>
                    <a:pt x="1246" y="579"/>
                  </a:cubicBezTo>
                  <a:cubicBezTo>
                    <a:pt x="1247" y="579"/>
                    <a:pt x="1248" y="579"/>
                    <a:pt x="1248" y="578"/>
                  </a:cubicBezTo>
                  <a:cubicBezTo>
                    <a:pt x="1249" y="575"/>
                    <a:pt x="1248" y="575"/>
                    <a:pt x="1251" y="574"/>
                  </a:cubicBezTo>
                  <a:cubicBezTo>
                    <a:pt x="1254" y="573"/>
                    <a:pt x="1257" y="573"/>
                    <a:pt x="1257" y="573"/>
                  </a:cubicBezTo>
                  <a:cubicBezTo>
                    <a:pt x="1258" y="572"/>
                    <a:pt x="1258" y="572"/>
                    <a:pt x="1258" y="572"/>
                  </a:cubicBezTo>
                  <a:cubicBezTo>
                    <a:pt x="1258" y="572"/>
                    <a:pt x="1258" y="578"/>
                    <a:pt x="1257" y="579"/>
                  </a:cubicBezTo>
                  <a:cubicBezTo>
                    <a:pt x="1253" y="580"/>
                    <a:pt x="1253" y="581"/>
                    <a:pt x="1253" y="583"/>
                  </a:cubicBezTo>
                  <a:cubicBezTo>
                    <a:pt x="1252" y="584"/>
                    <a:pt x="1250" y="586"/>
                    <a:pt x="1250" y="588"/>
                  </a:cubicBezTo>
                  <a:cubicBezTo>
                    <a:pt x="1251" y="589"/>
                    <a:pt x="1250" y="591"/>
                    <a:pt x="1249" y="592"/>
                  </a:cubicBezTo>
                  <a:cubicBezTo>
                    <a:pt x="1248" y="593"/>
                    <a:pt x="1247" y="594"/>
                    <a:pt x="1244" y="594"/>
                  </a:cubicBezTo>
                  <a:cubicBezTo>
                    <a:pt x="1241" y="594"/>
                    <a:pt x="1240" y="595"/>
                    <a:pt x="1237" y="596"/>
                  </a:cubicBezTo>
                  <a:cubicBezTo>
                    <a:pt x="1235" y="596"/>
                    <a:pt x="1233" y="597"/>
                    <a:pt x="1231" y="597"/>
                  </a:cubicBezTo>
                  <a:cubicBezTo>
                    <a:pt x="1230" y="597"/>
                    <a:pt x="1229" y="596"/>
                    <a:pt x="1229" y="596"/>
                  </a:cubicBezTo>
                  <a:cubicBezTo>
                    <a:pt x="1227" y="596"/>
                    <a:pt x="1226" y="596"/>
                    <a:pt x="1225" y="596"/>
                  </a:cubicBezTo>
                  <a:cubicBezTo>
                    <a:pt x="1224" y="596"/>
                    <a:pt x="1223" y="596"/>
                    <a:pt x="1221" y="596"/>
                  </a:cubicBezTo>
                  <a:cubicBezTo>
                    <a:pt x="1219" y="596"/>
                    <a:pt x="1218" y="596"/>
                    <a:pt x="1218" y="596"/>
                  </a:cubicBezTo>
                  <a:cubicBezTo>
                    <a:pt x="1217" y="596"/>
                    <a:pt x="1216" y="596"/>
                    <a:pt x="1215" y="596"/>
                  </a:cubicBezTo>
                  <a:cubicBezTo>
                    <a:pt x="1214" y="597"/>
                    <a:pt x="1213" y="597"/>
                    <a:pt x="1212" y="598"/>
                  </a:cubicBezTo>
                  <a:cubicBezTo>
                    <a:pt x="1212" y="712"/>
                    <a:pt x="1212" y="712"/>
                    <a:pt x="1212" y="712"/>
                  </a:cubicBezTo>
                  <a:cubicBezTo>
                    <a:pt x="1246" y="712"/>
                    <a:pt x="1246" y="712"/>
                    <a:pt x="1246" y="712"/>
                  </a:cubicBezTo>
                  <a:cubicBezTo>
                    <a:pt x="1246" y="712"/>
                    <a:pt x="1245" y="712"/>
                    <a:pt x="1245" y="712"/>
                  </a:cubicBezTo>
                  <a:cubicBezTo>
                    <a:pt x="1245" y="712"/>
                    <a:pt x="1243" y="708"/>
                    <a:pt x="1240" y="706"/>
                  </a:cubicBezTo>
                  <a:cubicBezTo>
                    <a:pt x="1240" y="706"/>
                    <a:pt x="1245" y="705"/>
                    <a:pt x="1250" y="705"/>
                  </a:cubicBezTo>
                  <a:cubicBezTo>
                    <a:pt x="1250" y="705"/>
                    <a:pt x="1251" y="703"/>
                    <a:pt x="1248" y="701"/>
                  </a:cubicBezTo>
                  <a:cubicBezTo>
                    <a:pt x="1245" y="699"/>
                    <a:pt x="1244" y="697"/>
                    <a:pt x="1241" y="697"/>
                  </a:cubicBezTo>
                  <a:cubicBezTo>
                    <a:pt x="1238" y="697"/>
                    <a:pt x="1240" y="693"/>
                    <a:pt x="1243" y="689"/>
                  </a:cubicBezTo>
                  <a:cubicBezTo>
                    <a:pt x="1244" y="687"/>
                    <a:pt x="1240" y="686"/>
                    <a:pt x="1240" y="684"/>
                  </a:cubicBezTo>
                  <a:cubicBezTo>
                    <a:pt x="1239" y="682"/>
                    <a:pt x="1240" y="681"/>
                    <a:pt x="1240" y="680"/>
                  </a:cubicBezTo>
                  <a:cubicBezTo>
                    <a:pt x="1240" y="678"/>
                    <a:pt x="1241" y="677"/>
                    <a:pt x="1243" y="675"/>
                  </a:cubicBezTo>
                  <a:cubicBezTo>
                    <a:pt x="1244" y="673"/>
                    <a:pt x="1243" y="673"/>
                    <a:pt x="1243" y="666"/>
                  </a:cubicBezTo>
                  <a:cubicBezTo>
                    <a:pt x="1243" y="666"/>
                    <a:pt x="1243" y="666"/>
                    <a:pt x="1249" y="663"/>
                  </a:cubicBezTo>
                  <a:cubicBezTo>
                    <a:pt x="1249" y="663"/>
                    <a:pt x="1250" y="663"/>
                    <a:pt x="1250" y="663"/>
                  </a:cubicBezTo>
                  <a:cubicBezTo>
                    <a:pt x="1251" y="663"/>
                    <a:pt x="1253" y="663"/>
                    <a:pt x="1256" y="661"/>
                  </a:cubicBezTo>
                  <a:cubicBezTo>
                    <a:pt x="1256" y="660"/>
                    <a:pt x="1257" y="660"/>
                    <a:pt x="1257" y="660"/>
                  </a:cubicBezTo>
                  <a:cubicBezTo>
                    <a:pt x="1257" y="660"/>
                    <a:pt x="1257" y="661"/>
                    <a:pt x="1258" y="664"/>
                  </a:cubicBezTo>
                  <a:cubicBezTo>
                    <a:pt x="1258" y="664"/>
                    <a:pt x="1257" y="666"/>
                    <a:pt x="1253" y="668"/>
                  </a:cubicBezTo>
                  <a:cubicBezTo>
                    <a:pt x="1253" y="668"/>
                    <a:pt x="1251" y="672"/>
                    <a:pt x="1252" y="674"/>
                  </a:cubicBezTo>
                  <a:cubicBezTo>
                    <a:pt x="1249" y="679"/>
                    <a:pt x="1249" y="679"/>
                    <a:pt x="1249" y="679"/>
                  </a:cubicBezTo>
                  <a:cubicBezTo>
                    <a:pt x="1249" y="679"/>
                    <a:pt x="1248" y="684"/>
                    <a:pt x="1246" y="685"/>
                  </a:cubicBezTo>
                  <a:cubicBezTo>
                    <a:pt x="1248" y="691"/>
                    <a:pt x="1248" y="691"/>
                    <a:pt x="1248" y="691"/>
                  </a:cubicBezTo>
                  <a:cubicBezTo>
                    <a:pt x="1250" y="691"/>
                    <a:pt x="1250" y="691"/>
                    <a:pt x="1250" y="691"/>
                  </a:cubicBezTo>
                  <a:cubicBezTo>
                    <a:pt x="1254" y="689"/>
                    <a:pt x="1254" y="689"/>
                    <a:pt x="1254" y="689"/>
                  </a:cubicBezTo>
                  <a:cubicBezTo>
                    <a:pt x="1255" y="693"/>
                    <a:pt x="1255" y="693"/>
                    <a:pt x="1255" y="693"/>
                  </a:cubicBezTo>
                  <a:cubicBezTo>
                    <a:pt x="1255" y="693"/>
                    <a:pt x="1258" y="693"/>
                    <a:pt x="1261" y="693"/>
                  </a:cubicBezTo>
                  <a:cubicBezTo>
                    <a:pt x="1259" y="693"/>
                    <a:pt x="1258" y="693"/>
                    <a:pt x="1258" y="693"/>
                  </a:cubicBezTo>
                  <a:cubicBezTo>
                    <a:pt x="1258" y="688"/>
                    <a:pt x="1258" y="688"/>
                    <a:pt x="1258" y="688"/>
                  </a:cubicBezTo>
                  <a:cubicBezTo>
                    <a:pt x="1260" y="685"/>
                    <a:pt x="1260" y="685"/>
                    <a:pt x="1260" y="685"/>
                  </a:cubicBezTo>
                  <a:cubicBezTo>
                    <a:pt x="1260" y="685"/>
                    <a:pt x="1264" y="681"/>
                    <a:pt x="1265" y="678"/>
                  </a:cubicBezTo>
                  <a:cubicBezTo>
                    <a:pt x="1266" y="674"/>
                    <a:pt x="1266" y="676"/>
                    <a:pt x="1264" y="673"/>
                  </a:cubicBezTo>
                  <a:cubicBezTo>
                    <a:pt x="1261" y="670"/>
                    <a:pt x="1261" y="669"/>
                    <a:pt x="1261" y="668"/>
                  </a:cubicBezTo>
                  <a:cubicBezTo>
                    <a:pt x="1261" y="667"/>
                    <a:pt x="1261" y="666"/>
                    <a:pt x="1262" y="666"/>
                  </a:cubicBezTo>
                  <a:cubicBezTo>
                    <a:pt x="1263" y="666"/>
                    <a:pt x="1264" y="667"/>
                    <a:pt x="1266" y="668"/>
                  </a:cubicBezTo>
                  <a:cubicBezTo>
                    <a:pt x="1267" y="668"/>
                    <a:pt x="1267" y="669"/>
                    <a:pt x="1269" y="669"/>
                  </a:cubicBezTo>
                  <a:cubicBezTo>
                    <a:pt x="1270" y="669"/>
                    <a:pt x="1272" y="668"/>
                    <a:pt x="1276" y="666"/>
                  </a:cubicBezTo>
                  <a:cubicBezTo>
                    <a:pt x="1276" y="666"/>
                    <a:pt x="1278" y="661"/>
                    <a:pt x="1282" y="661"/>
                  </a:cubicBezTo>
                  <a:cubicBezTo>
                    <a:pt x="1282" y="661"/>
                    <a:pt x="1282" y="661"/>
                    <a:pt x="1283" y="661"/>
                  </a:cubicBezTo>
                  <a:cubicBezTo>
                    <a:pt x="1285" y="657"/>
                    <a:pt x="1285" y="657"/>
                    <a:pt x="1285" y="657"/>
                  </a:cubicBezTo>
                  <a:cubicBezTo>
                    <a:pt x="1286" y="651"/>
                    <a:pt x="1286" y="651"/>
                    <a:pt x="1286" y="651"/>
                  </a:cubicBezTo>
                  <a:cubicBezTo>
                    <a:pt x="1284" y="646"/>
                    <a:pt x="1284" y="646"/>
                    <a:pt x="1284" y="646"/>
                  </a:cubicBezTo>
                  <a:cubicBezTo>
                    <a:pt x="1284" y="646"/>
                    <a:pt x="1281" y="646"/>
                    <a:pt x="1282" y="642"/>
                  </a:cubicBezTo>
                  <a:cubicBezTo>
                    <a:pt x="1284" y="640"/>
                    <a:pt x="1284" y="640"/>
                    <a:pt x="1284" y="640"/>
                  </a:cubicBezTo>
                  <a:cubicBezTo>
                    <a:pt x="1291" y="634"/>
                    <a:pt x="1291" y="634"/>
                    <a:pt x="1291" y="634"/>
                  </a:cubicBezTo>
                  <a:cubicBezTo>
                    <a:pt x="1291" y="634"/>
                    <a:pt x="1292" y="632"/>
                    <a:pt x="1296" y="631"/>
                  </a:cubicBezTo>
                  <a:cubicBezTo>
                    <a:pt x="1298" y="631"/>
                    <a:pt x="1298" y="629"/>
                    <a:pt x="1299" y="629"/>
                  </a:cubicBezTo>
                  <a:cubicBezTo>
                    <a:pt x="1299" y="629"/>
                    <a:pt x="1299" y="629"/>
                    <a:pt x="1300" y="629"/>
                  </a:cubicBezTo>
                  <a:cubicBezTo>
                    <a:pt x="1300" y="629"/>
                    <a:pt x="1300" y="629"/>
                    <a:pt x="1301" y="629"/>
                  </a:cubicBezTo>
                  <a:cubicBezTo>
                    <a:pt x="1302" y="629"/>
                    <a:pt x="1304" y="629"/>
                    <a:pt x="1305" y="628"/>
                  </a:cubicBezTo>
                  <a:cubicBezTo>
                    <a:pt x="1306" y="627"/>
                    <a:pt x="1305" y="626"/>
                    <a:pt x="1311" y="624"/>
                  </a:cubicBezTo>
                  <a:cubicBezTo>
                    <a:pt x="1311" y="624"/>
                    <a:pt x="1312" y="624"/>
                    <a:pt x="1312" y="624"/>
                  </a:cubicBezTo>
                  <a:cubicBezTo>
                    <a:pt x="1313" y="624"/>
                    <a:pt x="1313" y="626"/>
                    <a:pt x="1317" y="627"/>
                  </a:cubicBezTo>
                  <a:cubicBezTo>
                    <a:pt x="1317" y="627"/>
                    <a:pt x="1318" y="626"/>
                    <a:pt x="1316" y="622"/>
                  </a:cubicBezTo>
                  <a:cubicBezTo>
                    <a:pt x="1316" y="622"/>
                    <a:pt x="1318" y="621"/>
                    <a:pt x="1320" y="619"/>
                  </a:cubicBezTo>
                  <a:cubicBezTo>
                    <a:pt x="1320" y="618"/>
                    <a:pt x="1321" y="618"/>
                    <a:pt x="1321" y="618"/>
                  </a:cubicBezTo>
                  <a:cubicBezTo>
                    <a:pt x="1322" y="618"/>
                    <a:pt x="1322" y="620"/>
                    <a:pt x="1324" y="622"/>
                  </a:cubicBezTo>
                  <a:cubicBezTo>
                    <a:pt x="1324" y="622"/>
                    <a:pt x="1324" y="622"/>
                    <a:pt x="1324" y="622"/>
                  </a:cubicBezTo>
                  <a:cubicBezTo>
                    <a:pt x="1326" y="622"/>
                    <a:pt x="1329" y="621"/>
                    <a:pt x="1334" y="620"/>
                  </a:cubicBezTo>
                  <a:cubicBezTo>
                    <a:pt x="1338" y="620"/>
                    <a:pt x="1336" y="619"/>
                    <a:pt x="1331" y="618"/>
                  </a:cubicBezTo>
                  <a:cubicBezTo>
                    <a:pt x="1327" y="617"/>
                    <a:pt x="1328" y="617"/>
                    <a:pt x="1325" y="613"/>
                  </a:cubicBezTo>
                  <a:cubicBezTo>
                    <a:pt x="1324" y="611"/>
                    <a:pt x="1328" y="610"/>
                    <a:pt x="1327" y="604"/>
                  </a:cubicBezTo>
                  <a:cubicBezTo>
                    <a:pt x="1326" y="600"/>
                    <a:pt x="1327" y="602"/>
                    <a:pt x="1328" y="600"/>
                  </a:cubicBezTo>
                  <a:cubicBezTo>
                    <a:pt x="1329" y="599"/>
                    <a:pt x="1331" y="596"/>
                    <a:pt x="1333" y="592"/>
                  </a:cubicBezTo>
                  <a:cubicBezTo>
                    <a:pt x="1335" y="588"/>
                    <a:pt x="1333" y="588"/>
                    <a:pt x="1339" y="586"/>
                  </a:cubicBezTo>
                  <a:cubicBezTo>
                    <a:pt x="1339" y="586"/>
                    <a:pt x="1339" y="586"/>
                    <a:pt x="1340" y="586"/>
                  </a:cubicBezTo>
                  <a:cubicBezTo>
                    <a:pt x="1340" y="586"/>
                    <a:pt x="1340" y="586"/>
                    <a:pt x="1341" y="586"/>
                  </a:cubicBezTo>
                  <a:cubicBezTo>
                    <a:pt x="1341" y="586"/>
                    <a:pt x="1341" y="586"/>
                    <a:pt x="1342" y="586"/>
                  </a:cubicBezTo>
                  <a:cubicBezTo>
                    <a:pt x="1342" y="586"/>
                    <a:pt x="1343" y="586"/>
                    <a:pt x="1345" y="585"/>
                  </a:cubicBezTo>
                  <a:cubicBezTo>
                    <a:pt x="1345" y="585"/>
                    <a:pt x="1346" y="586"/>
                    <a:pt x="1352" y="586"/>
                  </a:cubicBezTo>
                  <a:cubicBezTo>
                    <a:pt x="1352" y="586"/>
                    <a:pt x="1352" y="586"/>
                    <a:pt x="1352" y="586"/>
                  </a:cubicBezTo>
                  <a:cubicBezTo>
                    <a:pt x="1352" y="586"/>
                    <a:pt x="1352" y="583"/>
                    <a:pt x="1352" y="581"/>
                  </a:cubicBezTo>
                  <a:cubicBezTo>
                    <a:pt x="1352" y="579"/>
                    <a:pt x="1354" y="576"/>
                    <a:pt x="1354" y="576"/>
                  </a:cubicBezTo>
                  <a:cubicBezTo>
                    <a:pt x="1355" y="576"/>
                    <a:pt x="1355" y="576"/>
                    <a:pt x="1355" y="577"/>
                  </a:cubicBezTo>
                  <a:cubicBezTo>
                    <a:pt x="1355" y="577"/>
                    <a:pt x="1357" y="580"/>
                    <a:pt x="1359" y="580"/>
                  </a:cubicBezTo>
                  <a:cubicBezTo>
                    <a:pt x="1359" y="580"/>
                    <a:pt x="1359" y="580"/>
                    <a:pt x="1359" y="580"/>
                  </a:cubicBezTo>
                  <a:cubicBezTo>
                    <a:pt x="1359" y="580"/>
                    <a:pt x="1360" y="577"/>
                    <a:pt x="1361" y="577"/>
                  </a:cubicBezTo>
                  <a:cubicBezTo>
                    <a:pt x="1361" y="577"/>
                    <a:pt x="1362" y="577"/>
                    <a:pt x="1362" y="578"/>
                  </a:cubicBezTo>
                  <a:cubicBezTo>
                    <a:pt x="1363" y="578"/>
                    <a:pt x="1363" y="579"/>
                    <a:pt x="1363" y="579"/>
                  </a:cubicBezTo>
                  <a:cubicBezTo>
                    <a:pt x="1365" y="579"/>
                    <a:pt x="1367" y="577"/>
                    <a:pt x="1371" y="574"/>
                  </a:cubicBezTo>
                  <a:cubicBezTo>
                    <a:pt x="1372" y="573"/>
                    <a:pt x="1374" y="573"/>
                    <a:pt x="1374" y="568"/>
                  </a:cubicBezTo>
                  <a:cubicBezTo>
                    <a:pt x="1374" y="568"/>
                    <a:pt x="1373" y="564"/>
                    <a:pt x="1374" y="561"/>
                  </a:cubicBezTo>
                  <a:cubicBezTo>
                    <a:pt x="1374" y="561"/>
                    <a:pt x="1374" y="561"/>
                    <a:pt x="1374" y="561"/>
                  </a:cubicBezTo>
                  <a:cubicBezTo>
                    <a:pt x="1375" y="561"/>
                    <a:pt x="1379" y="561"/>
                    <a:pt x="1385" y="564"/>
                  </a:cubicBezTo>
                  <a:cubicBezTo>
                    <a:pt x="1385" y="564"/>
                    <a:pt x="1387" y="562"/>
                    <a:pt x="1391" y="561"/>
                  </a:cubicBezTo>
                  <a:cubicBezTo>
                    <a:pt x="1391" y="561"/>
                    <a:pt x="1388" y="559"/>
                    <a:pt x="1388" y="556"/>
                  </a:cubicBezTo>
                  <a:cubicBezTo>
                    <a:pt x="1388" y="556"/>
                    <a:pt x="1389" y="553"/>
                    <a:pt x="1392" y="553"/>
                  </a:cubicBezTo>
                  <a:cubicBezTo>
                    <a:pt x="1392" y="553"/>
                    <a:pt x="1393" y="553"/>
                    <a:pt x="1393" y="553"/>
                  </a:cubicBezTo>
                  <a:cubicBezTo>
                    <a:pt x="1393" y="553"/>
                    <a:pt x="1393" y="554"/>
                    <a:pt x="1392" y="558"/>
                  </a:cubicBezTo>
                  <a:cubicBezTo>
                    <a:pt x="1392" y="558"/>
                    <a:pt x="1392" y="558"/>
                    <a:pt x="1395" y="559"/>
                  </a:cubicBezTo>
                  <a:cubicBezTo>
                    <a:pt x="1395" y="559"/>
                    <a:pt x="1395" y="559"/>
                    <a:pt x="1395" y="559"/>
                  </a:cubicBezTo>
                  <a:cubicBezTo>
                    <a:pt x="1397" y="559"/>
                    <a:pt x="1398" y="555"/>
                    <a:pt x="1398" y="555"/>
                  </a:cubicBezTo>
                  <a:cubicBezTo>
                    <a:pt x="1398" y="555"/>
                    <a:pt x="1399" y="553"/>
                    <a:pt x="1403" y="551"/>
                  </a:cubicBezTo>
                  <a:cubicBezTo>
                    <a:pt x="1404" y="544"/>
                    <a:pt x="1404" y="544"/>
                    <a:pt x="1404" y="544"/>
                  </a:cubicBezTo>
                  <a:cubicBezTo>
                    <a:pt x="1404" y="544"/>
                    <a:pt x="1405" y="545"/>
                    <a:pt x="1408" y="545"/>
                  </a:cubicBezTo>
                  <a:cubicBezTo>
                    <a:pt x="1409" y="545"/>
                    <a:pt x="1410" y="545"/>
                    <a:pt x="1411" y="545"/>
                  </a:cubicBezTo>
                  <a:cubicBezTo>
                    <a:pt x="1411" y="545"/>
                    <a:pt x="1411" y="549"/>
                    <a:pt x="1408" y="552"/>
                  </a:cubicBezTo>
                  <a:cubicBezTo>
                    <a:pt x="1405" y="555"/>
                    <a:pt x="1405" y="555"/>
                    <a:pt x="1405" y="555"/>
                  </a:cubicBezTo>
                  <a:cubicBezTo>
                    <a:pt x="1405" y="555"/>
                    <a:pt x="1406" y="556"/>
                    <a:pt x="1409" y="556"/>
                  </a:cubicBezTo>
                  <a:cubicBezTo>
                    <a:pt x="1410" y="556"/>
                    <a:pt x="1410" y="556"/>
                    <a:pt x="1412" y="555"/>
                  </a:cubicBezTo>
                  <a:cubicBezTo>
                    <a:pt x="1412" y="555"/>
                    <a:pt x="1417" y="555"/>
                    <a:pt x="1418" y="555"/>
                  </a:cubicBezTo>
                  <a:cubicBezTo>
                    <a:pt x="1418" y="555"/>
                    <a:pt x="1419" y="555"/>
                    <a:pt x="1419" y="555"/>
                  </a:cubicBezTo>
                  <a:cubicBezTo>
                    <a:pt x="1421" y="555"/>
                    <a:pt x="1424" y="556"/>
                    <a:pt x="1424" y="556"/>
                  </a:cubicBezTo>
                  <a:cubicBezTo>
                    <a:pt x="1424" y="556"/>
                    <a:pt x="1421" y="558"/>
                    <a:pt x="1420" y="561"/>
                  </a:cubicBezTo>
                  <a:cubicBezTo>
                    <a:pt x="1420" y="561"/>
                    <a:pt x="1418" y="562"/>
                    <a:pt x="1416" y="562"/>
                  </a:cubicBezTo>
                  <a:cubicBezTo>
                    <a:pt x="1414" y="562"/>
                    <a:pt x="1413" y="562"/>
                    <a:pt x="1413" y="561"/>
                  </a:cubicBezTo>
                  <a:cubicBezTo>
                    <a:pt x="1412" y="560"/>
                    <a:pt x="1412" y="560"/>
                    <a:pt x="1411" y="560"/>
                  </a:cubicBezTo>
                  <a:cubicBezTo>
                    <a:pt x="1410" y="560"/>
                    <a:pt x="1408" y="561"/>
                    <a:pt x="1406" y="561"/>
                  </a:cubicBezTo>
                  <a:cubicBezTo>
                    <a:pt x="1402" y="566"/>
                    <a:pt x="1402" y="566"/>
                    <a:pt x="1402" y="566"/>
                  </a:cubicBezTo>
                  <a:cubicBezTo>
                    <a:pt x="1402" y="566"/>
                    <a:pt x="1400" y="568"/>
                    <a:pt x="1397" y="573"/>
                  </a:cubicBezTo>
                  <a:cubicBezTo>
                    <a:pt x="1397" y="573"/>
                    <a:pt x="1396" y="574"/>
                    <a:pt x="1395" y="574"/>
                  </a:cubicBezTo>
                  <a:cubicBezTo>
                    <a:pt x="1394" y="574"/>
                    <a:pt x="1391" y="573"/>
                    <a:pt x="1387" y="571"/>
                  </a:cubicBezTo>
                  <a:cubicBezTo>
                    <a:pt x="1386" y="570"/>
                    <a:pt x="1386" y="570"/>
                    <a:pt x="1385" y="570"/>
                  </a:cubicBezTo>
                  <a:cubicBezTo>
                    <a:pt x="1384" y="570"/>
                    <a:pt x="1385" y="574"/>
                    <a:pt x="1384" y="576"/>
                  </a:cubicBezTo>
                  <a:cubicBezTo>
                    <a:pt x="1383" y="578"/>
                    <a:pt x="1384" y="578"/>
                    <a:pt x="1384" y="581"/>
                  </a:cubicBezTo>
                  <a:cubicBezTo>
                    <a:pt x="1384" y="583"/>
                    <a:pt x="1385" y="585"/>
                    <a:pt x="1392" y="585"/>
                  </a:cubicBezTo>
                  <a:cubicBezTo>
                    <a:pt x="1394" y="585"/>
                    <a:pt x="1397" y="589"/>
                    <a:pt x="1397" y="589"/>
                  </a:cubicBezTo>
                  <a:cubicBezTo>
                    <a:pt x="1397" y="589"/>
                    <a:pt x="1400" y="589"/>
                    <a:pt x="1403" y="589"/>
                  </a:cubicBezTo>
                  <a:cubicBezTo>
                    <a:pt x="1403" y="589"/>
                    <a:pt x="1403" y="589"/>
                    <a:pt x="1403" y="589"/>
                  </a:cubicBezTo>
                  <a:cubicBezTo>
                    <a:pt x="1406" y="589"/>
                    <a:pt x="1406" y="588"/>
                    <a:pt x="1412" y="587"/>
                  </a:cubicBezTo>
                  <a:cubicBezTo>
                    <a:pt x="1412" y="587"/>
                    <a:pt x="1414" y="583"/>
                    <a:pt x="1418" y="578"/>
                  </a:cubicBezTo>
                  <a:cubicBezTo>
                    <a:pt x="1418" y="578"/>
                    <a:pt x="1419" y="578"/>
                    <a:pt x="1419" y="578"/>
                  </a:cubicBezTo>
                  <a:cubicBezTo>
                    <a:pt x="1421" y="578"/>
                    <a:pt x="1421" y="577"/>
                    <a:pt x="1420" y="574"/>
                  </a:cubicBezTo>
                  <a:cubicBezTo>
                    <a:pt x="1419" y="572"/>
                    <a:pt x="1420" y="572"/>
                    <a:pt x="1421" y="572"/>
                  </a:cubicBezTo>
                  <a:cubicBezTo>
                    <a:pt x="1421" y="572"/>
                    <a:pt x="1422" y="572"/>
                    <a:pt x="1423" y="572"/>
                  </a:cubicBezTo>
                  <a:cubicBezTo>
                    <a:pt x="1424" y="572"/>
                    <a:pt x="1425" y="573"/>
                    <a:pt x="1426" y="573"/>
                  </a:cubicBezTo>
                  <a:cubicBezTo>
                    <a:pt x="1428" y="573"/>
                    <a:pt x="1429" y="572"/>
                    <a:pt x="1431" y="572"/>
                  </a:cubicBezTo>
                  <a:cubicBezTo>
                    <a:pt x="1434" y="571"/>
                    <a:pt x="1435" y="568"/>
                    <a:pt x="1436" y="568"/>
                  </a:cubicBezTo>
                  <a:cubicBezTo>
                    <a:pt x="1437" y="568"/>
                    <a:pt x="1438" y="568"/>
                    <a:pt x="1439" y="568"/>
                  </a:cubicBezTo>
                  <a:cubicBezTo>
                    <a:pt x="1441" y="568"/>
                    <a:pt x="1443" y="568"/>
                    <a:pt x="1445" y="568"/>
                  </a:cubicBezTo>
                  <a:cubicBezTo>
                    <a:pt x="1450" y="567"/>
                    <a:pt x="1447" y="564"/>
                    <a:pt x="1453" y="558"/>
                  </a:cubicBezTo>
                  <a:cubicBezTo>
                    <a:pt x="1457" y="555"/>
                    <a:pt x="1453" y="556"/>
                    <a:pt x="1448" y="555"/>
                  </a:cubicBezTo>
                  <a:cubicBezTo>
                    <a:pt x="1447" y="555"/>
                    <a:pt x="1451" y="550"/>
                    <a:pt x="1452" y="548"/>
                  </a:cubicBezTo>
                  <a:cubicBezTo>
                    <a:pt x="1452" y="547"/>
                    <a:pt x="1452" y="547"/>
                    <a:pt x="1450" y="547"/>
                  </a:cubicBezTo>
                  <a:cubicBezTo>
                    <a:pt x="1449" y="547"/>
                    <a:pt x="1447" y="547"/>
                    <a:pt x="1445" y="548"/>
                  </a:cubicBezTo>
                  <a:cubicBezTo>
                    <a:pt x="1445" y="548"/>
                    <a:pt x="1442" y="552"/>
                    <a:pt x="1436" y="556"/>
                  </a:cubicBezTo>
                  <a:cubicBezTo>
                    <a:pt x="1435" y="556"/>
                    <a:pt x="1435" y="556"/>
                    <a:pt x="1435" y="556"/>
                  </a:cubicBezTo>
                  <a:cubicBezTo>
                    <a:pt x="1434" y="556"/>
                    <a:pt x="1434" y="553"/>
                    <a:pt x="1429" y="550"/>
                  </a:cubicBezTo>
                  <a:cubicBezTo>
                    <a:pt x="1429" y="550"/>
                    <a:pt x="1429" y="550"/>
                    <a:pt x="1428" y="550"/>
                  </a:cubicBezTo>
                  <a:cubicBezTo>
                    <a:pt x="1427" y="550"/>
                    <a:pt x="1426" y="550"/>
                    <a:pt x="1425" y="550"/>
                  </a:cubicBezTo>
                  <a:cubicBezTo>
                    <a:pt x="1424" y="550"/>
                    <a:pt x="1423" y="550"/>
                    <a:pt x="1422" y="550"/>
                  </a:cubicBezTo>
                  <a:cubicBezTo>
                    <a:pt x="1421" y="550"/>
                    <a:pt x="1421" y="550"/>
                    <a:pt x="1420" y="550"/>
                  </a:cubicBezTo>
                  <a:cubicBezTo>
                    <a:pt x="1417" y="549"/>
                    <a:pt x="1420" y="550"/>
                    <a:pt x="1422" y="544"/>
                  </a:cubicBezTo>
                  <a:cubicBezTo>
                    <a:pt x="1422" y="543"/>
                    <a:pt x="1421" y="543"/>
                    <a:pt x="1421" y="543"/>
                  </a:cubicBezTo>
                  <a:cubicBezTo>
                    <a:pt x="1419" y="543"/>
                    <a:pt x="1415" y="545"/>
                    <a:pt x="1413" y="545"/>
                  </a:cubicBezTo>
                  <a:cubicBezTo>
                    <a:pt x="1411" y="545"/>
                    <a:pt x="1414" y="541"/>
                    <a:pt x="1413" y="538"/>
                  </a:cubicBezTo>
                  <a:cubicBezTo>
                    <a:pt x="1411" y="535"/>
                    <a:pt x="1412" y="535"/>
                    <a:pt x="1408" y="530"/>
                  </a:cubicBezTo>
                  <a:cubicBezTo>
                    <a:pt x="1407" y="528"/>
                    <a:pt x="1409" y="527"/>
                    <a:pt x="1413" y="524"/>
                  </a:cubicBezTo>
                  <a:cubicBezTo>
                    <a:pt x="1416" y="521"/>
                    <a:pt x="1412" y="521"/>
                    <a:pt x="1405" y="521"/>
                  </a:cubicBezTo>
                  <a:cubicBezTo>
                    <a:pt x="1405" y="521"/>
                    <a:pt x="1404" y="519"/>
                    <a:pt x="1406" y="517"/>
                  </a:cubicBezTo>
                  <a:cubicBezTo>
                    <a:pt x="1408" y="515"/>
                    <a:pt x="1408" y="513"/>
                    <a:pt x="1410" y="511"/>
                  </a:cubicBezTo>
                  <a:cubicBezTo>
                    <a:pt x="1410" y="510"/>
                    <a:pt x="1409" y="509"/>
                    <a:pt x="1406" y="509"/>
                  </a:cubicBezTo>
                  <a:cubicBezTo>
                    <a:pt x="1405" y="509"/>
                    <a:pt x="1403" y="509"/>
                    <a:pt x="1401" y="509"/>
                  </a:cubicBezTo>
                  <a:cubicBezTo>
                    <a:pt x="1400" y="510"/>
                    <a:pt x="1397" y="512"/>
                    <a:pt x="1394" y="512"/>
                  </a:cubicBezTo>
                  <a:cubicBezTo>
                    <a:pt x="1393" y="512"/>
                    <a:pt x="1393" y="512"/>
                    <a:pt x="1392" y="511"/>
                  </a:cubicBezTo>
                  <a:cubicBezTo>
                    <a:pt x="1390" y="510"/>
                    <a:pt x="1394" y="509"/>
                    <a:pt x="1391" y="507"/>
                  </a:cubicBezTo>
                  <a:cubicBezTo>
                    <a:pt x="1390" y="505"/>
                    <a:pt x="1387" y="502"/>
                    <a:pt x="1387" y="502"/>
                  </a:cubicBezTo>
                  <a:cubicBezTo>
                    <a:pt x="1394" y="500"/>
                    <a:pt x="1394" y="500"/>
                    <a:pt x="1394" y="500"/>
                  </a:cubicBezTo>
                  <a:cubicBezTo>
                    <a:pt x="1398" y="504"/>
                    <a:pt x="1398" y="504"/>
                    <a:pt x="1398" y="504"/>
                  </a:cubicBezTo>
                  <a:cubicBezTo>
                    <a:pt x="1398" y="504"/>
                    <a:pt x="1403" y="504"/>
                    <a:pt x="1405" y="504"/>
                  </a:cubicBezTo>
                  <a:cubicBezTo>
                    <a:pt x="1406" y="503"/>
                    <a:pt x="1406" y="502"/>
                    <a:pt x="1406" y="498"/>
                  </a:cubicBezTo>
                  <a:cubicBezTo>
                    <a:pt x="1406" y="494"/>
                    <a:pt x="1407" y="494"/>
                    <a:pt x="1407" y="494"/>
                  </a:cubicBezTo>
                  <a:cubicBezTo>
                    <a:pt x="1407" y="494"/>
                    <a:pt x="1410" y="494"/>
                    <a:pt x="1414" y="491"/>
                  </a:cubicBezTo>
                  <a:cubicBezTo>
                    <a:pt x="1415" y="490"/>
                    <a:pt x="1415" y="488"/>
                    <a:pt x="1411" y="484"/>
                  </a:cubicBezTo>
                  <a:cubicBezTo>
                    <a:pt x="1409" y="483"/>
                    <a:pt x="1411" y="484"/>
                    <a:pt x="1405" y="475"/>
                  </a:cubicBezTo>
                  <a:cubicBezTo>
                    <a:pt x="1405" y="475"/>
                    <a:pt x="1404" y="475"/>
                    <a:pt x="1403" y="475"/>
                  </a:cubicBezTo>
                  <a:cubicBezTo>
                    <a:pt x="1402" y="475"/>
                    <a:pt x="1401" y="475"/>
                    <a:pt x="1399" y="475"/>
                  </a:cubicBezTo>
                  <a:cubicBezTo>
                    <a:pt x="1398" y="475"/>
                    <a:pt x="1396" y="476"/>
                    <a:pt x="1395" y="476"/>
                  </a:cubicBezTo>
                  <a:cubicBezTo>
                    <a:pt x="1395" y="476"/>
                    <a:pt x="1395" y="476"/>
                    <a:pt x="1395" y="476"/>
                  </a:cubicBezTo>
                  <a:cubicBezTo>
                    <a:pt x="1395" y="476"/>
                    <a:pt x="1395" y="476"/>
                    <a:pt x="1394" y="476"/>
                  </a:cubicBezTo>
                  <a:cubicBezTo>
                    <a:pt x="1392" y="476"/>
                    <a:pt x="1391" y="478"/>
                    <a:pt x="1387" y="478"/>
                  </a:cubicBezTo>
                  <a:cubicBezTo>
                    <a:pt x="1383" y="479"/>
                    <a:pt x="1383" y="480"/>
                    <a:pt x="1382" y="483"/>
                  </a:cubicBezTo>
                  <a:cubicBezTo>
                    <a:pt x="1381" y="485"/>
                    <a:pt x="1379" y="486"/>
                    <a:pt x="1370" y="487"/>
                  </a:cubicBezTo>
                  <a:cubicBezTo>
                    <a:pt x="1366" y="487"/>
                    <a:pt x="1367" y="488"/>
                    <a:pt x="1368" y="490"/>
                  </a:cubicBezTo>
                  <a:cubicBezTo>
                    <a:pt x="1368" y="491"/>
                    <a:pt x="1367" y="492"/>
                    <a:pt x="1365" y="492"/>
                  </a:cubicBezTo>
                  <a:cubicBezTo>
                    <a:pt x="1364" y="492"/>
                    <a:pt x="1364" y="492"/>
                    <a:pt x="1362" y="491"/>
                  </a:cubicBezTo>
                  <a:cubicBezTo>
                    <a:pt x="1362" y="491"/>
                    <a:pt x="1361" y="491"/>
                    <a:pt x="1361" y="491"/>
                  </a:cubicBezTo>
                  <a:cubicBezTo>
                    <a:pt x="1358" y="491"/>
                    <a:pt x="1357" y="495"/>
                    <a:pt x="1356" y="496"/>
                  </a:cubicBezTo>
                  <a:cubicBezTo>
                    <a:pt x="1355" y="498"/>
                    <a:pt x="1354" y="499"/>
                    <a:pt x="1354" y="501"/>
                  </a:cubicBezTo>
                  <a:cubicBezTo>
                    <a:pt x="1354" y="503"/>
                    <a:pt x="1353" y="504"/>
                    <a:pt x="1346" y="509"/>
                  </a:cubicBezTo>
                  <a:cubicBezTo>
                    <a:pt x="1344" y="511"/>
                    <a:pt x="1342" y="514"/>
                    <a:pt x="1339" y="518"/>
                  </a:cubicBezTo>
                  <a:cubicBezTo>
                    <a:pt x="1336" y="522"/>
                    <a:pt x="1337" y="521"/>
                    <a:pt x="1330" y="525"/>
                  </a:cubicBezTo>
                  <a:cubicBezTo>
                    <a:pt x="1328" y="525"/>
                    <a:pt x="1326" y="527"/>
                    <a:pt x="1323" y="528"/>
                  </a:cubicBezTo>
                  <a:cubicBezTo>
                    <a:pt x="1322" y="529"/>
                    <a:pt x="1321" y="529"/>
                    <a:pt x="1321" y="529"/>
                  </a:cubicBezTo>
                  <a:cubicBezTo>
                    <a:pt x="1321" y="529"/>
                    <a:pt x="1323" y="528"/>
                    <a:pt x="1325" y="525"/>
                  </a:cubicBezTo>
                  <a:cubicBezTo>
                    <a:pt x="1327" y="523"/>
                    <a:pt x="1327" y="522"/>
                    <a:pt x="1333" y="518"/>
                  </a:cubicBezTo>
                  <a:cubicBezTo>
                    <a:pt x="1333" y="518"/>
                    <a:pt x="1335" y="512"/>
                    <a:pt x="1338" y="510"/>
                  </a:cubicBezTo>
                  <a:cubicBezTo>
                    <a:pt x="1341" y="509"/>
                    <a:pt x="1339" y="507"/>
                    <a:pt x="1340" y="506"/>
                  </a:cubicBezTo>
                  <a:cubicBezTo>
                    <a:pt x="1341" y="504"/>
                    <a:pt x="1339" y="503"/>
                    <a:pt x="1348" y="495"/>
                  </a:cubicBezTo>
                  <a:cubicBezTo>
                    <a:pt x="1350" y="493"/>
                    <a:pt x="1349" y="493"/>
                    <a:pt x="1350" y="491"/>
                  </a:cubicBezTo>
                  <a:cubicBezTo>
                    <a:pt x="1351" y="488"/>
                    <a:pt x="1354" y="486"/>
                    <a:pt x="1360" y="483"/>
                  </a:cubicBezTo>
                  <a:cubicBezTo>
                    <a:pt x="1367" y="479"/>
                    <a:pt x="1362" y="483"/>
                    <a:pt x="1371" y="478"/>
                  </a:cubicBezTo>
                  <a:cubicBezTo>
                    <a:pt x="1374" y="476"/>
                    <a:pt x="1374" y="474"/>
                    <a:pt x="1375" y="473"/>
                  </a:cubicBezTo>
                  <a:cubicBezTo>
                    <a:pt x="1375" y="471"/>
                    <a:pt x="1375" y="471"/>
                    <a:pt x="1376" y="468"/>
                  </a:cubicBezTo>
                  <a:cubicBezTo>
                    <a:pt x="1377" y="465"/>
                    <a:pt x="1379" y="465"/>
                    <a:pt x="1383" y="460"/>
                  </a:cubicBezTo>
                  <a:cubicBezTo>
                    <a:pt x="1384" y="459"/>
                    <a:pt x="1384" y="459"/>
                    <a:pt x="1384" y="459"/>
                  </a:cubicBezTo>
                  <a:cubicBezTo>
                    <a:pt x="1385" y="459"/>
                    <a:pt x="1387" y="461"/>
                    <a:pt x="1394" y="461"/>
                  </a:cubicBezTo>
                  <a:cubicBezTo>
                    <a:pt x="1397" y="461"/>
                    <a:pt x="1398" y="462"/>
                    <a:pt x="1405" y="462"/>
                  </a:cubicBezTo>
                  <a:cubicBezTo>
                    <a:pt x="1405" y="462"/>
                    <a:pt x="1405" y="461"/>
                    <a:pt x="1408" y="457"/>
                  </a:cubicBezTo>
                  <a:cubicBezTo>
                    <a:pt x="1408" y="457"/>
                    <a:pt x="1412" y="459"/>
                    <a:pt x="1415" y="460"/>
                  </a:cubicBezTo>
                  <a:cubicBezTo>
                    <a:pt x="1418" y="460"/>
                    <a:pt x="1419" y="459"/>
                    <a:pt x="1423" y="462"/>
                  </a:cubicBezTo>
                  <a:cubicBezTo>
                    <a:pt x="1423" y="462"/>
                    <a:pt x="1427" y="462"/>
                    <a:pt x="1428" y="459"/>
                  </a:cubicBezTo>
                  <a:cubicBezTo>
                    <a:pt x="1428" y="459"/>
                    <a:pt x="1429" y="457"/>
                    <a:pt x="1431" y="457"/>
                  </a:cubicBezTo>
                  <a:cubicBezTo>
                    <a:pt x="1432" y="457"/>
                    <a:pt x="1432" y="458"/>
                    <a:pt x="1433" y="459"/>
                  </a:cubicBezTo>
                  <a:cubicBezTo>
                    <a:pt x="1433" y="459"/>
                    <a:pt x="1437" y="461"/>
                    <a:pt x="1441" y="463"/>
                  </a:cubicBezTo>
                  <a:cubicBezTo>
                    <a:pt x="1442" y="464"/>
                    <a:pt x="1442" y="465"/>
                    <a:pt x="1442" y="465"/>
                  </a:cubicBezTo>
                  <a:cubicBezTo>
                    <a:pt x="1443" y="465"/>
                    <a:pt x="1441" y="463"/>
                    <a:pt x="1443" y="462"/>
                  </a:cubicBezTo>
                  <a:cubicBezTo>
                    <a:pt x="1445" y="461"/>
                    <a:pt x="1443" y="462"/>
                    <a:pt x="1446" y="457"/>
                  </a:cubicBezTo>
                  <a:cubicBezTo>
                    <a:pt x="1446" y="457"/>
                    <a:pt x="1446" y="457"/>
                    <a:pt x="1450" y="463"/>
                  </a:cubicBezTo>
                  <a:cubicBezTo>
                    <a:pt x="1450" y="463"/>
                    <a:pt x="1455" y="463"/>
                    <a:pt x="1461" y="462"/>
                  </a:cubicBezTo>
                  <a:cubicBezTo>
                    <a:pt x="1468" y="462"/>
                    <a:pt x="1461" y="462"/>
                    <a:pt x="1469" y="458"/>
                  </a:cubicBezTo>
                  <a:cubicBezTo>
                    <a:pt x="1472" y="456"/>
                    <a:pt x="1473" y="456"/>
                    <a:pt x="1474" y="456"/>
                  </a:cubicBezTo>
                  <a:cubicBezTo>
                    <a:pt x="1474" y="456"/>
                    <a:pt x="1474" y="456"/>
                    <a:pt x="1474" y="456"/>
                  </a:cubicBezTo>
                  <a:cubicBezTo>
                    <a:pt x="1475" y="456"/>
                    <a:pt x="1475" y="456"/>
                    <a:pt x="1476" y="456"/>
                  </a:cubicBezTo>
                  <a:cubicBezTo>
                    <a:pt x="1477" y="456"/>
                    <a:pt x="1477" y="456"/>
                    <a:pt x="1479" y="456"/>
                  </a:cubicBezTo>
                  <a:cubicBezTo>
                    <a:pt x="1479" y="456"/>
                    <a:pt x="1478" y="452"/>
                    <a:pt x="1481" y="452"/>
                  </a:cubicBezTo>
                  <a:cubicBezTo>
                    <a:pt x="1488" y="448"/>
                    <a:pt x="1488" y="448"/>
                    <a:pt x="1488" y="448"/>
                  </a:cubicBezTo>
                  <a:cubicBezTo>
                    <a:pt x="1488" y="448"/>
                    <a:pt x="1488" y="444"/>
                    <a:pt x="1490" y="439"/>
                  </a:cubicBezTo>
                  <a:cubicBezTo>
                    <a:pt x="1490" y="439"/>
                    <a:pt x="1494" y="435"/>
                    <a:pt x="1496" y="432"/>
                  </a:cubicBezTo>
                  <a:cubicBezTo>
                    <a:pt x="1496" y="432"/>
                    <a:pt x="1497" y="432"/>
                    <a:pt x="1499" y="432"/>
                  </a:cubicBezTo>
                  <a:cubicBezTo>
                    <a:pt x="1501" y="432"/>
                    <a:pt x="1504" y="432"/>
                    <a:pt x="1507" y="430"/>
                  </a:cubicBezTo>
                  <a:cubicBezTo>
                    <a:pt x="1507" y="430"/>
                    <a:pt x="1508" y="430"/>
                    <a:pt x="1508" y="430"/>
                  </a:cubicBezTo>
                  <a:cubicBezTo>
                    <a:pt x="1509" y="430"/>
                    <a:pt x="1509" y="430"/>
                    <a:pt x="1510" y="430"/>
                  </a:cubicBezTo>
                  <a:cubicBezTo>
                    <a:pt x="1511" y="430"/>
                    <a:pt x="1511" y="430"/>
                    <a:pt x="1512" y="430"/>
                  </a:cubicBezTo>
                  <a:cubicBezTo>
                    <a:pt x="1513" y="430"/>
                    <a:pt x="1514" y="430"/>
                    <a:pt x="1514" y="429"/>
                  </a:cubicBezTo>
                  <a:cubicBezTo>
                    <a:pt x="1514" y="429"/>
                    <a:pt x="1520" y="423"/>
                    <a:pt x="1524" y="423"/>
                  </a:cubicBezTo>
                  <a:cubicBezTo>
                    <a:pt x="1524" y="423"/>
                    <a:pt x="1524" y="423"/>
                    <a:pt x="1524" y="423"/>
                  </a:cubicBezTo>
                  <a:cubicBezTo>
                    <a:pt x="1524" y="423"/>
                    <a:pt x="1524" y="423"/>
                    <a:pt x="1524" y="423"/>
                  </a:cubicBezTo>
                  <a:cubicBezTo>
                    <a:pt x="1527" y="423"/>
                    <a:pt x="1525" y="421"/>
                    <a:pt x="1529" y="418"/>
                  </a:cubicBezTo>
                  <a:cubicBezTo>
                    <a:pt x="1533" y="416"/>
                    <a:pt x="1531" y="415"/>
                    <a:pt x="1530" y="413"/>
                  </a:cubicBezTo>
                  <a:cubicBezTo>
                    <a:pt x="1530" y="412"/>
                    <a:pt x="1528" y="410"/>
                    <a:pt x="1528" y="408"/>
                  </a:cubicBezTo>
                  <a:cubicBezTo>
                    <a:pt x="1527" y="406"/>
                    <a:pt x="1529" y="406"/>
                    <a:pt x="1530" y="403"/>
                  </a:cubicBezTo>
                  <a:cubicBezTo>
                    <a:pt x="1532" y="401"/>
                    <a:pt x="1530" y="400"/>
                    <a:pt x="1526" y="398"/>
                  </a:cubicBezTo>
                  <a:cubicBezTo>
                    <a:pt x="1526" y="398"/>
                    <a:pt x="1524" y="401"/>
                    <a:pt x="1521" y="402"/>
                  </a:cubicBezTo>
                  <a:cubicBezTo>
                    <a:pt x="1521" y="402"/>
                    <a:pt x="1520" y="401"/>
                    <a:pt x="1519" y="396"/>
                  </a:cubicBezTo>
                  <a:cubicBezTo>
                    <a:pt x="1519" y="392"/>
                    <a:pt x="1519" y="395"/>
                    <a:pt x="1520" y="393"/>
                  </a:cubicBezTo>
                  <a:cubicBezTo>
                    <a:pt x="1520" y="390"/>
                    <a:pt x="1512" y="391"/>
                    <a:pt x="1511" y="391"/>
                  </a:cubicBezTo>
                  <a:cubicBezTo>
                    <a:pt x="1511" y="391"/>
                    <a:pt x="1510" y="390"/>
                    <a:pt x="1509" y="390"/>
                  </a:cubicBezTo>
                  <a:cubicBezTo>
                    <a:pt x="1507" y="390"/>
                    <a:pt x="1504" y="391"/>
                    <a:pt x="1504" y="393"/>
                  </a:cubicBezTo>
                  <a:cubicBezTo>
                    <a:pt x="1504" y="393"/>
                    <a:pt x="1502" y="393"/>
                    <a:pt x="1493" y="394"/>
                  </a:cubicBezTo>
                  <a:cubicBezTo>
                    <a:pt x="1493" y="394"/>
                    <a:pt x="1491" y="397"/>
                    <a:pt x="1485" y="400"/>
                  </a:cubicBezTo>
                  <a:cubicBezTo>
                    <a:pt x="1483" y="401"/>
                    <a:pt x="1481" y="402"/>
                    <a:pt x="1475" y="404"/>
                  </a:cubicBezTo>
                  <a:cubicBezTo>
                    <a:pt x="1475" y="404"/>
                    <a:pt x="1474" y="406"/>
                    <a:pt x="1469" y="406"/>
                  </a:cubicBezTo>
                  <a:cubicBezTo>
                    <a:pt x="1468" y="406"/>
                    <a:pt x="1468" y="406"/>
                    <a:pt x="1468" y="406"/>
                  </a:cubicBezTo>
                  <a:cubicBezTo>
                    <a:pt x="1466" y="406"/>
                    <a:pt x="1467" y="403"/>
                    <a:pt x="1466" y="402"/>
                  </a:cubicBezTo>
                  <a:cubicBezTo>
                    <a:pt x="1465" y="401"/>
                    <a:pt x="1466" y="400"/>
                    <a:pt x="1469" y="399"/>
                  </a:cubicBezTo>
                  <a:cubicBezTo>
                    <a:pt x="1469" y="399"/>
                    <a:pt x="1470" y="399"/>
                    <a:pt x="1472" y="399"/>
                  </a:cubicBezTo>
                  <a:cubicBezTo>
                    <a:pt x="1473" y="399"/>
                    <a:pt x="1475" y="399"/>
                    <a:pt x="1476" y="399"/>
                  </a:cubicBezTo>
                  <a:cubicBezTo>
                    <a:pt x="1476" y="399"/>
                    <a:pt x="1479" y="397"/>
                    <a:pt x="1486" y="393"/>
                  </a:cubicBezTo>
                  <a:cubicBezTo>
                    <a:pt x="1489" y="392"/>
                    <a:pt x="1492" y="392"/>
                    <a:pt x="1495" y="389"/>
                  </a:cubicBezTo>
                  <a:cubicBezTo>
                    <a:pt x="1497" y="387"/>
                    <a:pt x="1498" y="389"/>
                    <a:pt x="1506" y="386"/>
                  </a:cubicBezTo>
                  <a:cubicBezTo>
                    <a:pt x="1508" y="384"/>
                    <a:pt x="1512" y="381"/>
                    <a:pt x="1505" y="381"/>
                  </a:cubicBezTo>
                  <a:cubicBezTo>
                    <a:pt x="1503" y="375"/>
                    <a:pt x="1503" y="375"/>
                    <a:pt x="1503" y="375"/>
                  </a:cubicBezTo>
                  <a:cubicBezTo>
                    <a:pt x="1503" y="375"/>
                    <a:pt x="1502" y="375"/>
                    <a:pt x="1500" y="380"/>
                  </a:cubicBezTo>
                  <a:cubicBezTo>
                    <a:pt x="1500" y="380"/>
                    <a:pt x="1494" y="379"/>
                    <a:pt x="1493" y="379"/>
                  </a:cubicBezTo>
                  <a:cubicBezTo>
                    <a:pt x="1492" y="379"/>
                    <a:pt x="1489" y="375"/>
                    <a:pt x="1489" y="373"/>
                  </a:cubicBezTo>
                  <a:cubicBezTo>
                    <a:pt x="1489" y="372"/>
                    <a:pt x="1488" y="370"/>
                    <a:pt x="1485" y="370"/>
                  </a:cubicBezTo>
                  <a:cubicBezTo>
                    <a:pt x="1485" y="370"/>
                    <a:pt x="1484" y="370"/>
                    <a:pt x="1484" y="371"/>
                  </a:cubicBezTo>
                  <a:cubicBezTo>
                    <a:pt x="1484" y="371"/>
                    <a:pt x="1483" y="370"/>
                    <a:pt x="1482" y="370"/>
                  </a:cubicBezTo>
                  <a:cubicBezTo>
                    <a:pt x="1481" y="370"/>
                    <a:pt x="1480" y="370"/>
                    <a:pt x="1480" y="372"/>
                  </a:cubicBezTo>
                  <a:cubicBezTo>
                    <a:pt x="1480" y="372"/>
                    <a:pt x="1479" y="370"/>
                    <a:pt x="1473" y="368"/>
                  </a:cubicBezTo>
                  <a:cubicBezTo>
                    <a:pt x="1473" y="368"/>
                    <a:pt x="1472" y="368"/>
                    <a:pt x="1471" y="368"/>
                  </a:cubicBezTo>
                  <a:cubicBezTo>
                    <a:pt x="1470" y="368"/>
                    <a:pt x="1469" y="368"/>
                    <a:pt x="1469" y="366"/>
                  </a:cubicBezTo>
                  <a:cubicBezTo>
                    <a:pt x="1469" y="366"/>
                    <a:pt x="1467" y="359"/>
                    <a:pt x="1461" y="355"/>
                  </a:cubicBezTo>
                  <a:cubicBezTo>
                    <a:pt x="1459" y="353"/>
                    <a:pt x="1459" y="353"/>
                    <a:pt x="1456" y="353"/>
                  </a:cubicBezTo>
                  <a:cubicBezTo>
                    <a:pt x="1455" y="353"/>
                    <a:pt x="1453" y="353"/>
                    <a:pt x="1451" y="353"/>
                  </a:cubicBezTo>
                  <a:cubicBezTo>
                    <a:pt x="1451" y="353"/>
                    <a:pt x="1451" y="353"/>
                    <a:pt x="1451" y="353"/>
                  </a:cubicBezTo>
                  <a:cubicBezTo>
                    <a:pt x="1450" y="353"/>
                    <a:pt x="1453" y="352"/>
                    <a:pt x="1451" y="346"/>
                  </a:cubicBezTo>
                  <a:cubicBezTo>
                    <a:pt x="1451" y="343"/>
                    <a:pt x="1450" y="343"/>
                    <a:pt x="1450" y="343"/>
                  </a:cubicBezTo>
                  <a:cubicBezTo>
                    <a:pt x="1450" y="343"/>
                    <a:pt x="1450" y="343"/>
                    <a:pt x="1450" y="343"/>
                  </a:cubicBezTo>
                  <a:cubicBezTo>
                    <a:pt x="1450" y="343"/>
                    <a:pt x="1450" y="343"/>
                    <a:pt x="1449" y="343"/>
                  </a:cubicBezTo>
                  <a:cubicBezTo>
                    <a:pt x="1449" y="343"/>
                    <a:pt x="1449" y="343"/>
                    <a:pt x="1448" y="342"/>
                  </a:cubicBezTo>
                  <a:cubicBezTo>
                    <a:pt x="1448" y="342"/>
                    <a:pt x="1448" y="341"/>
                    <a:pt x="1447" y="341"/>
                  </a:cubicBezTo>
                  <a:cubicBezTo>
                    <a:pt x="1447" y="341"/>
                    <a:pt x="1445" y="342"/>
                    <a:pt x="1442" y="342"/>
                  </a:cubicBezTo>
                  <a:cubicBezTo>
                    <a:pt x="1442" y="342"/>
                    <a:pt x="1443" y="340"/>
                    <a:pt x="1445" y="337"/>
                  </a:cubicBezTo>
                  <a:cubicBezTo>
                    <a:pt x="1445" y="337"/>
                    <a:pt x="1441" y="337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1" y="333"/>
                    <a:pt x="1441" y="333"/>
                    <a:pt x="1441" y="333"/>
                  </a:cubicBezTo>
                  <a:cubicBezTo>
                    <a:pt x="1441" y="333"/>
                    <a:pt x="1441" y="333"/>
                    <a:pt x="1441" y="334"/>
                  </a:cubicBezTo>
                  <a:cubicBezTo>
                    <a:pt x="1441" y="334"/>
                    <a:pt x="1441" y="334"/>
                    <a:pt x="1441" y="334"/>
                  </a:cubicBezTo>
                  <a:cubicBezTo>
                    <a:pt x="1442" y="334"/>
                    <a:pt x="1443" y="334"/>
                    <a:pt x="1448" y="334"/>
                  </a:cubicBezTo>
                  <a:cubicBezTo>
                    <a:pt x="1448" y="335"/>
                    <a:pt x="1449" y="335"/>
                    <a:pt x="1449" y="335"/>
                  </a:cubicBezTo>
                  <a:cubicBezTo>
                    <a:pt x="1451" y="335"/>
                    <a:pt x="1452" y="334"/>
                    <a:pt x="1457" y="330"/>
                  </a:cubicBezTo>
                  <a:cubicBezTo>
                    <a:pt x="1458" y="329"/>
                    <a:pt x="1458" y="329"/>
                    <a:pt x="1457" y="329"/>
                  </a:cubicBezTo>
                  <a:cubicBezTo>
                    <a:pt x="1457" y="329"/>
                    <a:pt x="1457" y="329"/>
                    <a:pt x="1457" y="329"/>
                  </a:cubicBezTo>
                  <a:cubicBezTo>
                    <a:pt x="1457" y="329"/>
                    <a:pt x="1457" y="329"/>
                    <a:pt x="1457" y="329"/>
                  </a:cubicBezTo>
                  <a:cubicBezTo>
                    <a:pt x="1456" y="329"/>
                    <a:pt x="1455" y="328"/>
                    <a:pt x="1453" y="327"/>
                  </a:cubicBezTo>
                  <a:cubicBezTo>
                    <a:pt x="1450" y="324"/>
                    <a:pt x="1452" y="327"/>
                    <a:pt x="1446" y="323"/>
                  </a:cubicBezTo>
                  <a:cubicBezTo>
                    <a:pt x="1444" y="322"/>
                    <a:pt x="1441" y="323"/>
                    <a:pt x="1442" y="320"/>
                  </a:cubicBezTo>
                  <a:cubicBezTo>
                    <a:pt x="1442" y="320"/>
                    <a:pt x="1445" y="318"/>
                    <a:pt x="1447" y="316"/>
                  </a:cubicBezTo>
                  <a:cubicBezTo>
                    <a:pt x="1449" y="314"/>
                    <a:pt x="1446" y="313"/>
                    <a:pt x="1444" y="311"/>
                  </a:cubicBezTo>
                  <a:cubicBezTo>
                    <a:pt x="1442" y="310"/>
                    <a:pt x="1441" y="309"/>
                    <a:pt x="1434" y="307"/>
                  </a:cubicBezTo>
                  <a:cubicBezTo>
                    <a:pt x="1432" y="306"/>
                    <a:pt x="1432" y="306"/>
                    <a:pt x="1432" y="306"/>
                  </a:cubicBezTo>
                  <a:cubicBezTo>
                    <a:pt x="1431" y="306"/>
                    <a:pt x="1431" y="306"/>
                    <a:pt x="1431" y="306"/>
                  </a:cubicBezTo>
                  <a:cubicBezTo>
                    <a:pt x="1431" y="306"/>
                    <a:pt x="1432" y="306"/>
                    <a:pt x="1432" y="306"/>
                  </a:cubicBezTo>
                  <a:cubicBezTo>
                    <a:pt x="1433" y="306"/>
                    <a:pt x="1435" y="305"/>
                    <a:pt x="1438" y="301"/>
                  </a:cubicBezTo>
                  <a:cubicBezTo>
                    <a:pt x="1440" y="300"/>
                    <a:pt x="1440" y="299"/>
                    <a:pt x="1438" y="299"/>
                  </a:cubicBezTo>
                  <a:cubicBezTo>
                    <a:pt x="1436" y="299"/>
                    <a:pt x="1434" y="299"/>
                    <a:pt x="1430" y="300"/>
                  </a:cubicBezTo>
                  <a:cubicBezTo>
                    <a:pt x="1430" y="300"/>
                    <a:pt x="1429" y="300"/>
                    <a:pt x="1428" y="300"/>
                  </a:cubicBezTo>
                  <a:cubicBezTo>
                    <a:pt x="1427" y="300"/>
                    <a:pt x="1426" y="300"/>
                    <a:pt x="1423" y="297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21" y="297"/>
                    <a:pt x="1421" y="297"/>
                    <a:pt x="1420" y="297"/>
                  </a:cubicBezTo>
                  <a:cubicBezTo>
                    <a:pt x="1420" y="296"/>
                    <a:pt x="1420" y="296"/>
                    <a:pt x="1420" y="296"/>
                  </a:cubicBezTo>
                  <a:cubicBezTo>
                    <a:pt x="1421" y="296"/>
                    <a:pt x="1421" y="296"/>
                    <a:pt x="1423" y="297"/>
                  </a:cubicBezTo>
                  <a:cubicBezTo>
                    <a:pt x="1423" y="297"/>
                    <a:pt x="1423" y="296"/>
                    <a:pt x="1424" y="296"/>
                  </a:cubicBezTo>
                  <a:cubicBezTo>
                    <a:pt x="1424" y="296"/>
                    <a:pt x="1424" y="296"/>
                    <a:pt x="1424" y="296"/>
                  </a:cubicBezTo>
                  <a:cubicBezTo>
                    <a:pt x="1424" y="296"/>
                    <a:pt x="1425" y="297"/>
                    <a:pt x="1425" y="297"/>
                  </a:cubicBezTo>
                  <a:cubicBezTo>
                    <a:pt x="1426" y="297"/>
                    <a:pt x="1427" y="296"/>
                    <a:pt x="1429" y="296"/>
                  </a:cubicBezTo>
                  <a:cubicBezTo>
                    <a:pt x="1435" y="295"/>
                    <a:pt x="1434" y="292"/>
                    <a:pt x="1432" y="291"/>
                  </a:cubicBezTo>
                  <a:cubicBezTo>
                    <a:pt x="1430" y="289"/>
                    <a:pt x="1432" y="288"/>
                    <a:pt x="1427" y="286"/>
                  </a:cubicBezTo>
                  <a:cubicBezTo>
                    <a:pt x="1425" y="286"/>
                    <a:pt x="1426" y="284"/>
                    <a:pt x="1424" y="280"/>
                  </a:cubicBezTo>
                  <a:cubicBezTo>
                    <a:pt x="1424" y="280"/>
                    <a:pt x="1423" y="280"/>
                    <a:pt x="1423" y="280"/>
                  </a:cubicBezTo>
                  <a:cubicBezTo>
                    <a:pt x="1423" y="280"/>
                    <a:pt x="1422" y="280"/>
                    <a:pt x="1422" y="280"/>
                  </a:cubicBezTo>
                  <a:cubicBezTo>
                    <a:pt x="1421" y="280"/>
                    <a:pt x="1421" y="280"/>
                    <a:pt x="1420" y="280"/>
                  </a:cubicBezTo>
                  <a:cubicBezTo>
                    <a:pt x="1419" y="280"/>
                    <a:pt x="1419" y="280"/>
                    <a:pt x="1418" y="280"/>
                  </a:cubicBezTo>
                  <a:cubicBezTo>
                    <a:pt x="1416" y="279"/>
                    <a:pt x="1419" y="278"/>
                    <a:pt x="1418" y="276"/>
                  </a:cubicBezTo>
                  <a:cubicBezTo>
                    <a:pt x="1417" y="273"/>
                    <a:pt x="1415" y="272"/>
                    <a:pt x="1414" y="269"/>
                  </a:cubicBezTo>
                  <a:cubicBezTo>
                    <a:pt x="1413" y="267"/>
                    <a:pt x="1415" y="266"/>
                    <a:pt x="1415" y="265"/>
                  </a:cubicBezTo>
                  <a:cubicBezTo>
                    <a:pt x="1416" y="264"/>
                    <a:pt x="1415" y="262"/>
                    <a:pt x="1414" y="257"/>
                  </a:cubicBezTo>
                  <a:cubicBezTo>
                    <a:pt x="1414" y="257"/>
                    <a:pt x="1414" y="252"/>
                    <a:pt x="1409" y="252"/>
                  </a:cubicBezTo>
                  <a:cubicBezTo>
                    <a:pt x="1408" y="252"/>
                    <a:pt x="1408" y="252"/>
                    <a:pt x="1407" y="252"/>
                  </a:cubicBezTo>
                  <a:cubicBezTo>
                    <a:pt x="1405" y="252"/>
                    <a:pt x="1409" y="254"/>
                    <a:pt x="1408" y="255"/>
                  </a:cubicBezTo>
                  <a:cubicBezTo>
                    <a:pt x="1408" y="257"/>
                    <a:pt x="1406" y="256"/>
                    <a:pt x="1404" y="260"/>
                  </a:cubicBezTo>
                  <a:cubicBezTo>
                    <a:pt x="1404" y="261"/>
                    <a:pt x="1404" y="263"/>
                    <a:pt x="1399" y="265"/>
                  </a:cubicBezTo>
                  <a:cubicBezTo>
                    <a:pt x="1398" y="265"/>
                    <a:pt x="1399" y="267"/>
                    <a:pt x="1401" y="272"/>
                  </a:cubicBezTo>
                  <a:cubicBezTo>
                    <a:pt x="1401" y="272"/>
                    <a:pt x="1399" y="276"/>
                    <a:pt x="1393" y="278"/>
                  </a:cubicBezTo>
                  <a:cubicBezTo>
                    <a:pt x="1394" y="284"/>
                    <a:pt x="1394" y="284"/>
                    <a:pt x="1394" y="284"/>
                  </a:cubicBezTo>
                  <a:cubicBezTo>
                    <a:pt x="1394" y="284"/>
                    <a:pt x="1394" y="288"/>
                    <a:pt x="1387" y="290"/>
                  </a:cubicBezTo>
                  <a:cubicBezTo>
                    <a:pt x="1380" y="292"/>
                    <a:pt x="1387" y="290"/>
                    <a:pt x="1383" y="294"/>
                  </a:cubicBezTo>
                  <a:cubicBezTo>
                    <a:pt x="1382" y="295"/>
                    <a:pt x="1381" y="295"/>
                    <a:pt x="1377" y="298"/>
                  </a:cubicBezTo>
                  <a:cubicBezTo>
                    <a:pt x="1375" y="299"/>
                    <a:pt x="1374" y="300"/>
                    <a:pt x="1374" y="300"/>
                  </a:cubicBezTo>
                  <a:cubicBezTo>
                    <a:pt x="1373" y="300"/>
                    <a:pt x="1374" y="297"/>
                    <a:pt x="1371" y="292"/>
                  </a:cubicBezTo>
                  <a:cubicBezTo>
                    <a:pt x="1370" y="291"/>
                    <a:pt x="1370" y="289"/>
                    <a:pt x="1367" y="288"/>
                  </a:cubicBezTo>
                  <a:cubicBezTo>
                    <a:pt x="1367" y="288"/>
                    <a:pt x="1367" y="291"/>
                    <a:pt x="1365" y="291"/>
                  </a:cubicBezTo>
                  <a:cubicBezTo>
                    <a:pt x="1364" y="291"/>
                    <a:pt x="1364" y="291"/>
                    <a:pt x="1363" y="291"/>
                  </a:cubicBezTo>
                  <a:cubicBezTo>
                    <a:pt x="1362" y="290"/>
                    <a:pt x="1363" y="288"/>
                    <a:pt x="1363" y="285"/>
                  </a:cubicBezTo>
                  <a:cubicBezTo>
                    <a:pt x="1363" y="282"/>
                    <a:pt x="1362" y="283"/>
                    <a:pt x="1355" y="281"/>
                  </a:cubicBezTo>
                  <a:cubicBezTo>
                    <a:pt x="1353" y="280"/>
                    <a:pt x="1353" y="281"/>
                    <a:pt x="1346" y="278"/>
                  </a:cubicBezTo>
                  <a:cubicBezTo>
                    <a:pt x="1344" y="277"/>
                    <a:pt x="1344" y="276"/>
                    <a:pt x="1342" y="271"/>
                  </a:cubicBezTo>
                  <a:cubicBezTo>
                    <a:pt x="1341" y="269"/>
                    <a:pt x="1343" y="268"/>
                    <a:pt x="1343" y="264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3" y="262"/>
                    <a:pt x="1343" y="262"/>
                    <a:pt x="1343" y="262"/>
                  </a:cubicBezTo>
                  <a:cubicBezTo>
                    <a:pt x="1342" y="262"/>
                    <a:pt x="1341" y="262"/>
                    <a:pt x="1340" y="260"/>
                  </a:cubicBezTo>
                  <a:cubicBezTo>
                    <a:pt x="1338" y="259"/>
                    <a:pt x="1339" y="257"/>
                    <a:pt x="1340" y="257"/>
                  </a:cubicBezTo>
                  <a:cubicBezTo>
                    <a:pt x="1342" y="257"/>
                    <a:pt x="1344" y="255"/>
                    <a:pt x="1345" y="251"/>
                  </a:cubicBezTo>
                  <a:cubicBezTo>
                    <a:pt x="1345" y="251"/>
                    <a:pt x="1345" y="251"/>
                    <a:pt x="1345" y="251"/>
                  </a:cubicBezTo>
                  <a:cubicBezTo>
                    <a:pt x="1344" y="251"/>
                    <a:pt x="1343" y="251"/>
                    <a:pt x="1344" y="247"/>
                  </a:cubicBezTo>
                  <a:cubicBezTo>
                    <a:pt x="1344" y="247"/>
                    <a:pt x="1345" y="246"/>
                    <a:pt x="1348" y="243"/>
                  </a:cubicBezTo>
                  <a:cubicBezTo>
                    <a:pt x="1352" y="241"/>
                    <a:pt x="1349" y="239"/>
                    <a:pt x="1349" y="239"/>
                  </a:cubicBezTo>
                  <a:cubicBezTo>
                    <a:pt x="1349" y="239"/>
                    <a:pt x="1349" y="239"/>
                    <a:pt x="1343" y="241"/>
                  </a:cubicBezTo>
                  <a:cubicBezTo>
                    <a:pt x="1342" y="241"/>
                    <a:pt x="1341" y="241"/>
                    <a:pt x="1340" y="241"/>
                  </a:cubicBezTo>
                  <a:cubicBezTo>
                    <a:pt x="1339" y="241"/>
                    <a:pt x="1338" y="241"/>
                    <a:pt x="1333" y="240"/>
                  </a:cubicBezTo>
                  <a:cubicBezTo>
                    <a:pt x="1329" y="240"/>
                    <a:pt x="1332" y="239"/>
                    <a:pt x="1335" y="235"/>
                  </a:cubicBezTo>
                  <a:cubicBezTo>
                    <a:pt x="1337" y="234"/>
                    <a:pt x="1337" y="235"/>
                    <a:pt x="1341" y="233"/>
                  </a:cubicBezTo>
                  <a:cubicBezTo>
                    <a:pt x="1342" y="232"/>
                    <a:pt x="1343" y="232"/>
                    <a:pt x="1342" y="232"/>
                  </a:cubicBezTo>
                  <a:cubicBezTo>
                    <a:pt x="1342" y="232"/>
                    <a:pt x="1341" y="232"/>
                    <a:pt x="1340" y="232"/>
                  </a:cubicBezTo>
                  <a:cubicBezTo>
                    <a:pt x="1339" y="232"/>
                    <a:pt x="1338" y="232"/>
                    <a:pt x="1336" y="232"/>
                  </a:cubicBezTo>
                  <a:cubicBezTo>
                    <a:pt x="1335" y="232"/>
                    <a:pt x="1334" y="232"/>
                    <a:pt x="1332" y="232"/>
                  </a:cubicBezTo>
                  <a:cubicBezTo>
                    <a:pt x="1332" y="232"/>
                    <a:pt x="1331" y="232"/>
                    <a:pt x="1331" y="232"/>
                  </a:cubicBezTo>
                  <a:cubicBezTo>
                    <a:pt x="1330" y="232"/>
                    <a:pt x="1330" y="232"/>
                    <a:pt x="1329" y="232"/>
                  </a:cubicBezTo>
                  <a:cubicBezTo>
                    <a:pt x="1329" y="232"/>
                    <a:pt x="1329" y="232"/>
                    <a:pt x="1328" y="232"/>
                  </a:cubicBezTo>
                  <a:cubicBezTo>
                    <a:pt x="1327" y="232"/>
                    <a:pt x="1326" y="232"/>
                    <a:pt x="1324" y="232"/>
                  </a:cubicBezTo>
                  <a:cubicBezTo>
                    <a:pt x="1324" y="232"/>
                    <a:pt x="1324" y="232"/>
                    <a:pt x="1324" y="232"/>
                  </a:cubicBezTo>
                  <a:cubicBezTo>
                    <a:pt x="1323" y="232"/>
                    <a:pt x="1323" y="232"/>
                    <a:pt x="1322" y="232"/>
                  </a:cubicBezTo>
                  <a:cubicBezTo>
                    <a:pt x="1321" y="232"/>
                    <a:pt x="1320" y="233"/>
                    <a:pt x="1319" y="233"/>
                  </a:cubicBezTo>
                  <a:cubicBezTo>
                    <a:pt x="1318" y="233"/>
                    <a:pt x="1317" y="232"/>
                    <a:pt x="1316" y="232"/>
                  </a:cubicBezTo>
                  <a:cubicBezTo>
                    <a:pt x="1316" y="232"/>
                    <a:pt x="1317" y="228"/>
                    <a:pt x="1315" y="226"/>
                  </a:cubicBezTo>
                  <a:cubicBezTo>
                    <a:pt x="1315" y="226"/>
                    <a:pt x="1315" y="226"/>
                    <a:pt x="1314" y="226"/>
                  </a:cubicBezTo>
                  <a:cubicBezTo>
                    <a:pt x="1313" y="226"/>
                    <a:pt x="1312" y="226"/>
                    <a:pt x="1312" y="224"/>
                  </a:cubicBezTo>
                  <a:cubicBezTo>
                    <a:pt x="1312" y="222"/>
                    <a:pt x="1311" y="222"/>
                    <a:pt x="1308" y="221"/>
                  </a:cubicBezTo>
                  <a:cubicBezTo>
                    <a:pt x="1308" y="221"/>
                    <a:pt x="1306" y="221"/>
                    <a:pt x="1306" y="217"/>
                  </a:cubicBezTo>
                  <a:cubicBezTo>
                    <a:pt x="1306" y="215"/>
                    <a:pt x="1305" y="215"/>
                    <a:pt x="1301" y="213"/>
                  </a:cubicBezTo>
                  <a:cubicBezTo>
                    <a:pt x="1299" y="212"/>
                    <a:pt x="1299" y="210"/>
                    <a:pt x="1293" y="209"/>
                  </a:cubicBezTo>
                  <a:cubicBezTo>
                    <a:pt x="1293" y="209"/>
                    <a:pt x="1292" y="208"/>
                    <a:pt x="1288" y="206"/>
                  </a:cubicBezTo>
                  <a:moveTo>
                    <a:pt x="313" y="246"/>
                  </a:moveTo>
                  <a:cubicBezTo>
                    <a:pt x="313" y="246"/>
                    <a:pt x="313" y="246"/>
                    <a:pt x="313" y="246"/>
                  </a:cubicBezTo>
                  <a:cubicBezTo>
                    <a:pt x="313" y="246"/>
                    <a:pt x="313" y="246"/>
                    <a:pt x="313" y="246"/>
                  </a:cubicBezTo>
                  <a:moveTo>
                    <a:pt x="313" y="246"/>
                  </a:moveTo>
                  <a:cubicBezTo>
                    <a:pt x="313" y="246"/>
                    <a:pt x="314" y="246"/>
                    <a:pt x="314" y="246"/>
                  </a:cubicBezTo>
                  <a:cubicBezTo>
                    <a:pt x="313" y="246"/>
                    <a:pt x="313" y="246"/>
                    <a:pt x="313" y="246"/>
                  </a:cubicBezTo>
                  <a:moveTo>
                    <a:pt x="158" y="0"/>
                  </a:moveTo>
                  <a:cubicBezTo>
                    <a:pt x="157" y="0"/>
                    <a:pt x="157" y="0"/>
                    <a:pt x="156" y="1"/>
                  </a:cubicBezTo>
                  <a:cubicBezTo>
                    <a:pt x="153" y="1"/>
                    <a:pt x="151" y="2"/>
                    <a:pt x="150" y="3"/>
                  </a:cubicBezTo>
                  <a:cubicBezTo>
                    <a:pt x="148" y="5"/>
                    <a:pt x="145" y="6"/>
                    <a:pt x="144" y="8"/>
                  </a:cubicBezTo>
                  <a:cubicBezTo>
                    <a:pt x="144" y="11"/>
                    <a:pt x="142" y="8"/>
                    <a:pt x="131" y="14"/>
                  </a:cubicBezTo>
                  <a:cubicBezTo>
                    <a:pt x="127" y="16"/>
                    <a:pt x="125" y="17"/>
                    <a:pt x="124" y="17"/>
                  </a:cubicBezTo>
                  <a:cubicBezTo>
                    <a:pt x="123" y="17"/>
                    <a:pt x="124" y="16"/>
                    <a:pt x="124" y="16"/>
                  </a:cubicBezTo>
                  <a:cubicBezTo>
                    <a:pt x="124" y="15"/>
                    <a:pt x="124" y="14"/>
                    <a:pt x="123" y="14"/>
                  </a:cubicBezTo>
                  <a:cubicBezTo>
                    <a:pt x="123" y="14"/>
                    <a:pt x="123" y="14"/>
                    <a:pt x="122" y="14"/>
                  </a:cubicBezTo>
                  <a:cubicBezTo>
                    <a:pt x="122" y="14"/>
                    <a:pt x="121" y="15"/>
                    <a:pt x="120" y="15"/>
                  </a:cubicBezTo>
                  <a:cubicBezTo>
                    <a:pt x="120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6" y="15"/>
                    <a:pt x="115" y="16"/>
                    <a:pt x="106" y="19"/>
                  </a:cubicBezTo>
                  <a:cubicBezTo>
                    <a:pt x="105" y="20"/>
                    <a:pt x="103" y="20"/>
                    <a:pt x="102" y="20"/>
                  </a:cubicBezTo>
                  <a:cubicBezTo>
                    <a:pt x="101" y="20"/>
                    <a:pt x="100" y="20"/>
                    <a:pt x="99" y="20"/>
                  </a:cubicBezTo>
                  <a:cubicBezTo>
                    <a:pt x="97" y="20"/>
                    <a:pt x="99" y="24"/>
                    <a:pt x="97" y="26"/>
                  </a:cubicBezTo>
                  <a:cubicBezTo>
                    <a:pt x="97" y="26"/>
                    <a:pt x="96" y="27"/>
                    <a:pt x="95" y="27"/>
                  </a:cubicBezTo>
                  <a:cubicBezTo>
                    <a:pt x="93" y="27"/>
                    <a:pt x="91" y="26"/>
                    <a:pt x="89" y="24"/>
                  </a:cubicBezTo>
                  <a:cubicBezTo>
                    <a:pt x="89" y="24"/>
                    <a:pt x="88" y="24"/>
                    <a:pt x="88" y="24"/>
                  </a:cubicBezTo>
                  <a:cubicBezTo>
                    <a:pt x="86" y="24"/>
                    <a:pt x="85" y="27"/>
                    <a:pt x="86" y="29"/>
                  </a:cubicBezTo>
                  <a:cubicBezTo>
                    <a:pt x="86" y="32"/>
                    <a:pt x="84" y="33"/>
                    <a:pt x="83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0" y="34"/>
                    <a:pt x="78" y="33"/>
                    <a:pt x="76" y="33"/>
                  </a:cubicBezTo>
                  <a:cubicBezTo>
                    <a:pt x="72" y="33"/>
                    <a:pt x="75" y="37"/>
                    <a:pt x="75" y="41"/>
                  </a:cubicBezTo>
                  <a:cubicBezTo>
                    <a:pt x="75" y="45"/>
                    <a:pt x="75" y="45"/>
                    <a:pt x="68" y="46"/>
                  </a:cubicBezTo>
                  <a:cubicBezTo>
                    <a:pt x="65" y="46"/>
                    <a:pt x="66" y="49"/>
                    <a:pt x="66" y="53"/>
                  </a:cubicBezTo>
                  <a:cubicBezTo>
                    <a:pt x="66" y="56"/>
                    <a:pt x="66" y="55"/>
                    <a:pt x="67" y="58"/>
                  </a:cubicBezTo>
                  <a:cubicBezTo>
                    <a:pt x="68" y="61"/>
                    <a:pt x="66" y="61"/>
                    <a:pt x="58" y="62"/>
                  </a:cubicBezTo>
                  <a:cubicBezTo>
                    <a:pt x="56" y="62"/>
                    <a:pt x="52" y="63"/>
                    <a:pt x="48" y="64"/>
                  </a:cubicBezTo>
                  <a:cubicBezTo>
                    <a:pt x="45" y="65"/>
                    <a:pt x="43" y="65"/>
                    <a:pt x="41" y="65"/>
                  </a:cubicBezTo>
                  <a:cubicBezTo>
                    <a:pt x="39" y="65"/>
                    <a:pt x="36" y="65"/>
                    <a:pt x="26" y="60"/>
                  </a:cubicBezTo>
                  <a:cubicBezTo>
                    <a:pt x="26" y="60"/>
                    <a:pt x="24" y="64"/>
                    <a:pt x="26" y="67"/>
                  </a:cubicBezTo>
                  <a:cubicBezTo>
                    <a:pt x="28" y="69"/>
                    <a:pt x="28" y="73"/>
                    <a:pt x="22" y="73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9" y="73"/>
                    <a:pt x="18" y="80"/>
                    <a:pt x="23" y="80"/>
                  </a:cubicBezTo>
                  <a:cubicBezTo>
                    <a:pt x="23" y="80"/>
                    <a:pt x="27" y="82"/>
                    <a:pt x="32" y="82"/>
                  </a:cubicBezTo>
                  <a:cubicBezTo>
                    <a:pt x="38" y="83"/>
                    <a:pt x="36" y="88"/>
                    <a:pt x="38" y="88"/>
                  </a:cubicBezTo>
                  <a:cubicBezTo>
                    <a:pt x="39" y="89"/>
                    <a:pt x="42" y="91"/>
                    <a:pt x="48" y="93"/>
                  </a:cubicBezTo>
                  <a:cubicBezTo>
                    <a:pt x="52" y="93"/>
                    <a:pt x="56" y="93"/>
                    <a:pt x="56" y="93"/>
                  </a:cubicBezTo>
                  <a:cubicBezTo>
                    <a:pt x="56" y="93"/>
                    <a:pt x="54" y="96"/>
                    <a:pt x="54" y="98"/>
                  </a:cubicBezTo>
                  <a:cubicBezTo>
                    <a:pt x="55" y="101"/>
                    <a:pt x="55" y="101"/>
                    <a:pt x="56" y="102"/>
                  </a:cubicBezTo>
                  <a:cubicBezTo>
                    <a:pt x="56" y="104"/>
                    <a:pt x="59" y="105"/>
                    <a:pt x="61" y="108"/>
                  </a:cubicBezTo>
                  <a:cubicBezTo>
                    <a:pt x="62" y="108"/>
                    <a:pt x="62" y="109"/>
                    <a:pt x="62" y="109"/>
                  </a:cubicBezTo>
                  <a:cubicBezTo>
                    <a:pt x="63" y="109"/>
                    <a:pt x="62" y="105"/>
                    <a:pt x="61" y="104"/>
                  </a:cubicBezTo>
                  <a:cubicBezTo>
                    <a:pt x="60" y="101"/>
                    <a:pt x="63" y="100"/>
                    <a:pt x="67" y="100"/>
                  </a:cubicBezTo>
                  <a:cubicBezTo>
                    <a:pt x="67" y="100"/>
                    <a:pt x="68" y="100"/>
                    <a:pt x="68" y="100"/>
                  </a:cubicBezTo>
                  <a:cubicBezTo>
                    <a:pt x="73" y="101"/>
                    <a:pt x="68" y="102"/>
                    <a:pt x="72" y="107"/>
                  </a:cubicBezTo>
                  <a:cubicBezTo>
                    <a:pt x="72" y="107"/>
                    <a:pt x="73" y="105"/>
                    <a:pt x="76" y="103"/>
                  </a:cubicBezTo>
                  <a:cubicBezTo>
                    <a:pt x="77" y="102"/>
                    <a:pt x="78" y="101"/>
                    <a:pt x="79" y="101"/>
                  </a:cubicBezTo>
                  <a:cubicBezTo>
                    <a:pt x="81" y="101"/>
                    <a:pt x="83" y="102"/>
                    <a:pt x="88" y="104"/>
                  </a:cubicBezTo>
                  <a:cubicBezTo>
                    <a:pt x="95" y="107"/>
                    <a:pt x="85" y="106"/>
                    <a:pt x="80" y="107"/>
                  </a:cubicBezTo>
                  <a:cubicBezTo>
                    <a:pt x="75" y="108"/>
                    <a:pt x="78" y="110"/>
                    <a:pt x="88" y="115"/>
                  </a:cubicBezTo>
                  <a:cubicBezTo>
                    <a:pt x="89" y="116"/>
                    <a:pt x="89" y="116"/>
                    <a:pt x="90" y="116"/>
                  </a:cubicBezTo>
                  <a:cubicBezTo>
                    <a:pt x="92" y="116"/>
                    <a:pt x="92" y="114"/>
                    <a:pt x="99" y="114"/>
                  </a:cubicBezTo>
                  <a:cubicBezTo>
                    <a:pt x="109" y="114"/>
                    <a:pt x="99" y="114"/>
                    <a:pt x="103" y="118"/>
                  </a:cubicBezTo>
                  <a:cubicBezTo>
                    <a:pt x="105" y="120"/>
                    <a:pt x="104" y="120"/>
                    <a:pt x="103" y="120"/>
                  </a:cubicBezTo>
                  <a:cubicBezTo>
                    <a:pt x="101" y="120"/>
                    <a:pt x="96" y="119"/>
                    <a:pt x="94" y="118"/>
                  </a:cubicBezTo>
                  <a:cubicBezTo>
                    <a:pt x="93" y="118"/>
                    <a:pt x="92" y="117"/>
                    <a:pt x="91" y="117"/>
                  </a:cubicBezTo>
                  <a:cubicBezTo>
                    <a:pt x="91" y="117"/>
                    <a:pt x="90" y="117"/>
                    <a:pt x="90" y="118"/>
                  </a:cubicBezTo>
                  <a:cubicBezTo>
                    <a:pt x="89" y="118"/>
                    <a:pt x="89" y="118"/>
                    <a:pt x="88" y="118"/>
                  </a:cubicBezTo>
                  <a:cubicBezTo>
                    <a:pt x="87" y="118"/>
                    <a:pt x="87" y="118"/>
                    <a:pt x="86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2" y="117"/>
                    <a:pt x="79" y="122"/>
                    <a:pt x="80" y="124"/>
                  </a:cubicBezTo>
                  <a:cubicBezTo>
                    <a:pt x="80" y="124"/>
                    <a:pt x="80" y="124"/>
                    <a:pt x="81" y="124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82" y="124"/>
                    <a:pt x="82" y="124"/>
                    <a:pt x="83" y="124"/>
                  </a:cubicBezTo>
                  <a:cubicBezTo>
                    <a:pt x="85" y="124"/>
                    <a:pt x="87" y="124"/>
                    <a:pt x="91" y="126"/>
                  </a:cubicBezTo>
                  <a:cubicBezTo>
                    <a:pt x="94" y="127"/>
                    <a:pt x="91" y="130"/>
                    <a:pt x="88" y="131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4" y="132"/>
                    <a:pt x="82" y="131"/>
                    <a:pt x="82" y="130"/>
                  </a:cubicBezTo>
                  <a:cubicBezTo>
                    <a:pt x="81" y="129"/>
                    <a:pt x="76" y="129"/>
                    <a:pt x="73" y="129"/>
                  </a:cubicBezTo>
                  <a:cubicBezTo>
                    <a:pt x="72" y="129"/>
                    <a:pt x="71" y="129"/>
                    <a:pt x="71" y="129"/>
                  </a:cubicBezTo>
                  <a:cubicBezTo>
                    <a:pt x="71" y="129"/>
                    <a:pt x="69" y="130"/>
                    <a:pt x="66" y="130"/>
                  </a:cubicBezTo>
                  <a:cubicBezTo>
                    <a:pt x="64" y="130"/>
                    <a:pt x="62" y="129"/>
                    <a:pt x="61" y="129"/>
                  </a:cubicBezTo>
                  <a:cubicBezTo>
                    <a:pt x="58" y="129"/>
                    <a:pt x="54" y="127"/>
                    <a:pt x="53" y="125"/>
                  </a:cubicBezTo>
                  <a:cubicBezTo>
                    <a:pt x="52" y="123"/>
                    <a:pt x="54" y="122"/>
                    <a:pt x="55" y="119"/>
                  </a:cubicBezTo>
                  <a:cubicBezTo>
                    <a:pt x="57" y="116"/>
                    <a:pt x="52" y="115"/>
                    <a:pt x="51" y="114"/>
                  </a:cubicBezTo>
                  <a:cubicBezTo>
                    <a:pt x="50" y="113"/>
                    <a:pt x="49" y="113"/>
                    <a:pt x="48" y="113"/>
                  </a:cubicBezTo>
                  <a:cubicBezTo>
                    <a:pt x="47" y="113"/>
                    <a:pt x="46" y="113"/>
                    <a:pt x="45" y="113"/>
                  </a:cubicBezTo>
                  <a:cubicBezTo>
                    <a:pt x="44" y="113"/>
                    <a:pt x="42" y="113"/>
                    <a:pt x="40" y="113"/>
                  </a:cubicBezTo>
                  <a:cubicBezTo>
                    <a:pt x="40" y="113"/>
                    <a:pt x="39" y="113"/>
                    <a:pt x="38" y="113"/>
                  </a:cubicBezTo>
                  <a:cubicBezTo>
                    <a:pt x="38" y="113"/>
                    <a:pt x="34" y="116"/>
                    <a:pt x="34" y="127"/>
                  </a:cubicBezTo>
                  <a:cubicBezTo>
                    <a:pt x="34" y="131"/>
                    <a:pt x="34" y="133"/>
                    <a:pt x="33" y="133"/>
                  </a:cubicBezTo>
                  <a:cubicBezTo>
                    <a:pt x="32" y="133"/>
                    <a:pt x="29" y="128"/>
                    <a:pt x="26" y="126"/>
                  </a:cubicBezTo>
                  <a:cubicBezTo>
                    <a:pt x="22" y="123"/>
                    <a:pt x="22" y="124"/>
                    <a:pt x="19" y="122"/>
                  </a:cubicBezTo>
                  <a:cubicBezTo>
                    <a:pt x="18" y="121"/>
                    <a:pt x="17" y="121"/>
                    <a:pt x="17" y="121"/>
                  </a:cubicBezTo>
                  <a:cubicBezTo>
                    <a:pt x="15" y="121"/>
                    <a:pt x="15" y="125"/>
                    <a:pt x="13" y="128"/>
                  </a:cubicBezTo>
                  <a:cubicBezTo>
                    <a:pt x="9" y="133"/>
                    <a:pt x="7" y="130"/>
                    <a:pt x="5" y="132"/>
                  </a:cubicBezTo>
                  <a:cubicBezTo>
                    <a:pt x="3" y="134"/>
                    <a:pt x="0" y="135"/>
                    <a:pt x="3" y="139"/>
                  </a:cubicBezTo>
                  <a:cubicBezTo>
                    <a:pt x="3" y="139"/>
                    <a:pt x="4" y="140"/>
                    <a:pt x="5" y="140"/>
                  </a:cubicBezTo>
                  <a:cubicBezTo>
                    <a:pt x="7" y="140"/>
                    <a:pt x="10" y="139"/>
                    <a:pt x="12" y="138"/>
                  </a:cubicBezTo>
                  <a:cubicBezTo>
                    <a:pt x="12" y="138"/>
                    <a:pt x="13" y="138"/>
                    <a:pt x="14" y="138"/>
                  </a:cubicBezTo>
                  <a:cubicBezTo>
                    <a:pt x="17" y="138"/>
                    <a:pt x="20" y="139"/>
                    <a:pt x="22" y="141"/>
                  </a:cubicBezTo>
                  <a:cubicBezTo>
                    <a:pt x="24" y="144"/>
                    <a:pt x="23" y="144"/>
                    <a:pt x="23" y="144"/>
                  </a:cubicBezTo>
                  <a:cubicBezTo>
                    <a:pt x="23" y="144"/>
                    <a:pt x="15" y="149"/>
                    <a:pt x="16" y="150"/>
                  </a:cubicBezTo>
                  <a:cubicBezTo>
                    <a:pt x="17" y="152"/>
                    <a:pt x="19" y="154"/>
                    <a:pt x="21" y="155"/>
                  </a:cubicBezTo>
                  <a:cubicBezTo>
                    <a:pt x="24" y="156"/>
                    <a:pt x="26" y="157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9" y="162"/>
                    <a:pt x="41" y="160"/>
                    <a:pt x="45" y="159"/>
                  </a:cubicBezTo>
                  <a:cubicBezTo>
                    <a:pt x="48" y="158"/>
                    <a:pt x="49" y="157"/>
                    <a:pt x="52" y="156"/>
                  </a:cubicBezTo>
                  <a:cubicBezTo>
                    <a:pt x="53" y="156"/>
                    <a:pt x="54" y="156"/>
                    <a:pt x="55" y="156"/>
                  </a:cubicBezTo>
                  <a:cubicBezTo>
                    <a:pt x="57" y="156"/>
                    <a:pt x="59" y="156"/>
                    <a:pt x="61" y="157"/>
                  </a:cubicBezTo>
                  <a:cubicBezTo>
                    <a:pt x="66" y="159"/>
                    <a:pt x="63" y="162"/>
                    <a:pt x="70" y="162"/>
                  </a:cubicBezTo>
                  <a:cubicBezTo>
                    <a:pt x="72" y="162"/>
                    <a:pt x="72" y="157"/>
                    <a:pt x="76" y="156"/>
                  </a:cubicBezTo>
                  <a:cubicBezTo>
                    <a:pt x="79" y="155"/>
                    <a:pt x="80" y="155"/>
                    <a:pt x="85" y="155"/>
                  </a:cubicBezTo>
                  <a:cubicBezTo>
                    <a:pt x="87" y="155"/>
                    <a:pt x="89" y="154"/>
                    <a:pt x="92" y="154"/>
                  </a:cubicBezTo>
                  <a:cubicBezTo>
                    <a:pt x="94" y="154"/>
                    <a:pt x="97" y="154"/>
                    <a:pt x="101" y="155"/>
                  </a:cubicBezTo>
                  <a:cubicBezTo>
                    <a:pt x="111" y="157"/>
                    <a:pt x="99" y="160"/>
                    <a:pt x="95" y="161"/>
                  </a:cubicBezTo>
                  <a:cubicBezTo>
                    <a:pt x="91" y="161"/>
                    <a:pt x="95" y="164"/>
                    <a:pt x="95" y="168"/>
                  </a:cubicBezTo>
                  <a:cubicBezTo>
                    <a:pt x="94" y="172"/>
                    <a:pt x="94" y="173"/>
                    <a:pt x="97" y="177"/>
                  </a:cubicBezTo>
                  <a:cubicBezTo>
                    <a:pt x="100" y="182"/>
                    <a:pt x="98" y="182"/>
                    <a:pt x="97" y="183"/>
                  </a:cubicBezTo>
                  <a:cubicBezTo>
                    <a:pt x="96" y="184"/>
                    <a:pt x="94" y="186"/>
                    <a:pt x="89" y="186"/>
                  </a:cubicBezTo>
                  <a:cubicBezTo>
                    <a:pt x="89" y="186"/>
                    <a:pt x="89" y="186"/>
                    <a:pt x="88" y="186"/>
                  </a:cubicBezTo>
                  <a:cubicBezTo>
                    <a:pt x="88" y="186"/>
                    <a:pt x="87" y="186"/>
                    <a:pt x="87" y="186"/>
                  </a:cubicBezTo>
                  <a:cubicBezTo>
                    <a:pt x="83" y="186"/>
                    <a:pt x="81" y="188"/>
                    <a:pt x="81" y="188"/>
                  </a:cubicBezTo>
                  <a:cubicBezTo>
                    <a:pt x="81" y="188"/>
                    <a:pt x="77" y="190"/>
                    <a:pt x="73" y="195"/>
                  </a:cubicBezTo>
                  <a:cubicBezTo>
                    <a:pt x="73" y="196"/>
                    <a:pt x="70" y="196"/>
                    <a:pt x="68" y="196"/>
                  </a:cubicBezTo>
                  <a:cubicBezTo>
                    <a:pt x="66" y="196"/>
                    <a:pt x="65" y="196"/>
                    <a:pt x="63" y="196"/>
                  </a:cubicBezTo>
                  <a:cubicBezTo>
                    <a:pt x="60" y="195"/>
                    <a:pt x="62" y="193"/>
                    <a:pt x="61" y="190"/>
                  </a:cubicBezTo>
                  <a:cubicBezTo>
                    <a:pt x="61" y="188"/>
                    <a:pt x="59" y="188"/>
                    <a:pt x="57" y="188"/>
                  </a:cubicBezTo>
                  <a:cubicBezTo>
                    <a:pt x="57" y="188"/>
                    <a:pt x="56" y="188"/>
                    <a:pt x="56" y="188"/>
                  </a:cubicBezTo>
                  <a:cubicBezTo>
                    <a:pt x="55" y="188"/>
                    <a:pt x="55" y="188"/>
                    <a:pt x="54" y="188"/>
                  </a:cubicBezTo>
                  <a:cubicBezTo>
                    <a:pt x="54" y="188"/>
                    <a:pt x="54" y="188"/>
                    <a:pt x="53" y="188"/>
                  </a:cubicBezTo>
                  <a:cubicBezTo>
                    <a:pt x="52" y="187"/>
                    <a:pt x="51" y="187"/>
                    <a:pt x="50" y="187"/>
                  </a:cubicBezTo>
                  <a:cubicBezTo>
                    <a:pt x="48" y="187"/>
                    <a:pt x="47" y="187"/>
                    <a:pt x="45" y="188"/>
                  </a:cubicBezTo>
                  <a:cubicBezTo>
                    <a:pt x="42" y="189"/>
                    <a:pt x="44" y="192"/>
                    <a:pt x="52" y="195"/>
                  </a:cubicBezTo>
                  <a:cubicBezTo>
                    <a:pt x="55" y="196"/>
                    <a:pt x="54" y="199"/>
                    <a:pt x="54" y="199"/>
                  </a:cubicBezTo>
                  <a:cubicBezTo>
                    <a:pt x="54" y="199"/>
                    <a:pt x="54" y="207"/>
                    <a:pt x="52" y="207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49" y="207"/>
                    <a:pt x="50" y="202"/>
                    <a:pt x="49" y="199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48" y="199"/>
                    <a:pt x="48" y="204"/>
                    <a:pt x="48" y="206"/>
                  </a:cubicBezTo>
                  <a:cubicBezTo>
                    <a:pt x="48" y="206"/>
                    <a:pt x="48" y="208"/>
                    <a:pt x="46" y="208"/>
                  </a:cubicBezTo>
                  <a:cubicBezTo>
                    <a:pt x="44" y="208"/>
                    <a:pt x="42" y="207"/>
                    <a:pt x="37" y="205"/>
                  </a:cubicBezTo>
                  <a:cubicBezTo>
                    <a:pt x="37" y="205"/>
                    <a:pt x="36" y="205"/>
                    <a:pt x="36" y="205"/>
                  </a:cubicBezTo>
                  <a:cubicBezTo>
                    <a:pt x="34" y="205"/>
                    <a:pt x="36" y="209"/>
                    <a:pt x="36" y="212"/>
                  </a:cubicBezTo>
                  <a:cubicBezTo>
                    <a:pt x="36" y="215"/>
                    <a:pt x="36" y="214"/>
                    <a:pt x="36" y="218"/>
                  </a:cubicBezTo>
                  <a:cubicBezTo>
                    <a:pt x="36" y="221"/>
                    <a:pt x="36" y="220"/>
                    <a:pt x="30" y="224"/>
                  </a:cubicBezTo>
                  <a:cubicBezTo>
                    <a:pt x="29" y="225"/>
                    <a:pt x="31" y="226"/>
                    <a:pt x="33" y="229"/>
                  </a:cubicBezTo>
                  <a:cubicBezTo>
                    <a:pt x="35" y="231"/>
                    <a:pt x="37" y="230"/>
                    <a:pt x="42" y="234"/>
                  </a:cubicBezTo>
                  <a:cubicBezTo>
                    <a:pt x="43" y="235"/>
                    <a:pt x="44" y="236"/>
                    <a:pt x="45" y="236"/>
                  </a:cubicBezTo>
                  <a:cubicBezTo>
                    <a:pt x="45" y="236"/>
                    <a:pt x="46" y="236"/>
                    <a:pt x="46" y="235"/>
                  </a:cubicBezTo>
                  <a:cubicBezTo>
                    <a:pt x="46" y="235"/>
                    <a:pt x="47" y="235"/>
                    <a:pt x="48" y="235"/>
                  </a:cubicBezTo>
                  <a:cubicBezTo>
                    <a:pt x="48" y="235"/>
                    <a:pt x="49" y="235"/>
                    <a:pt x="49" y="235"/>
                  </a:cubicBezTo>
                  <a:cubicBezTo>
                    <a:pt x="50" y="235"/>
                    <a:pt x="51" y="235"/>
                    <a:pt x="51" y="235"/>
                  </a:cubicBezTo>
                  <a:cubicBezTo>
                    <a:pt x="54" y="235"/>
                    <a:pt x="53" y="234"/>
                    <a:pt x="60" y="231"/>
                  </a:cubicBezTo>
                  <a:cubicBezTo>
                    <a:pt x="61" y="231"/>
                    <a:pt x="61" y="231"/>
                    <a:pt x="61" y="231"/>
                  </a:cubicBezTo>
                  <a:cubicBezTo>
                    <a:pt x="62" y="231"/>
                    <a:pt x="60" y="234"/>
                    <a:pt x="59" y="235"/>
                  </a:cubicBezTo>
                  <a:cubicBezTo>
                    <a:pt x="57" y="237"/>
                    <a:pt x="57" y="238"/>
                    <a:pt x="55" y="240"/>
                  </a:cubicBezTo>
                  <a:cubicBezTo>
                    <a:pt x="53" y="242"/>
                    <a:pt x="54" y="242"/>
                    <a:pt x="53" y="245"/>
                  </a:cubicBezTo>
                  <a:cubicBezTo>
                    <a:pt x="52" y="248"/>
                    <a:pt x="50" y="247"/>
                    <a:pt x="50" y="250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2"/>
                    <a:pt x="52" y="252"/>
                    <a:pt x="52" y="253"/>
                  </a:cubicBezTo>
                  <a:cubicBezTo>
                    <a:pt x="55" y="256"/>
                    <a:pt x="55" y="255"/>
                    <a:pt x="60" y="260"/>
                  </a:cubicBezTo>
                  <a:cubicBezTo>
                    <a:pt x="61" y="261"/>
                    <a:pt x="62" y="261"/>
                    <a:pt x="63" y="261"/>
                  </a:cubicBezTo>
                  <a:cubicBezTo>
                    <a:pt x="64" y="261"/>
                    <a:pt x="66" y="261"/>
                    <a:pt x="67" y="261"/>
                  </a:cubicBezTo>
                  <a:cubicBezTo>
                    <a:pt x="71" y="261"/>
                    <a:pt x="71" y="258"/>
                    <a:pt x="72" y="256"/>
                  </a:cubicBezTo>
                  <a:cubicBezTo>
                    <a:pt x="72" y="254"/>
                    <a:pt x="73" y="249"/>
                    <a:pt x="74" y="247"/>
                  </a:cubicBezTo>
                  <a:cubicBezTo>
                    <a:pt x="75" y="246"/>
                    <a:pt x="75" y="246"/>
                    <a:pt x="75" y="246"/>
                  </a:cubicBezTo>
                  <a:cubicBezTo>
                    <a:pt x="76" y="246"/>
                    <a:pt x="76" y="248"/>
                    <a:pt x="76" y="248"/>
                  </a:cubicBezTo>
                  <a:cubicBezTo>
                    <a:pt x="76" y="248"/>
                    <a:pt x="76" y="250"/>
                    <a:pt x="77" y="253"/>
                  </a:cubicBezTo>
                  <a:cubicBezTo>
                    <a:pt x="78" y="256"/>
                    <a:pt x="78" y="257"/>
                    <a:pt x="79" y="261"/>
                  </a:cubicBezTo>
                  <a:cubicBezTo>
                    <a:pt x="80" y="265"/>
                    <a:pt x="80" y="263"/>
                    <a:pt x="83" y="266"/>
                  </a:cubicBezTo>
                  <a:cubicBezTo>
                    <a:pt x="85" y="269"/>
                    <a:pt x="82" y="269"/>
                    <a:pt x="83" y="272"/>
                  </a:cubicBezTo>
                  <a:cubicBezTo>
                    <a:pt x="84" y="274"/>
                    <a:pt x="84" y="276"/>
                    <a:pt x="85" y="280"/>
                  </a:cubicBezTo>
                  <a:cubicBezTo>
                    <a:pt x="85" y="282"/>
                    <a:pt x="86" y="284"/>
                    <a:pt x="94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100" y="284"/>
                    <a:pt x="95" y="280"/>
                    <a:pt x="98" y="277"/>
                  </a:cubicBezTo>
                  <a:cubicBezTo>
                    <a:pt x="99" y="276"/>
                    <a:pt x="99" y="276"/>
                    <a:pt x="100" y="276"/>
                  </a:cubicBezTo>
                  <a:cubicBezTo>
                    <a:pt x="100" y="276"/>
                    <a:pt x="100" y="276"/>
                    <a:pt x="100" y="276"/>
                  </a:cubicBezTo>
                  <a:cubicBezTo>
                    <a:pt x="100" y="276"/>
                    <a:pt x="100" y="276"/>
                    <a:pt x="100" y="276"/>
                  </a:cubicBezTo>
                  <a:cubicBezTo>
                    <a:pt x="102" y="276"/>
                    <a:pt x="104" y="276"/>
                    <a:pt x="109" y="275"/>
                  </a:cubicBezTo>
                  <a:cubicBezTo>
                    <a:pt x="109" y="275"/>
                    <a:pt x="109" y="278"/>
                    <a:pt x="115" y="278"/>
                  </a:cubicBezTo>
                  <a:cubicBezTo>
                    <a:pt x="116" y="278"/>
                    <a:pt x="117" y="278"/>
                    <a:pt x="119" y="278"/>
                  </a:cubicBezTo>
                  <a:cubicBezTo>
                    <a:pt x="119" y="278"/>
                    <a:pt x="121" y="281"/>
                    <a:pt x="122" y="284"/>
                  </a:cubicBezTo>
                  <a:cubicBezTo>
                    <a:pt x="124" y="286"/>
                    <a:pt x="126" y="287"/>
                    <a:pt x="128" y="288"/>
                  </a:cubicBezTo>
                  <a:cubicBezTo>
                    <a:pt x="128" y="288"/>
                    <a:pt x="128" y="283"/>
                    <a:pt x="129" y="283"/>
                  </a:cubicBezTo>
                  <a:cubicBezTo>
                    <a:pt x="129" y="283"/>
                    <a:pt x="132" y="281"/>
                    <a:pt x="133" y="281"/>
                  </a:cubicBezTo>
                  <a:cubicBezTo>
                    <a:pt x="134" y="281"/>
                    <a:pt x="134" y="281"/>
                    <a:pt x="134" y="281"/>
                  </a:cubicBezTo>
                  <a:cubicBezTo>
                    <a:pt x="133" y="283"/>
                    <a:pt x="135" y="285"/>
                    <a:pt x="141" y="285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4" y="285"/>
                    <a:pt x="148" y="284"/>
                    <a:pt x="155" y="278"/>
                  </a:cubicBezTo>
                  <a:cubicBezTo>
                    <a:pt x="155" y="277"/>
                    <a:pt x="156" y="277"/>
                    <a:pt x="156" y="277"/>
                  </a:cubicBezTo>
                  <a:cubicBezTo>
                    <a:pt x="157" y="277"/>
                    <a:pt x="151" y="287"/>
                    <a:pt x="151" y="287"/>
                  </a:cubicBezTo>
                  <a:cubicBezTo>
                    <a:pt x="151" y="287"/>
                    <a:pt x="152" y="287"/>
                    <a:pt x="153" y="287"/>
                  </a:cubicBezTo>
                  <a:cubicBezTo>
                    <a:pt x="153" y="287"/>
                    <a:pt x="153" y="287"/>
                    <a:pt x="150" y="289"/>
                  </a:cubicBezTo>
                  <a:cubicBezTo>
                    <a:pt x="145" y="292"/>
                    <a:pt x="146" y="297"/>
                    <a:pt x="146" y="297"/>
                  </a:cubicBezTo>
                  <a:cubicBezTo>
                    <a:pt x="141" y="298"/>
                    <a:pt x="145" y="308"/>
                    <a:pt x="145" y="308"/>
                  </a:cubicBezTo>
                  <a:cubicBezTo>
                    <a:pt x="145" y="308"/>
                    <a:pt x="144" y="306"/>
                    <a:pt x="143" y="306"/>
                  </a:cubicBezTo>
                  <a:cubicBezTo>
                    <a:pt x="142" y="306"/>
                    <a:pt x="141" y="307"/>
                    <a:pt x="140" y="307"/>
                  </a:cubicBezTo>
                  <a:cubicBezTo>
                    <a:pt x="137" y="309"/>
                    <a:pt x="140" y="309"/>
                    <a:pt x="138" y="311"/>
                  </a:cubicBezTo>
                  <a:cubicBezTo>
                    <a:pt x="136" y="313"/>
                    <a:pt x="137" y="316"/>
                    <a:pt x="135" y="317"/>
                  </a:cubicBezTo>
                  <a:cubicBezTo>
                    <a:pt x="133" y="318"/>
                    <a:pt x="133" y="322"/>
                    <a:pt x="131" y="323"/>
                  </a:cubicBezTo>
                  <a:cubicBezTo>
                    <a:pt x="129" y="325"/>
                    <a:pt x="128" y="329"/>
                    <a:pt x="124" y="330"/>
                  </a:cubicBezTo>
                  <a:cubicBezTo>
                    <a:pt x="123" y="331"/>
                    <a:pt x="122" y="331"/>
                    <a:pt x="121" y="331"/>
                  </a:cubicBezTo>
                  <a:cubicBezTo>
                    <a:pt x="120" y="331"/>
                    <a:pt x="119" y="331"/>
                    <a:pt x="117" y="330"/>
                  </a:cubicBezTo>
                  <a:cubicBezTo>
                    <a:pt x="117" y="330"/>
                    <a:pt x="116" y="330"/>
                    <a:pt x="115" y="330"/>
                  </a:cubicBezTo>
                  <a:cubicBezTo>
                    <a:pt x="113" y="330"/>
                    <a:pt x="112" y="332"/>
                    <a:pt x="110" y="332"/>
                  </a:cubicBezTo>
                  <a:cubicBezTo>
                    <a:pt x="108" y="333"/>
                    <a:pt x="108" y="334"/>
                    <a:pt x="107" y="337"/>
                  </a:cubicBezTo>
                  <a:cubicBezTo>
                    <a:pt x="106" y="340"/>
                    <a:pt x="107" y="343"/>
                    <a:pt x="100" y="348"/>
                  </a:cubicBezTo>
                  <a:cubicBezTo>
                    <a:pt x="99" y="349"/>
                    <a:pt x="99" y="351"/>
                    <a:pt x="99" y="352"/>
                  </a:cubicBezTo>
                  <a:cubicBezTo>
                    <a:pt x="100" y="351"/>
                    <a:pt x="103" y="351"/>
                    <a:pt x="108" y="349"/>
                  </a:cubicBezTo>
                  <a:cubicBezTo>
                    <a:pt x="109" y="348"/>
                    <a:pt x="110" y="346"/>
                    <a:pt x="116" y="346"/>
                  </a:cubicBezTo>
                  <a:cubicBezTo>
                    <a:pt x="119" y="346"/>
                    <a:pt x="119" y="346"/>
                    <a:pt x="122" y="342"/>
                  </a:cubicBezTo>
                  <a:cubicBezTo>
                    <a:pt x="122" y="342"/>
                    <a:pt x="123" y="342"/>
                    <a:pt x="123" y="342"/>
                  </a:cubicBezTo>
                  <a:cubicBezTo>
                    <a:pt x="125" y="342"/>
                    <a:pt x="127" y="342"/>
                    <a:pt x="129" y="340"/>
                  </a:cubicBezTo>
                  <a:cubicBezTo>
                    <a:pt x="127" y="336"/>
                    <a:pt x="127" y="336"/>
                    <a:pt x="127" y="336"/>
                  </a:cubicBezTo>
                  <a:cubicBezTo>
                    <a:pt x="127" y="336"/>
                    <a:pt x="131" y="333"/>
                    <a:pt x="135" y="330"/>
                  </a:cubicBezTo>
                  <a:cubicBezTo>
                    <a:pt x="135" y="330"/>
                    <a:pt x="135" y="330"/>
                    <a:pt x="135" y="330"/>
                  </a:cubicBezTo>
                  <a:cubicBezTo>
                    <a:pt x="135" y="330"/>
                    <a:pt x="138" y="330"/>
                    <a:pt x="140" y="326"/>
                  </a:cubicBezTo>
                  <a:cubicBezTo>
                    <a:pt x="140" y="324"/>
                    <a:pt x="141" y="323"/>
                    <a:pt x="150" y="322"/>
                  </a:cubicBezTo>
                  <a:cubicBezTo>
                    <a:pt x="152" y="322"/>
                    <a:pt x="152" y="320"/>
                    <a:pt x="153" y="314"/>
                  </a:cubicBezTo>
                  <a:cubicBezTo>
                    <a:pt x="153" y="314"/>
                    <a:pt x="153" y="313"/>
                    <a:pt x="157" y="311"/>
                  </a:cubicBezTo>
                  <a:cubicBezTo>
                    <a:pt x="158" y="310"/>
                    <a:pt x="159" y="309"/>
                    <a:pt x="166" y="305"/>
                  </a:cubicBezTo>
                  <a:cubicBezTo>
                    <a:pt x="167" y="304"/>
                    <a:pt x="169" y="305"/>
                    <a:pt x="173" y="299"/>
                  </a:cubicBezTo>
                  <a:cubicBezTo>
                    <a:pt x="174" y="296"/>
                    <a:pt x="175" y="296"/>
                    <a:pt x="176" y="296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76" y="296"/>
                    <a:pt x="177" y="296"/>
                    <a:pt x="177" y="295"/>
                  </a:cubicBezTo>
                  <a:cubicBezTo>
                    <a:pt x="178" y="294"/>
                    <a:pt x="180" y="293"/>
                    <a:pt x="187" y="291"/>
                  </a:cubicBezTo>
                  <a:cubicBezTo>
                    <a:pt x="187" y="291"/>
                    <a:pt x="186" y="288"/>
                    <a:pt x="187" y="287"/>
                  </a:cubicBezTo>
                  <a:cubicBezTo>
                    <a:pt x="188" y="285"/>
                    <a:pt x="189" y="285"/>
                    <a:pt x="193" y="282"/>
                  </a:cubicBezTo>
                  <a:cubicBezTo>
                    <a:pt x="193" y="282"/>
                    <a:pt x="196" y="279"/>
                    <a:pt x="197" y="277"/>
                  </a:cubicBezTo>
                  <a:cubicBezTo>
                    <a:pt x="197" y="277"/>
                    <a:pt x="195" y="277"/>
                    <a:pt x="187" y="276"/>
                  </a:cubicBezTo>
                  <a:cubicBezTo>
                    <a:pt x="187" y="276"/>
                    <a:pt x="188" y="273"/>
                    <a:pt x="188" y="270"/>
                  </a:cubicBezTo>
                  <a:cubicBezTo>
                    <a:pt x="187" y="267"/>
                    <a:pt x="188" y="268"/>
                    <a:pt x="191" y="261"/>
                  </a:cubicBezTo>
                  <a:cubicBezTo>
                    <a:pt x="193" y="258"/>
                    <a:pt x="194" y="257"/>
                    <a:pt x="194" y="257"/>
                  </a:cubicBezTo>
                  <a:cubicBezTo>
                    <a:pt x="195" y="257"/>
                    <a:pt x="195" y="257"/>
                    <a:pt x="195" y="258"/>
                  </a:cubicBezTo>
                  <a:cubicBezTo>
                    <a:pt x="196" y="258"/>
                    <a:pt x="196" y="258"/>
                    <a:pt x="196" y="258"/>
                  </a:cubicBezTo>
                  <a:cubicBezTo>
                    <a:pt x="196" y="258"/>
                    <a:pt x="197" y="258"/>
                    <a:pt x="197" y="258"/>
                  </a:cubicBezTo>
                  <a:cubicBezTo>
                    <a:pt x="198" y="257"/>
                    <a:pt x="199" y="255"/>
                    <a:pt x="206" y="252"/>
                  </a:cubicBezTo>
                  <a:cubicBezTo>
                    <a:pt x="208" y="250"/>
                    <a:pt x="209" y="251"/>
                    <a:pt x="214" y="247"/>
                  </a:cubicBezTo>
                  <a:cubicBezTo>
                    <a:pt x="217" y="244"/>
                    <a:pt x="216" y="246"/>
                    <a:pt x="216" y="242"/>
                  </a:cubicBezTo>
                  <a:cubicBezTo>
                    <a:pt x="217" y="239"/>
                    <a:pt x="219" y="240"/>
                    <a:pt x="227" y="235"/>
                  </a:cubicBezTo>
                  <a:cubicBezTo>
                    <a:pt x="229" y="234"/>
                    <a:pt x="230" y="231"/>
                    <a:pt x="230" y="229"/>
                  </a:cubicBezTo>
                  <a:cubicBezTo>
                    <a:pt x="230" y="227"/>
                    <a:pt x="233" y="226"/>
                    <a:pt x="236" y="226"/>
                  </a:cubicBezTo>
                  <a:cubicBezTo>
                    <a:pt x="237" y="226"/>
                    <a:pt x="238" y="226"/>
                    <a:pt x="239" y="226"/>
                  </a:cubicBezTo>
                  <a:cubicBezTo>
                    <a:pt x="239" y="226"/>
                    <a:pt x="239" y="226"/>
                    <a:pt x="239" y="226"/>
                  </a:cubicBezTo>
                  <a:cubicBezTo>
                    <a:pt x="241" y="226"/>
                    <a:pt x="244" y="223"/>
                    <a:pt x="246" y="222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49" y="222"/>
                    <a:pt x="250" y="224"/>
                    <a:pt x="250" y="225"/>
                  </a:cubicBezTo>
                  <a:cubicBezTo>
                    <a:pt x="250" y="225"/>
                    <a:pt x="249" y="227"/>
                    <a:pt x="249" y="230"/>
                  </a:cubicBezTo>
                  <a:cubicBezTo>
                    <a:pt x="249" y="232"/>
                    <a:pt x="252" y="233"/>
                    <a:pt x="251" y="233"/>
                  </a:cubicBezTo>
                  <a:cubicBezTo>
                    <a:pt x="251" y="233"/>
                    <a:pt x="251" y="233"/>
                    <a:pt x="249" y="233"/>
                  </a:cubicBezTo>
                  <a:cubicBezTo>
                    <a:pt x="248" y="233"/>
                    <a:pt x="247" y="232"/>
                    <a:pt x="246" y="232"/>
                  </a:cubicBezTo>
                  <a:cubicBezTo>
                    <a:pt x="244" y="232"/>
                    <a:pt x="242" y="233"/>
                    <a:pt x="238" y="235"/>
                  </a:cubicBezTo>
                  <a:cubicBezTo>
                    <a:pt x="236" y="236"/>
                    <a:pt x="236" y="236"/>
                    <a:pt x="227" y="244"/>
                  </a:cubicBezTo>
                  <a:cubicBezTo>
                    <a:pt x="217" y="253"/>
                    <a:pt x="226" y="248"/>
                    <a:pt x="227" y="252"/>
                  </a:cubicBezTo>
                  <a:cubicBezTo>
                    <a:pt x="228" y="256"/>
                    <a:pt x="228" y="254"/>
                    <a:pt x="227" y="255"/>
                  </a:cubicBezTo>
                  <a:cubicBezTo>
                    <a:pt x="226" y="257"/>
                    <a:pt x="224" y="257"/>
                    <a:pt x="223" y="262"/>
                  </a:cubicBezTo>
                  <a:cubicBezTo>
                    <a:pt x="223" y="263"/>
                    <a:pt x="223" y="264"/>
                    <a:pt x="223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4" y="264"/>
                    <a:pt x="224" y="264"/>
                    <a:pt x="224" y="264"/>
                  </a:cubicBezTo>
                  <a:cubicBezTo>
                    <a:pt x="225" y="264"/>
                    <a:pt x="227" y="264"/>
                    <a:pt x="229" y="265"/>
                  </a:cubicBezTo>
                  <a:cubicBezTo>
                    <a:pt x="229" y="265"/>
                    <a:pt x="226" y="268"/>
                    <a:pt x="222" y="269"/>
                  </a:cubicBezTo>
                  <a:cubicBezTo>
                    <a:pt x="220" y="269"/>
                    <a:pt x="220" y="271"/>
                    <a:pt x="224" y="274"/>
                  </a:cubicBezTo>
                  <a:cubicBezTo>
                    <a:pt x="224" y="274"/>
                    <a:pt x="226" y="273"/>
                    <a:pt x="231" y="272"/>
                  </a:cubicBezTo>
                  <a:cubicBezTo>
                    <a:pt x="231" y="272"/>
                    <a:pt x="231" y="272"/>
                    <a:pt x="232" y="272"/>
                  </a:cubicBezTo>
                  <a:cubicBezTo>
                    <a:pt x="233" y="272"/>
                    <a:pt x="234" y="272"/>
                    <a:pt x="237" y="270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3" y="265"/>
                    <a:pt x="245" y="265"/>
                    <a:pt x="249" y="264"/>
                  </a:cubicBezTo>
                  <a:cubicBezTo>
                    <a:pt x="253" y="262"/>
                    <a:pt x="249" y="264"/>
                    <a:pt x="252" y="260"/>
                  </a:cubicBezTo>
                  <a:cubicBezTo>
                    <a:pt x="252" y="260"/>
                    <a:pt x="253" y="256"/>
                    <a:pt x="257" y="256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8" y="256"/>
                    <a:pt x="259" y="253"/>
                    <a:pt x="263" y="253"/>
                  </a:cubicBezTo>
                  <a:cubicBezTo>
                    <a:pt x="263" y="253"/>
                    <a:pt x="264" y="253"/>
                    <a:pt x="264" y="253"/>
                  </a:cubicBezTo>
                  <a:cubicBezTo>
                    <a:pt x="264" y="253"/>
                    <a:pt x="270" y="254"/>
                    <a:pt x="272" y="254"/>
                  </a:cubicBezTo>
                  <a:cubicBezTo>
                    <a:pt x="273" y="254"/>
                    <a:pt x="271" y="251"/>
                    <a:pt x="275" y="248"/>
                  </a:cubicBezTo>
                  <a:cubicBezTo>
                    <a:pt x="278" y="246"/>
                    <a:pt x="277" y="243"/>
                    <a:pt x="273" y="241"/>
                  </a:cubicBezTo>
                  <a:cubicBezTo>
                    <a:pt x="273" y="241"/>
                    <a:pt x="270" y="239"/>
                    <a:pt x="267" y="238"/>
                  </a:cubicBezTo>
                  <a:cubicBezTo>
                    <a:pt x="265" y="238"/>
                    <a:pt x="265" y="233"/>
                    <a:pt x="267" y="232"/>
                  </a:cubicBezTo>
                  <a:cubicBezTo>
                    <a:pt x="268" y="232"/>
                    <a:pt x="268" y="232"/>
                    <a:pt x="268" y="232"/>
                  </a:cubicBezTo>
                  <a:cubicBezTo>
                    <a:pt x="269" y="232"/>
                    <a:pt x="269" y="232"/>
                    <a:pt x="270" y="232"/>
                  </a:cubicBezTo>
                  <a:cubicBezTo>
                    <a:pt x="271" y="232"/>
                    <a:pt x="272" y="233"/>
                    <a:pt x="273" y="233"/>
                  </a:cubicBezTo>
                  <a:cubicBezTo>
                    <a:pt x="274" y="233"/>
                    <a:pt x="276" y="232"/>
                    <a:pt x="278" y="232"/>
                  </a:cubicBezTo>
                  <a:cubicBezTo>
                    <a:pt x="281" y="232"/>
                    <a:pt x="284" y="232"/>
                    <a:pt x="293" y="230"/>
                  </a:cubicBezTo>
                  <a:cubicBezTo>
                    <a:pt x="293" y="230"/>
                    <a:pt x="293" y="230"/>
                    <a:pt x="295" y="235"/>
                  </a:cubicBezTo>
                  <a:cubicBezTo>
                    <a:pt x="295" y="235"/>
                    <a:pt x="299" y="239"/>
                    <a:pt x="300" y="241"/>
                  </a:cubicBezTo>
                  <a:cubicBezTo>
                    <a:pt x="300" y="241"/>
                    <a:pt x="302" y="246"/>
                    <a:pt x="304" y="247"/>
                  </a:cubicBezTo>
                  <a:cubicBezTo>
                    <a:pt x="305" y="248"/>
                    <a:pt x="305" y="248"/>
                    <a:pt x="306" y="248"/>
                  </a:cubicBezTo>
                  <a:cubicBezTo>
                    <a:pt x="307" y="248"/>
                    <a:pt x="309" y="247"/>
                    <a:pt x="313" y="246"/>
                  </a:cubicBezTo>
                  <a:cubicBezTo>
                    <a:pt x="313" y="246"/>
                    <a:pt x="313" y="246"/>
                    <a:pt x="317" y="253"/>
                  </a:cubicBezTo>
                  <a:cubicBezTo>
                    <a:pt x="319" y="255"/>
                    <a:pt x="322" y="253"/>
                    <a:pt x="329" y="256"/>
                  </a:cubicBezTo>
                  <a:cubicBezTo>
                    <a:pt x="332" y="258"/>
                    <a:pt x="333" y="257"/>
                    <a:pt x="336" y="258"/>
                  </a:cubicBezTo>
                  <a:cubicBezTo>
                    <a:pt x="336" y="258"/>
                    <a:pt x="337" y="258"/>
                    <a:pt x="338" y="258"/>
                  </a:cubicBezTo>
                  <a:cubicBezTo>
                    <a:pt x="340" y="258"/>
                    <a:pt x="342" y="257"/>
                    <a:pt x="344" y="255"/>
                  </a:cubicBezTo>
                  <a:cubicBezTo>
                    <a:pt x="344" y="255"/>
                    <a:pt x="345" y="255"/>
                    <a:pt x="346" y="255"/>
                  </a:cubicBezTo>
                  <a:cubicBezTo>
                    <a:pt x="347" y="255"/>
                    <a:pt x="349" y="255"/>
                    <a:pt x="351" y="256"/>
                  </a:cubicBezTo>
                  <a:cubicBezTo>
                    <a:pt x="354" y="257"/>
                    <a:pt x="357" y="258"/>
                    <a:pt x="365" y="260"/>
                  </a:cubicBezTo>
                  <a:cubicBezTo>
                    <a:pt x="365" y="260"/>
                    <a:pt x="369" y="261"/>
                    <a:pt x="372" y="261"/>
                  </a:cubicBezTo>
                  <a:cubicBezTo>
                    <a:pt x="374" y="262"/>
                    <a:pt x="376" y="264"/>
                    <a:pt x="376" y="264"/>
                  </a:cubicBezTo>
                  <a:cubicBezTo>
                    <a:pt x="382" y="265"/>
                    <a:pt x="382" y="265"/>
                    <a:pt x="382" y="265"/>
                  </a:cubicBezTo>
                  <a:cubicBezTo>
                    <a:pt x="390" y="261"/>
                    <a:pt x="390" y="261"/>
                    <a:pt x="390" y="261"/>
                  </a:cubicBezTo>
                  <a:cubicBezTo>
                    <a:pt x="390" y="261"/>
                    <a:pt x="390" y="263"/>
                    <a:pt x="388" y="266"/>
                  </a:cubicBezTo>
                  <a:cubicBezTo>
                    <a:pt x="387" y="270"/>
                    <a:pt x="387" y="270"/>
                    <a:pt x="387" y="270"/>
                  </a:cubicBezTo>
                  <a:cubicBezTo>
                    <a:pt x="387" y="270"/>
                    <a:pt x="388" y="271"/>
                    <a:pt x="393" y="271"/>
                  </a:cubicBezTo>
                  <a:cubicBezTo>
                    <a:pt x="396" y="271"/>
                    <a:pt x="393" y="271"/>
                    <a:pt x="393" y="275"/>
                  </a:cubicBezTo>
                  <a:cubicBezTo>
                    <a:pt x="393" y="275"/>
                    <a:pt x="397" y="275"/>
                    <a:pt x="404" y="276"/>
                  </a:cubicBezTo>
                  <a:cubicBezTo>
                    <a:pt x="404" y="276"/>
                    <a:pt x="403" y="273"/>
                    <a:pt x="403" y="272"/>
                  </a:cubicBezTo>
                  <a:cubicBezTo>
                    <a:pt x="403" y="271"/>
                    <a:pt x="403" y="271"/>
                    <a:pt x="403" y="271"/>
                  </a:cubicBezTo>
                  <a:cubicBezTo>
                    <a:pt x="404" y="271"/>
                    <a:pt x="405" y="272"/>
                    <a:pt x="409" y="272"/>
                  </a:cubicBezTo>
                  <a:cubicBezTo>
                    <a:pt x="409" y="272"/>
                    <a:pt x="409" y="275"/>
                    <a:pt x="406" y="279"/>
                  </a:cubicBezTo>
                  <a:cubicBezTo>
                    <a:pt x="406" y="279"/>
                    <a:pt x="406" y="280"/>
                    <a:pt x="411" y="286"/>
                  </a:cubicBezTo>
                  <a:cubicBezTo>
                    <a:pt x="413" y="288"/>
                    <a:pt x="413" y="287"/>
                    <a:pt x="415" y="290"/>
                  </a:cubicBezTo>
                  <a:cubicBezTo>
                    <a:pt x="417" y="291"/>
                    <a:pt x="417" y="292"/>
                    <a:pt x="420" y="292"/>
                  </a:cubicBezTo>
                  <a:cubicBezTo>
                    <a:pt x="420" y="292"/>
                    <a:pt x="421" y="292"/>
                    <a:pt x="423" y="292"/>
                  </a:cubicBezTo>
                  <a:cubicBezTo>
                    <a:pt x="423" y="292"/>
                    <a:pt x="423" y="292"/>
                    <a:pt x="423" y="292"/>
                  </a:cubicBezTo>
                  <a:cubicBezTo>
                    <a:pt x="425" y="292"/>
                    <a:pt x="425" y="295"/>
                    <a:pt x="429" y="298"/>
                  </a:cubicBezTo>
                  <a:cubicBezTo>
                    <a:pt x="429" y="298"/>
                    <a:pt x="431" y="302"/>
                    <a:pt x="431" y="305"/>
                  </a:cubicBezTo>
                  <a:cubicBezTo>
                    <a:pt x="431" y="308"/>
                    <a:pt x="434" y="308"/>
                    <a:pt x="437" y="311"/>
                  </a:cubicBezTo>
                  <a:cubicBezTo>
                    <a:pt x="437" y="311"/>
                    <a:pt x="445" y="316"/>
                    <a:pt x="443" y="319"/>
                  </a:cubicBezTo>
                  <a:cubicBezTo>
                    <a:pt x="441" y="322"/>
                    <a:pt x="447" y="323"/>
                    <a:pt x="447" y="323"/>
                  </a:cubicBezTo>
                  <a:cubicBezTo>
                    <a:pt x="447" y="323"/>
                    <a:pt x="449" y="327"/>
                    <a:pt x="450" y="330"/>
                  </a:cubicBezTo>
                  <a:cubicBezTo>
                    <a:pt x="451" y="333"/>
                    <a:pt x="455" y="334"/>
                    <a:pt x="455" y="335"/>
                  </a:cubicBezTo>
                  <a:cubicBezTo>
                    <a:pt x="456" y="336"/>
                    <a:pt x="457" y="337"/>
                    <a:pt x="458" y="337"/>
                  </a:cubicBezTo>
                  <a:cubicBezTo>
                    <a:pt x="459" y="337"/>
                    <a:pt x="460" y="337"/>
                    <a:pt x="460" y="335"/>
                  </a:cubicBezTo>
                  <a:cubicBezTo>
                    <a:pt x="461" y="334"/>
                    <a:pt x="461" y="334"/>
                    <a:pt x="461" y="334"/>
                  </a:cubicBezTo>
                  <a:cubicBezTo>
                    <a:pt x="461" y="334"/>
                    <a:pt x="461" y="334"/>
                    <a:pt x="460" y="335"/>
                  </a:cubicBezTo>
                  <a:cubicBezTo>
                    <a:pt x="461" y="334"/>
                    <a:pt x="461" y="334"/>
                    <a:pt x="461" y="334"/>
                  </a:cubicBezTo>
                  <a:cubicBezTo>
                    <a:pt x="461" y="334"/>
                    <a:pt x="461" y="336"/>
                    <a:pt x="464" y="338"/>
                  </a:cubicBezTo>
                  <a:cubicBezTo>
                    <a:pt x="464" y="339"/>
                    <a:pt x="464" y="341"/>
                    <a:pt x="466" y="342"/>
                  </a:cubicBezTo>
                  <a:cubicBezTo>
                    <a:pt x="466" y="342"/>
                    <a:pt x="466" y="342"/>
                    <a:pt x="467" y="342"/>
                  </a:cubicBezTo>
                  <a:cubicBezTo>
                    <a:pt x="469" y="342"/>
                    <a:pt x="471" y="342"/>
                    <a:pt x="475" y="343"/>
                  </a:cubicBezTo>
                  <a:cubicBezTo>
                    <a:pt x="475" y="343"/>
                    <a:pt x="477" y="346"/>
                    <a:pt x="478" y="348"/>
                  </a:cubicBezTo>
                  <a:cubicBezTo>
                    <a:pt x="479" y="349"/>
                    <a:pt x="481" y="351"/>
                    <a:pt x="482" y="353"/>
                  </a:cubicBezTo>
                  <a:cubicBezTo>
                    <a:pt x="484" y="354"/>
                    <a:pt x="486" y="357"/>
                    <a:pt x="486" y="357"/>
                  </a:cubicBezTo>
                  <a:cubicBezTo>
                    <a:pt x="486" y="357"/>
                    <a:pt x="491" y="360"/>
                    <a:pt x="493" y="362"/>
                  </a:cubicBezTo>
                  <a:cubicBezTo>
                    <a:pt x="495" y="364"/>
                    <a:pt x="494" y="366"/>
                    <a:pt x="494" y="366"/>
                  </a:cubicBezTo>
                  <a:cubicBezTo>
                    <a:pt x="494" y="366"/>
                    <a:pt x="497" y="370"/>
                    <a:pt x="501" y="370"/>
                  </a:cubicBezTo>
                  <a:cubicBezTo>
                    <a:pt x="505" y="370"/>
                    <a:pt x="501" y="370"/>
                    <a:pt x="499" y="367"/>
                  </a:cubicBezTo>
                  <a:cubicBezTo>
                    <a:pt x="499" y="367"/>
                    <a:pt x="500" y="364"/>
                    <a:pt x="497" y="359"/>
                  </a:cubicBezTo>
                  <a:cubicBezTo>
                    <a:pt x="495" y="357"/>
                    <a:pt x="493" y="356"/>
                    <a:pt x="494" y="353"/>
                  </a:cubicBezTo>
                  <a:cubicBezTo>
                    <a:pt x="494" y="353"/>
                    <a:pt x="496" y="351"/>
                    <a:pt x="498" y="351"/>
                  </a:cubicBezTo>
                  <a:cubicBezTo>
                    <a:pt x="499" y="351"/>
                    <a:pt x="500" y="351"/>
                    <a:pt x="501" y="352"/>
                  </a:cubicBezTo>
                  <a:cubicBezTo>
                    <a:pt x="501" y="352"/>
                    <a:pt x="510" y="357"/>
                    <a:pt x="509" y="360"/>
                  </a:cubicBezTo>
                  <a:cubicBezTo>
                    <a:pt x="508" y="361"/>
                    <a:pt x="506" y="364"/>
                    <a:pt x="506" y="364"/>
                  </a:cubicBezTo>
                  <a:cubicBezTo>
                    <a:pt x="506" y="364"/>
                    <a:pt x="506" y="366"/>
                    <a:pt x="510" y="370"/>
                  </a:cubicBezTo>
                  <a:cubicBezTo>
                    <a:pt x="510" y="370"/>
                    <a:pt x="515" y="368"/>
                    <a:pt x="516" y="366"/>
                  </a:cubicBezTo>
                  <a:cubicBezTo>
                    <a:pt x="516" y="364"/>
                    <a:pt x="518" y="364"/>
                    <a:pt x="519" y="364"/>
                  </a:cubicBezTo>
                  <a:cubicBezTo>
                    <a:pt x="520" y="364"/>
                    <a:pt x="521" y="364"/>
                    <a:pt x="521" y="364"/>
                  </a:cubicBezTo>
                  <a:cubicBezTo>
                    <a:pt x="522" y="364"/>
                    <a:pt x="523" y="364"/>
                    <a:pt x="523" y="364"/>
                  </a:cubicBezTo>
                  <a:cubicBezTo>
                    <a:pt x="524" y="364"/>
                    <a:pt x="525" y="364"/>
                    <a:pt x="525" y="364"/>
                  </a:cubicBezTo>
                  <a:cubicBezTo>
                    <a:pt x="526" y="364"/>
                    <a:pt x="526" y="364"/>
                    <a:pt x="526" y="364"/>
                  </a:cubicBezTo>
                  <a:cubicBezTo>
                    <a:pt x="528" y="364"/>
                    <a:pt x="524" y="369"/>
                    <a:pt x="524" y="369"/>
                  </a:cubicBezTo>
                  <a:cubicBezTo>
                    <a:pt x="524" y="369"/>
                    <a:pt x="522" y="371"/>
                    <a:pt x="516" y="374"/>
                  </a:cubicBezTo>
                  <a:cubicBezTo>
                    <a:pt x="515" y="381"/>
                    <a:pt x="515" y="381"/>
                    <a:pt x="515" y="381"/>
                  </a:cubicBezTo>
                  <a:cubicBezTo>
                    <a:pt x="515" y="381"/>
                    <a:pt x="515" y="384"/>
                    <a:pt x="515" y="385"/>
                  </a:cubicBezTo>
                  <a:cubicBezTo>
                    <a:pt x="516" y="387"/>
                    <a:pt x="519" y="389"/>
                    <a:pt x="518" y="393"/>
                  </a:cubicBezTo>
                  <a:cubicBezTo>
                    <a:pt x="518" y="393"/>
                    <a:pt x="517" y="397"/>
                    <a:pt x="519" y="398"/>
                  </a:cubicBezTo>
                  <a:cubicBezTo>
                    <a:pt x="521" y="399"/>
                    <a:pt x="524" y="403"/>
                    <a:pt x="529" y="405"/>
                  </a:cubicBezTo>
                  <a:cubicBezTo>
                    <a:pt x="525" y="402"/>
                    <a:pt x="525" y="402"/>
                    <a:pt x="525" y="402"/>
                  </a:cubicBezTo>
                  <a:cubicBezTo>
                    <a:pt x="525" y="402"/>
                    <a:pt x="531" y="401"/>
                    <a:pt x="532" y="399"/>
                  </a:cubicBezTo>
                  <a:cubicBezTo>
                    <a:pt x="532" y="399"/>
                    <a:pt x="533" y="398"/>
                    <a:pt x="533" y="398"/>
                  </a:cubicBezTo>
                  <a:cubicBezTo>
                    <a:pt x="534" y="398"/>
                    <a:pt x="536" y="399"/>
                    <a:pt x="537" y="401"/>
                  </a:cubicBezTo>
                  <a:cubicBezTo>
                    <a:pt x="536" y="406"/>
                    <a:pt x="536" y="406"/>
                    <a:pt x="536" y="406"/>
                  </a:cubicBezTo>
                  <a:cubicBezTo>
                    <a:pt x="536" y="406"/>
                    <a:pt x="530" y="407"/>
                    <a:pt x="533" y="411"/>
                  </a:cubicBezTo>
                  <a:cubicBezTo>
                    <a:pt x="534" y="417"/>
                    <a:pt x="534" y="417"/>
                    <a:pt x="534" y="417"/>
                  </a:cubicBezTo>
                  <a:cubicBezTo>
                    <a:pt x="540" y="414"/>
                    <a:pt x="540" y="414"/>
                    <a:pt x="540" y="414"/>
                  </a:cubicBezTo>
                  <a:cubicBezTo>
                    <a:pt x="540" y="414"/>
                    <a:pt x="538" y="419"/>
                    <a:pt x="542" y="419"/>
                  </a:cubicBezTo>
                  <a:cubicBezTo>
                    <a:pt x="542" y="419"/>
                    <a:pt x="542" y="419"/>
                    <a:pt x="543" y="419"/>
                  </a:cubicBezTo>
                  <a:cubicBezTo>
                    <a:pt x="543" y="419"/>
                    <a:pt x="543" y="419"/>
                    <a:pt x="544" y="419"/>
                  </a:cubicBezTo>
                  <a:cubicBezTo>
                    <a:pt x="545" y="419"/>
                    <a:pt x="544" y="422"/>
                    <a:pt x="549" y="425"/>
                  </a:cubicBezTo>
                  <a:cubicBezTo>
                    <a:pt x="549" y="425"/>
                    <a:pt x="548" y="428"/>
                    <a:pt x="553" y="431"/>
                  </a:cubicBezTo>
                  <a:cubicBezTo>
                    <a:pt x="554" y="432"/>
                    <a:pt x="554" y="435"/>
                    <a:pt x="554" y="437"/>
                  </a:cubicBezTo>
                  <a:cubicBezTo>
                    <a:pt x="554" y="438"/>
                    <a:pt x="555" y="438"/>
                    <a:pt x="550" y="439"/>
                  </a:cubicBezTo>
                  <a:cubicBezTo>
                    <a:pt x="550" y="439"/>
                    <a:pt x="548" y="443"/>
                    <a:pt x="543" y="449"/>
                  </a:cubicBezTo>
                  <a:cubicBezTo>
                    <a:pt x="543" y="449"/>
                    <a:pt x="543" y="449"/>
                    <a:pt x="541" y="451"/>
                  </a:cubicBezTo>
                  <a:cubicBezTo>
                    <a:pt x="541" y="451"/>
                    <a:pt x="541" y="453"/>
                    <a:pt x="544" y="457"/>
                  </a:cubicBezTo>
                  <a:cubicBezTo>
                    <a:pt x="544" y="457"/>
                    <a:pt x="543" y="460"/>
                    <a:pt x="544" y="461"/>
                  </a:cubicBezTo>
                  <a:cubicBezTo>
                    <a:pt x="544" y="463"/>
                    <a:pt x="544" y="464"/>
                    <a:pt x="548" y="464"/>
                  </a:cubicBezTo>
                  <a:cubicBezTo>
                    <a:pt x="549" y="463"/>
                    <a:pt x="549" y="463"/>
                    <a:pt x="550" y="463"/>
                  </a:cubicBezTo>
                  <a:cubicBezTo>
                    <a:pt x="550" y="463"/>
                    <a:pt x="550" y="464"/>
                    <a:pt x="554" y="466"/>
                  </a:cubicBezTo>
                  <a:cubicBezTo>
                    <a:pt x="556" y="465"/>
                    <a:pt x="556" y="465"/>
                    <a:pt x="556" y="465"/>
                  </a:cubicBezTo>
                  <a:cubicBezTo>
                    <a:pt x="556" y="465"/>
                    <a:pt x="556" y="465"/>
                    <a:pt x="556" y="465"/>
                  </a:cubicBezTo>
                  <a:cubicBezTo>
                    <a:pt x="556" y="466"/>
                    <a:pt x="556" y="466"/>
                    <a:pt x="557" y="466"/>
                  </a:cubicBezTo>
                  <a:cubicBezTo>
                    <a:pt x="557" y="466"/>
                    <a:pt x="557" y="466"/>
                    <a:pt x="557" y="466"/>
                  </a:cubicBezTo>
                  <a:cubicBezTo>
                    <a:pt x="557" y="466"/>
                    <a:pt x="562" y="465"/>
                    <a:pt x="564" y="465"/>
                  </a:cubicBezTo>
                  <a:cubicBezTo>
                    <a:pt x="567" y="465"/>
                    <a:pt x="566" y="467"/>
                    <a:pt x="563" y="470"/>
                  </a:cubicBezTo>
                  <a:cubicBezTo>
                    <a:pt x="562" y="471"/>
                    <a:pt x="563" y="473"/>
                    <a:pt x="565" y="474"/>
                  </a:cubicBezTo>
                  <a:cubicBezTo>
                    <a:pt x="565" y="474"/>
                    <a:pt x="569" y="473"/>
                    <a:pt x="571" y="473"/>
                  </a:cubicBezTo>
                  <a:cubicBezTo>
                    <a:pt x="572" y="472"/>
                    <a:pt x="572" y="472"/>
                    <a:pt x="573" y="472"/>
                  </a:cubicBezTo>
                  <a:cubicBezTo>
                    <a:pt x="574" y="472"/>
                    <a:pt x="574" y="474"/>
                    <a:pt x="575" y="477"/>
                  </a:cubicBezTo>
                  <a:cubicBezTo>
                    <a:pt x="576" y="479"/>
                    <a:pt x="577" y="478"/>
                    <a:pt x="583" y="479"/>
                  </a:cubicBezTo>
                  <a:cubicBezTo>
                    <a:pt x="583" y="479"/>
                    <a:pt x="584" y="481"/>
                    <a:pt x="587" y="484"/>
                  </a:cubicBezTo>
                  <a:cubicBezTo>
                    <a:pt x="590" y="486"/>
                    <a:pt x="589" y="485"/>
                    <a:pt x="594" y="490"/>
                  </a:cubicBezTo>
                  <a:cubicBezTo>
                    <a:pt x="594" y="490"/>
                    <a:pt x="595" y="490"/>
                    <a:pt x="595" y="490"/>
                  </a:cubicBezTo>
                  <a:cubicBezTo>
                    <a:pt x="597" y="490"/>
                    <a:pt x="599" y="489"/>
                    <a:pt x="603" y="487"/>
                  </a:cubicBezTo>
                  <a:cubicBezTo>
                    <a:pt x="603" y="487"/>
                    <a:pt x="604" y="488"/>
                    <a:pt x="605" y="488"/>
                  </a:cubicBezTo>
                  <a:cubicBezTo>
                    <a:pt x="605" y="481"/>
                    <a:pt x="605" y="481"/>
                    <a:pt x="605" y="481"/>
                  </a:cubicBezTo>
                  <a:cubicBezTo>
                    <a:pt x="604" y="480"/>
                    <a:pt x="603" y="478"/>
                    <a:pt x="601" y="477"/>
                  </a:cubicBezTo>
                  <a:cubicBezTo>
                    <a:pt x="598" y="476"/>
                    <a:pt x="596" y="474"/>
                    <a:pt x="593" y="473"/>
                  </a:cubicBezTo>
                  <a:cubicBezTo>
                    <a:pt x="590" y="473"/>
                    <a:pt x="588" y="471"/>
                    <a:pt x="590" y="468"/>
                  </a:cubicBezTo>
                  <a:cubicBezTo>
                    <a:pt x="591" y="466"/>
                    <a:pt x="586" y="464"/>
                    <a:pt x="583" y="461"/>
                  </a:cubicBezTo>
                  <a:cubicBezTo>
                    <a:pt x="581" y="459"/>
                    <a:pt x="580" y="459"/>
                    <a:pt x="579" y="459"/>
                  </a:cubicBezTo>
                  <a:cubicBezTo>
                    <a:pt x="578" y="459"/>
                    <a:pt x="578" y="459"/>
                    <a:pt x="577" y="459"/>
                  </a:cubicBezTo>
                  <a:cubicBezTo>
                    <a:pt x="576" y="459"/>
                    <a:pt x="576" y="460"/>
                    <a:pt x="575" y="460"/>
                  </a:cubicBezTo>
                  <a:cubicBezTo>
                    <a:pt x="575" y="460"/>
                    <a:pt x="575" y="460"/>
                    <a:pt x="574" y="460"/>
                  </a:cubicBezTo>
                  <a:cubicBezTo>
                    <a:pt x="572" y="459"/>
                    <a:pt x="571" y="458"/>
                    <a:pt x="568" y="458"/>
                  </a:cubicBezTo>
                  <a:cubicBezTo>
                    <a:pt x="564" y="458"/>
                    <a:pt x="563" y="457"/>
                    <a:pt x="560" y="456"/>
                  </a:cubicBezTo>
                  <a:cubicBezTo>
                    <a:pt x="557" y="455"/>
                    <a:pt x="557" y="454"/>
                    <a:pt x="554" y="453"/>
                  </a:cubicBezTo>
                  <a:cubicBezTo>
                    <a:pt x="551" y="452"/>
                    <a:pt x="550" y="452"/>
                    <a:pt x="548" y="448"/>
                  </a:cubicBezTo>
                  <a:cubicBezTo>
                    <a:pt x="548" y="448"/>
                    <a:pt x="549" y="447"/>
                    <a:pt x="550" y="447"/>
                  </a:cubicBezTo>
                  <a:cubicBezTo>
                    <a:pt x="551" y="447"/>
                    <a:pt x="555" y="448"/>
                    <a:pt x="562" y="449"/>
                  </a:cubicBezTo>
                  <a:cubicBezTo>
                    <a:pt x="564" y="449"/>
                    <a:pt x="564" y="450"/>
                    <a:pt x="567" y="450"/>
                  </a:cubicBezTo>
                  <a:cubicBezTo>
                    <a:pt x="568" y="450"/>
                    <a:pt x="568" y="450"/>
                    <a:pt x="569" y="450"/>
                  </a:cubicBezTo>
                  <a:cubicBezTo>
                    <a:pt x="574" y="449"/>
                    <a:pt x="574" y="449"/>
                    <a:pt x="579" y="449"/>
                  </a:cubicBezTo>
                  <a:cubicBezTo>
                    <a:pt x="583" y="449"/>
                    <a:pt x="580" y="452"/>
                    <a:pt x="582" y="454"/>
                  </a:cubicBezTo>
                  <a:cubicBezTo>
                    <a:pt x="583" y="455"/>
                    <a:pt x="587" y="456"/>
                    <a:pt x="590" y="457"/>
                  </a:cubicBezTo>
                  <a:cubicBezTo>
                    <a:pt x="593" y="457"/>
                    <a:pt x="597" y="459"/>
                    <a:pt x="599" y="460"/>
                  </a:cubicBezTo>
                  <a:cubicBezTo>
                    <a:pt x="601" y="461"/>
                    <a:pt x="601" y="462"/>
                    <a:pt x="603" y="464"/>
                  </a:cubicBezTo>
                  <a:cubicBezTo>
                    <a:pt x="604" y="464"/>
                    <a:pt x="604" y="465"/>
                    <a:pt x="605" y="466"/>
                  </a:cubicBezTo>
                  <a:cubicBezTo>
                    <a:pt x="605" y="124"/>
                    <a:pt x="605" y="124"/>
                    <a:pt x="605" y="124"/>
                  </a:cubicBezTo>
                  <a:cubicBezTo>
                    <a:pt x="605" y="124"/>
                    <a:pt x="605" y="124"/>
                    <a:pt x="605" y="124"/>
                  </a:cubicBezTo>
                  <a:cubicBezTo>
                    <a:pt x="603" y="123"/>
                    <a:pt x="602" y="123"/>
                    <a:pt x="602" y="123"/>
                  </a:cubicBezTo>
                  <a:cubicBezTo>
                    <a:pt x="602" y="123"/>
                    <a:pt x="601" y="123"/>
                    <a:pt x="601" y="123"/>
                  </a:cubicBezTo>
                  <a:cubicBezTo>
                    <a:pt x="601" y="123"/>
                    <a:pt x="601" y="123"/>
                    <a:pt x="601" y="123"/>
                  </a:cubicBezTo>
                  <a:cubicBezTo>
                    <a:pt x="600" y="123"/>
                    <a:pt x="600" y="123"/>
                    <a:pt x="600" y="123"/>
                  </a:cubicBezTo>
                  <a:cubicBezTo>
                    <a:pt x="600" y="120"/>
                    <a:pt x="602" y="120"/>
                    <a:pt x="603" y="120"/>
                  </a:cubicBezTo>
                  <a:cubicBezTo>
                    <a:pt x="603" y="120"/>
                    <a:pt x="603" y="120"/>
                    <a:pt x="603" y="120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5" y="119"/>
                    <a:pt x="605" y="119"/>
                    <a:pt x="605" y="119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1"/>
                    <a:pt x="605" y="51"/>
                  </a:cubicBezTo>
                  <a:cubicBezTo>
                    <a:pt x="605" y="46"/>
                    <a:pt x="605" y="46"/>
                    <a:pt x="605" y="46"/>
                  </a:cubicBezTo>
                  <a:cubicBezTo>
                    <a:pt x="605" y="46"/>
                    <a:pt x="605" y="46"/>
                    <a:pt x="605" y="46"/>
                  </a:cubicBezTo>
                  <a:cubicBezTo>
                    <a:pt x="603" y="43"/>
                    <a:pt x="605" y="44"/>
                    <a:pt x="605" y="40"/>
                  </a:cubicBezTo>
                  <a:cubicBezTo>
                    <a:pt x="605" y="39"/>
                    <a:pt x="605" y="38"/>
                    <a:pt x="605" y="38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605" y="28"/>
                    <a:pt x="605" y="28"/>
                    <a:pt x="604" y="28"/>
                  </a:cubicBezTo>
                  <a:cubicBezTo>
                    <a:pt x="603" y="28"/>
                    <a:pt x="600" y="31"/>
                    <a:pt x="598" y="38"/>
                  </a:cubicBezTo>
                  <a:cubicBezTo>
                    <a:pt x="595" y="47"/>
                    <a:pt x="599" y="43"/>
                    <a:pt x="599" y="47"/>
                  </a:cubicBezTo>
                  <a:cubicBezTo>
                    <a:pt x="600" y="50"/>
                    <a:pt x="599" y="47"/>
                    <a:pt x="594" y="54"/>
                  </a:cubicBezTo>
                  <a:cubicBezTo>
                    <a:pt x="594" y="55"/>
                    <a:pt x="593" y="55"/>
                    <a:pt x="593" y="55"/>
                  </a:cubicBezTo>
                  <a:cubicBezTo>
                    <a:pt x="592" y="55"/>
                    <a:pt x="591" y="53"/>
                    <a:pt x="588" y="50"/>
                  </a:cubicBezTo>
                  <a:cubicBezTo>
                    <a:pt x="584" y="46"/>
                    <a:pt x="587" y="47"/>
                    <a:pt x="584" y="44"/>
                  </a:cubicBezTo>
                  <a:cubicBezTo>
                    <a:pt x="581" y="40"/>
                    <a:pt x="580" y="41"/>
                    <a:pt x="576" y="37"/>
                  </a:cubicBezTo>
                  <a:cubicBezTo>
                    <a:pt x="571" y="34"/>
                    <a:pt x="572" y="34"/>
                    <a:pt x="569" y="33"/>
                  </a:cubicBezTo>
                  <a:cubicBezTo>
                    <a:pt x="565" y="32"/>
                    <a:pt x="565" y="32"/>
                    <a:pt x="563" y="28"/>
                  </a:cubicBezTo>
                  <a:cubicBezTo>
                    <a:pt x="561" y="25"/>
                    <a:pt x="562" y="22"/>
                    <a:pt x="551" y="18"/>
                  </a:cubicBezTo>
                  <a:cubicBezTo>
                    <a:pt x="548" y="17"/>
                    <a:pt x="550" y="15"/>
                    <a:pt x="550" y="11"/>
                  </a:cubicBezTo>
                  <a:cubicBezTo>
                    <a:pt x="549" y="6"/>
                    <a:pt x="546" y="7"/>
                    <a:pt x="543" y="6"/>
                  </a:cubicBezTo>
                  <a:cubicBezTo>
                    <a:pt x="543" y="6"/>
                    <a:pt x="542" y="6"/>
                    <a:pt x="542" y="6"/>
                  </a:cubicBezTo>
                  <a:cubicBezTo>
                    <a:pt x="541" y="6"/>
                    <a:pt x="541" y="8"/>
                    <a:pt x="538" y="11"/>
                  </a:cubicBezTo>
                  <a:cubicBezTo>
                    <a:pt x="534" y="16"/>
                    <a:pt x="538" y="14"/>
                    <a:pt x="541" y="20"/>
                  </a:cubicBezTo>
                  <a:cubicBezTo>
                    <a:pt x="542" y="21"/>
                    <a:pt x="541" y="23"/>
                    <a:pt x="541" y="25"/>
                  </a:cubicBezTo>
                  <a:cubicBezTo>
                    <a:pt x="540" y="28"/>
                    <a:pt x="538" y="30"/>
                    <a:pt x="532" y="36"/>
                  </a:cubicBezTo>
                  <a:cubicBezTo>
                    <a:pt x="531" y="37"/>
                    <a:pt x="530" y="37"/>
                    <a:pt x="529" y="37"/>
                  </a:cubicBezTo>
                  <a:cubicBezTo>
                    <a:pt x="527" y="37"/>
                    <a:pt x="524" y="36"/>
                    <a:pt x="524" y="36"/>
                  </a:cubicBezTo>
                  <a:cubicBezTo>
                    <a:pt x="524" y="36"/>
                    <a:pt x="522" y="36"/>
                    <a:pt x="520" y="36"/>
                  </a:cubicBezTo>
                  <a:cubicBezTo>
                    <a:pt x="519" y="36"/>
                    <a:pt x="517" y="36"/>
                    <a:pt x="516" y="36"/>
                  </a:cubicBezTo>
                  <a:cubicBezTo>
                    <a:pt x="514" y="38"/>
                    <a:pt x="516" y="36"/>
                    <a:pt x="517" y="40"/>
                  </a:cubicBezTo>
                  <a:cubicBezTo>
                    <a:pt x="517" y="43"/>
                    <a:pt x="517" y="44"/>
                    <a:pt x="514" y="44"/>
                  </a:cubicBezTo>
                  <a:cubicBezTo>
                    <a:pt x="513" y="44"/>
                    <a:pt x="513" y="44"/>
                    <a:pt x="512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08" y="44"/>
                    <a:pt x="510" y="46"/>
                    <a:pt x="506" y="49"/>
                  </a:cubicBezTo>
                  <a:cubicBezTo>
                    <a:pt x="506" y="49"/>
                    <a:pt x="502" y="49"/>
                    <a:pt x="497" y="49"/>
                  </a:cubicBezTo>
                  <a:cubicBezTo>
                    <a:pt x="495" y="49"/>
                    <a:pt x="494" y="51"/>
                    <a:pt x="494" y="54"/>
                  </a:cubicBezTo>
                  <a:cubicBezTo>
                    <a:pt x="495" y="57"/>
                    <a:pt x="492" y="58"/>
                    <a:pt x="485" y="58"/>
                  </a:cubicBezTo>
                  <a:cubicBezTo>
                    <a:pt x="483" y="58"/>
                    <a:pt x="486" y="60"/>
                    <a:pt x="486" y="64"/>
                  </a:cubicBezTo>
                  <a:cubicBezTo>
                    <a:pt x="486" y="69"/>
                    <a:pt x="484" y="67"/>
                    <a:pt x="482" y="68"/>
                  </a:cubicBezTo>
                  <a:cubicBezTo>
                    <a:pt x="481" y="69"/>
                    <a:pt x="479" y="70"/>
                    <a:pt x="478" y="70"/>
                  </a:cubicBezTo>
                  <a:cubicBezTo>
                    <a:pt x="477" y="70"/>
                    <a:pt x="476" y="69"/>
                    <a:pt x="475" y="69"/>
                  </a:cubicBezTo>
                  <a:cubicBezTo>
                    <a:pt x="473" y="67"/>
                    <a:pt x="475" y="66"/>
                    <a:pt x="475" y="64"/>
                  </a:cubicBezTo>
                  <a:cubicBezTo>
                    <a:pt x="475" y="62"/>
                    <a:pt x="476" y="62"/>
                    <a:pt x="479" y="60"/>
                  </a:cubicBezTo>
                  <a:cubicBezTo>
                    <a:pt x="482" y="58"/>
                    <a:pt x="482" y="57"/>
                    <a:pt x="478" y="53"/>
                  </a:cubicBezTo>
                  <a:cubicBezTo>
                    <a:pt x="476" y="51"/>
                    <a:pt x="480" y="51"/>
                    <a:pt x="486" y="46"/>
                  </a:cubicBezTo>
                  <a:cubicBezTo>
                    <a:pt x="487" y="44"/>
                    <a:pt x="489" y="42"/>
                    <a:pt x="491" y="41"/>
                  </a:cubicBezTo>
                  <a:cubicBezTo>
                    <a:pt x="492" y="41"/>
                    <a:pt x="493" y="41"/>
                    <a:pt x="493" y="41"/>
                  </a:cubicBezTo>
                  <a:cubicBezTo>
                    <a:pt x="494" y="41"/>
                    <a:pt x="494" y="41"/>
                    <a:pt x="494" y="41"/>
                  </a:cubicBezTo>
                  <a:cubicBezTo>
                    <a:pt x="495" y="41"/>
                    <a:pt x="495" y="41"/>
                    <a:pt x="496" y="41"/>
                  </a:cubicBezTo>
                  <a:cubicBezTo>
                    <a:pt x="496" y="41"/>
                    <a:pt x="497" y="41"/>
                    <a:pt x="498" y="41"/>
                  </a:cubicBezTo>
                  <a:cubicBezTo>
                    <a:pt x="502" y="40"/>
                    <a:pt x="505" y="41"/>
                    <a:pt x="511" y="36"/>
                  </a:cubicBezTo>
                  <a:cubicBezTo>
                    <a:pt x="513" y="35"/>
                    <a:pt x="514" y="35"/>
                    <a:pt x="520" y="30"/>
                  </a:cubicBezTo>
                  <a:cubicBezTo>
                    <a:pt x="522" y="29"/>
                    <a:pt x="525" y="27"/>
                    <a:pt x="520" y="24"/>
                  </a:cubicBezTo>
                  <a:cubicBezTo>
                    <a:pt x="520" y="24"/>
                    <a:pt x="520" y="24"/>
                    <a:pt x="519" y="24"/>
                  </a:cubicBezTo>
                  <a:cubicBezTo>
                    <a:pt x="517" y="24"/>
                    <a:pt x="512" y="24"/>
                    <a:pt x="507" y="23"/>
                  </a:cubicBezTo>
                  <a:cubicBezTo>
                    <a:pt x="504" y="29"/>
                    <a:pt x="504" y="29"/>
                    <a:pt x="504" y="29"/>
                  </a:cubicBezTo>
                  <a:cubicBezTo>
                    <a:pt x="504" y="29"/>
                    <a:pt x="502" y="35"/>
                    <a:pt x="500" y="36"/>
                  </a:cubicBezTo>
                  <a:cubicBezTo>
                    <a:pt x="495" y="34"/>
                    <a:pt x="495" y="34"/>
                    <a:pt x="495" y="34"/>
                  </a:cubicBezTo>
                  <a:cubicBezTo>
                    <a:pt x="495" y="34"/>
                    <a:pt x="495" y="34"/>
                    <a:pt x="495" y="34"/>
                  </a:cubicBezTo>
                  <a:cubicBezTo>
                    <a:pt x="494" y="34"/>
                    <a:pt x="492" y="34"/>
                    <a:pt x="487" y="36"/>
                  </a:cubicBezTo>
                  <a:cubicBezTo>
                    <a:pt x="486" y="37"/>
                    <a:pt x="485" y="38"/>
                    <a:pt x="482" y="38"/>
                  </a:cubicBezTo>
                  <a:cubicBezTo>
                    <a:pt x="481" y="38"/>
                    <a:pt x="480" y="38"/>
                    <a:pt x="479" y="37"/>
                  </a:cubicBezTo>
                  <a:cubicBezTo>
                    <a:pt x="478" y="44"/>
                    <a:pt x="478" y="44"/>
                    <a:pt x="478" y="44"/>
                  </a:cubicBezTo>
                  <a:cubicBezTo>
                    <a:pt x="478" y="44"/>
                    <a:pt x="475" y="45"/>
                    <a:pt x="466" y="48"/>
                  </a:cubicBezTo>
                  <a:cubicBezTo>
                    <a:pt x="466" y="48"/>
                    <a:pt x="468" y="47"/>
                    <a:pt x="462" y="43"/>
                  </a:cubicBezTo>
                  <a:cubicBezTo>
                    <a:pt x="460" y="42"/>
                    <a:pt x="461" y="39"/>
                    <a:pt x="457" y="38"/>
                  </a:cubicBezTo>
                  <a:cubicBezTo>
                    <a:pt x="457" y="38"/>
                    <a:pt x="457" y="38"/>
                    <a:pt x="456" y="38"/>
                  </a:cubicBezTo>
                  <a:cubicBezTo>
                    <a:pt x="455" y="38"/>
                    <a:pt x="456" y="41"/>
                    <a:pt x="457" y="44"/>
                  </a:cubicBezTo>
                  <a:cubicBezTo>
                    <a:pt x="458" y="46"/>
                    <a:pt x="458" y="47"/>
                    <a:pt x="456" y="47"/>
                  </a:cubicBezTo>
                  <a:cubicBezTo>
                    <a:pt x="455" y="47"/>
                    <a:pt x="453" y="46"/>
                    <a:pt x="450" y="46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49" y="46"/>
                    <a:pt x="449" y="49"/>
                    <a:pt x="446" y="55"/>
                  </a:cubicBezTo>
                  <a:cubicBezTo>
                    <a:pt x="446" y="55"/>
                    <a:pt x="444" y="54"/>
                    <a:pt x="436" y="50"/>
                  </a:cubicBezTo>
                  <a:cubicBezTo>
                    <a:pt x="436" y="50"/>
                    <a:pt x="436" y="50"/>
                    <a:pt x="436" y="50"/>
                  </a:cubicBezTo>
                  <a:cubicBezTo>
                    <a:pt x="435" y="50"/>
                    <a:pt x="436" y="53"/>
                    <a:pt x="436" y="55"/>
                  </a:cubicBezTo>
                  <a:cubicBezTo>
                    <a:pt x="436" y="56"/>
                    <a:pt x="439" y="58"/>
                    <a:pt x="445" y="59"/>
                  </a:cubicBezTo>
                  <a:cubicBezTo>
                    <a:pt x="447" y="59"/>
                    <a:pt x="446" y="63"/>
                    <a:pt x="444" y="67"/>
                  </a:cubicBezTo>
                  <a:cubicBezTo>
                    <a:pt x="444" y="67"/>
                    <a:pt x="443" y="67"/>
                    <a:pt x="443" y="67"/>
                  </a:cubicBezTo>
                  <a:cubicBezTo>
                    <a:pt x="443" y="67"/>
                    <a:pt x="441" y="65"/>
                    <a:pt x="435" y="60"/>
                  </a:cubicBezTo>
                  <a:cubicBezTo>
                    <a:pt x="433" y="58"/>
                    <a:pt x="433" y="59"/>
                    <a:pt x="434" y="58"/>
                  </a:cubicBezTo>
                  <a:cubicBezTo>
                    <a:pt x="435" y="56"/>
                    <a:pt x="428" y="57"/>
                    <a:pt x="425" y="53"/>
                  </a:cubicBezTo>
                  <a:cubicBezTo>
                    <a:pt x="424" y="52"/>
                    <a:pt x="423" y="52"/>
                    <a:pt x="422" y="52"/>
                  </a:cubicBezTo>
                  <a:cubicBezTo>
                    <a:pt x="419" y="52"/>
                    <a:pt x="415" y="53"/>
                    <a:pt x="414" y="53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13" y="53"/>
                    <a:pt x="418" y="49"/>
                    <a:pt x="402" y="49"/>
                  </a:cubicBezTo>
                  <a:cubicBezTo>
                    <a:pt x="402" y="49"/>
                    <a:pt x="402" y="48"/>
                    <a:pt x="402" y="46"/>
                  </a:cubicBezTo>
                  <a:cubicBezTo>
                    <a:pt x="402" y="45"/>
                    <a:pt x="402" y="44"/>
                    <a:pt x="401" y="44"/>
                  </a:cubicBezTo>
                  <a:cubicBezTo>
                    <a:pt x="401" y="44"/>
                    <a:pt x="401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398" y="44"/>
                    <a:pt x="396" y="44"/>
                    <a:pt x="394" y="43"/>
                  </a:cubicBezTo>
                  <a:cubicBezTo>
                    <a:pt x="391" y="42"/>
                    <a:pt x="395" y="39"/>
                    <a:pt x="392" y="38"/>
                  </a:cubicBezTo>
                  <a:cubicBezTo>
                    <a:pt x="388" y="37"/>
                    <a:pt x="390" y="38"/>
                    <a:pt x="383" y="37"/>
                  </a:cubicBezTo>
                  <a:cubicBezTo>
                    <a:pt x="382" y="37"/>
                    <a:pt x="382" y="37"/>
                    <a:pt x="381" y="37"/>
                  </a:cubicBezTo>
                  <a:cubicBezTo>
                    <a:pt x="379" y="37"/>
                    <a:pt x="377" y="37"/>
                    <a:pt x="375" y="39"/>
                  </a:cubicBezTo>
                  <a:cubicBezTo>
                    <a:pt x="375" y="39"/>
                    <a:pt x="372" y="37"/>
                    <a:pt x="365" y="35"/>
                  </a:cubicBezTo>
                  <a:cubicBezTo>
                    <a:pt x="363" y="35"/>
                    <a:pt x="361" y="33"/>
                    <a:pt x="355" y="30"/>
                  </a:cubicBezTo>
                  <a:cubicBezTo>
                    <a:pt x="352" y="29"/>
                    <a:pt x="352" y="26"/>
                    <a:pt x="351" y="25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350" y="25"/>
                    <a:pt x="347" y="27"/>
                    <a:pt x="342" y="29"/>
                  </a:cubicBezTo>
                  <a:cubicBezTo>
                    <a:pt x="342" y="29"/>
                    <a:pt x="341" y="29"/>
                    <a:pt x="341" y="29"/>
                  </a:cubicBezTo>
                  <a:cubicBezTo>
                    <a:pt x="340" y="29"/>
                    <a:pt x="339" y="28"/>
                    <a:pt x="334" y="26"/>
                  </a:cubicBezTo>
                  <a:cubicBezTo>
                    <a:pt x="334" y="26"/>
                    <a:pt x="333" y="30"/>
                    <a:pt x="329" y="31"/>
                  </a:cubicBezTo>
                  <a:cubicBezTo>
                    <a:pt x="329" y="31"/>
                    <a:pt x="328" y="29"/>
                    <a:pt x="327" y="29"/>
                  </a:cubicBezTo>
                  <a:cubicBezTo>
                    <a:pt x="326" y="29"/>
                    <a:pt x="326" y="29"/>
                    <a:pt x="325" y="30"/>
                  </a:cubicBezTo>
                  <a:cubicBezTo>
                    <a:pt x="325" y="31"/>
                    <a:pt x="325" y="31"/>
                    <a:pt x="324" y="31"/>
                  </a:cubicBezTo>
                  <a:cubicBezTo>
                    <a:pt x="323" y="31"/>
                    <a:pt x="322" y="30"/>
                    <a:pt x="321" y="29"/>
                  </a:cubicBezTo>
                  <a:cubicBezTo>
                    <a:pt x="321" y="28"/>
                    <a:pt x="320" y="27"/>
                    <a:pt x="319" y="27"/>
                  </a:cubicBezTo>
                  <a:cubicBezTo>
                    <a:pt x="318" y="27"/>
                    <a:pt x="316" y="28"/>
                    <a:pt x="314" y="28"/>
                  </a:cubicBezTo>
                  <a:cubicBezTo>
                    <a:pt x="314" y="28"/>
                    <a:pt x="307" y="28"/>
                    <a:pt x="303" y="28"/>
                  </a:cubicBezTo>
                  <a:cubicBezTo>
                    <a:pt x="303" y="28"/>
                    <a:pt x="299" y="27"/>
                    <a:pt x="293" y="23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1" y="22"/>
                    <a:pt x="290" y="23"/>
                    <a:pt x="288" y="23"/>
                  </a:cubicBezTo>
                  <a:cubicBezTo>
                    <a:pt x="287" y="23"/>
                    <a:pt x="285" y="23"/>
                    <a:pt x="283" y="23"/>
                  </a:cubicBezTo>
                  <a:cubicBezTo>
                    <a:pt x="282" y="23"/>
                    <a:pt x="281" y="23"/>
                    <a:pt x="280" y="23"/>
                  </a:cubicBezTo>
                  <a:cubicBezTo>
                    <a:pt x="278" y="23"/>
                    <a:pt x="271" y="23"/>
                    <a:pt x="267" y="22"/>
                  </a:cubicBezTo>
                  <a:cubicBezTo>
                    <a:pt x="264" y="21"/>
                    <a:pt x="264" y="20"/>
                    <a:pt x="259" y="20"/>
                  </a:cubicBezTo>
                  <a:cubicBezTo>
                    <a:pt x="258" y="20"/>
                    <a:pt x="256" y="20"/>
                    <a:pt x="254" y="20"/>
                  </a:cubicBezTo>
                  <a:cubicBezTo>
                    <a:pt x="254" y="20"/>
                    <a:pt x="254" y="18"/>
                    <a:pt x="250" y="18"/>
                  </a:cubicBezTo>
                  <a:cubicBezTo>
                    <a:pt x="249" y="18"/>
                    <a:pt x="249" y="18"/>
                    <a:pt x="248" y="18"/>
                  </a:cubicBezTo>
                  <a:cubicBezTo>
                    <a:pt x="246" y="18"/>
                    <a:pt x="242" y="21"/>
                    <a:pt x="239" y="21"/>
                  </a:cubicBezTo>
                  <a:cubicBezTo>
                    <a:pt x="238" y="22"/>
                    <a:pt x="237" y="22"/>
                    <a:pt x="236" y="22"/>
                  </a:cubicBezTo>
                  <a:cubicBezTo>
                    <a:pt x="234" y="22"/>
                    <a:pt x="232" y="21"/>
                    <a:pt x="231" y="21"/>
                  </a:cubicBezTo>
                  <a:cubicBezTo>
                    <a:pt x="229" y="21"/>
                    <a:pt x="227" y="20"/>
                    <a:pt x="224" y="19"/>
                  </a:cubicBezTo>
                  <a:cubicBezTo>
                    <a:pt x="221" y="18"/>
                    <a:pt x="219" y="18"/>
                    <a:pt x="216" y="17"/>
                  </a:cubicBezTo>
                  <a:cubicBezTo>
                    <a:pt x="212" y="16"/>
                    <a:pt x="213" y="17"/>
                    <a:pt x="209" y="14"/>
                  </a:cubicBezTo>
                  <a:cubicBezTo>
                    <a:pt x="208" y="13"/>
                    <a:pt x="206" y="12"/>
                    <a:pt x="203" y="12"/>
                  </a:cubicBezTo>
                  <a:cubicBezTo>
                    <a:pt x="202" y="12"/>
                    <a:pt x="200" y="12"/>
                    <a:pt x="198" y="12"/>
                  </a:cubicBezTo>
                  <a:cubicBezTo>
                    <a:pt x="195" y="13"/>
                    <a:pt x="192" y="13"/>
                    <a:pt x="191" y="13"/>
                  </a:cubicBezTo>
                  <a:cubicBezTo>
                    <a:pt x="190" y="13"/>
                    <a:pt x="189" y="14"/>
                    <a:pt x="189" y="14"/>
                  </a:cubicBezTo>
                  <a:cubicBezTo>
                    <a:pt x="187" y="14"/>
                    <a:pt x="184" y="13"/>
                    <a:pt x="180" y="11"/>
                  </a:cubicBezTo>
                  <a:cubicBezTo>
                    <a:pt x="177" y="9"/>
                    <a:pt x="180" y="7"/>
                    <a:pt x="175" y="7"/>
                  </a:cubicBezTo>
                  <a:cubicBezTo>
                    <a:pt x="175" y="7"/>
                    <a:pt x="171" y="10"/>
                    <a:pt x="169" y="12"/>
                  </a:cubicBezTo>
                  <a:cubicBezTo>
                    <a:pt x="168" y="13"/>
                    <a:pt x="168" y="14"/>
                    <a:pt x="166" y="14"/>
                  </a:cubicBezTo>
                  <a:cubicBezTo>
                    <a:pt x="165" y="14"/>
                    <a:pt x="163" y="14"/>
                    <a:pt x="162" y="13"/>
                  </a:cubicBezTo>
                  <a:cubicBezTo>
                    <a:pt x="157" y="11"/>
                    <a:pt x="162" y="13"/>
                    <a:pt x="166" y="9"/>
                  </a:cubicBezTo>
                  <a:cubicBezTo>
                    <a:pt x="169" y="5"/>
                    <a:pt x="164" y="7"/>
                    <a:pt x="162" y="3"/>
                  </a:cubicBezTo>
                  <a:cubicBezTo>
                    <a:pt x="161" y="1"/>
                    <a:pt x="160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97"/>
            <p:cNvSpPr>
              <a:spLocks noEditPoints="1"/>
            </p:cNvSpPr>
            <p:nvPr/>
          </p:nvSpPr>
          <p:spPr bwMode="auto">
            <a:xfrm>
              <a:off x="234950" y="-10948988"/>
              <a:ext cx="5129213" cy="6642100"/>
            </a:xfrm>
            <a:custGeom>
              <a:avLst/>
              <a:gdLst>
                <a:gd name="T0" fmla="*/ 608 w 1211"/>
                <a:gd name="T1" fmla="*/ 1236 h 1567"/>
                <a:gd name="T2" fmla="*/ 615 w 1211"/>
                <a:gd name="T3" fmla="*/ 1346 h 1567"/>
                <a:gd name="T4" fmla="*/ 1183 w 1211"/>
                <a:gd name="T5" fmla="*/ 1560 h 1567"/>
                <a:gd name="T6" fmla="*/ 1186 w 1211"/>
                <a:gd name="T7" fmla="*/ 1471 h 1567"/>
                <a:gd name="T8" fmla="*/ 1081 w 1211"/>
                <a:gd name="T9" fmla="*/ 1435 h 1567"/>
                <a:gd name="T10" fmla="*/ 1011 w 1211"/>
                <a:gd name="T11" fmla="*/ 1382 h 1567"/>
                <a:gd name="T12" fmla="*/ 996 w 1211"/>
                <a:gd name="T13" fmla="*/ 1376 h 1567"/>
                <a:gd name="T14" fmla="*/ 943 w 1211"/>
                <a:gd name="T15" fmla="*/ 1287 h 1567"/>
                <a:gd name="T16" fmla="*/ 874 w 1211"/>
                <a:gd name="T17" fmla="*/ 1259 h 1567"/>
                <a:gd name="T18" fmla="*/ 851 w 1211"/>
                <a:gd name="T19" fmla="*/ 1244 h 1567"/>
                <a:gd name="T20" fmla="*/ 770 w 1211"/>
                <a:gd name="T21" fmla="*/ 1221 h 1567"/>
                <a:gd name="T22" fmla="*/ 712 w 1211"/>
                <a:gd name="T23" fmla="*/ 1247 h 1567"/>
                <a:gd name="T24" fmla="*/ 633 w 1211"/>
                <a:gd name="T25" fmla="*/ 824 h 1567"/>
                <a:gd name="T26" fmla="*/ 2 w 1211"/>
                <a:gd name="T27" fmla="*/ 553 h 1567"/>
                <a:gd name="T28" fmla="*/ 444 w 1211"/>
                <a:gd name="T29" fmla="*/ 587 h 1567"/>
                <a:gd name="T30" fmla="*/ 566 w 1211"/>
                <a:gd name="T31" fmla="*/ 613 h 1567"/>
                <a:gd name="T32" fmla="*/ 570 w 1211"/>
                <a:gd name="T33" fmla="*/ 656 h 1567"/>
                <a:gd name="T34" fmla="*/ 524 w 1211"/>
                <a:gd name="T35" fmla="*/ 627 h 1567"/>
                <a:gd name="T36" fmla="*/ 487 w 1211"/>
                <a:gd name="T37" fmla="*/ 661 h 1567"/>
                <a:gd name="T38" fmla="*/ 535 w 1211"/>
                <a:gd name="T39" fmla="*/ 615 h 1567"/>
                <a:gd name="T40" fmla="*/ 485 w 1211"/>
                <a:gd name="T41" fmla="*/ 597 h 1567"/>
                <a:gd name="T42" fmla="*/ 317 w 1211"/>
                <a:gd name="T43" fmla="*/ 466 h 1567"/>
                <a:gd name="T44" fmla="*/ 330 w 1211"/>
                <a:gd name="T45" fmla="*/ 510 h 1567"/>
                <a:gd name="T46" fmla="*/ 352 w 1211"/>
                <a:gd name="T47" fmla="*/ 457 h 1567"/>
                <a:gd name="T48" fmla="*/ 362 w 1211"/>
                <a:gd name="T49" fmla="*/ 506 h 1567"/>
                <a:gd name="T50" fmla="*/ 288 w 1211"/>
                <a:gd name="T51" fmla="*/ 380 h 1567"/>
                <a:gd name="T52" fmla="*/ 227 w 1211"/>
                <a:gd name="T53" fmla="*/ 343 h 1567"/>
                <a:gd name="T54" fmla="*/ 193 w 1211"/>
                <a:gd name="T55" fmla="*/ 335 h 1567"/>
                <a:gd name="T56" fmla="*/ 159 w 1211"/>
                <a:gd name="T57" fmla="*/ 291 h 1567"/>
                <a:gd name="T58" fmla="*/ 107 w 1211"/>
                <a:gd name="T59" fmla="*/ 288 h 1567"/>
                <a:gd name="T60" fmla="*/ 154 w 1211"/>
                <a:gd name="T61" fmla="*/ 277 h 1567"/>
                <a:gd name="T62" fmla="*/ 385 w 1211"/>
                <a:gd name="T63" fmla="*/ 24 h 1567"/>
                <a:gd name="T64" fmla="*/ 376 w 1211"/>
                <a:gd name="T65" fmla="*/ 94 h 1567"/>
                <a:gd name="T66" fmla="*/ 417 w 1211"/>
                <a:gd name="T67" fmla="*/ 115 h 1567"/>
                <a:gd name="T68" fmla="*/ 383 w 1211"/>
                <a:gd name="T69" fmla="*/ 157 h 1567"/>
                <a:gd name="T70" fmla="*/ 355 w 1211"/>
                <a:gd name="T71" fmla="*/ 148 h 1567"/>
                <a:gd name="T72" fmla="*/ 288 w 1211"/>
                <a:gd name="T73" fmla="*/ 161 h 1567"/>
                <a:gd name="T74" fmla="*/ 210 w 1211"/>
                <a:gd name="T75" fmla="*/ 134 h 1567"/>
                <a:gd name="T76" fmla="*/ 208 w 1211"/>
                <a:gd name="T77" fmla="*/ 191 h 1567"/>
                <a:gd name="T78" fmla="*/ 162 w 1211"/>
                <a:gd name="T79" fmla="*/ 155 h 1567"/>
                <a:gd name="T80" fmla="*/ 110 w 1211"/>
                <a:gd name="T81" fmla="*/ 140 h 1567"/>
                <a:gd name="T82" fmla="*/ 5 w 1211"/>
                <a:gd name="T83" fmla="*/ 185 h 1567"/>
                <a:gd name="T84" fmla="*/ 83 w 1211"/>
                <a:gd name="T85" fmla="*/ 190 h 1567"/>
                <a:gd name="T86" fmla="*/ 35 w 1211"/>
                <a:gd name="T87" fmla="*/ 228 h 1567"/>
                <a:gd name="T88" fmla="*/ 22 w 1211"/>
                <a:gd name="T89" fmla="*/ 202 h 1567"/>
                <a:gd name="T90" fmla="*/ 1 w 1211"/>
                <a:gd name="T91" fmla="*/ 714 h 1567"/>
                <a:gd name="T92" fmla="*/ 25 w 1211"/>
                <a:gd name="T93" fmla="*/ 779 h 1567"/>
                <a:gd name="T94" fmla="*/ 553 w 1211"/>
                <a:gd name="T95" fmla="*/ 699 h 1567"/>
                <a:gd name="T96" fmla="*/ 607 w 1211"/>
                <a:gd name="T97" fmla="*/ 507 h 1567"/>
                <a:gd name="T98" fmla="*/ 533 w 1211"/>
                <a:gd name="T99" fmla="*/ 433 h 1567"/>
                <a:gd name="T100" fmla="*/ 435 w 1211"/>
                <a:gd name="T101" fmla="*/ 389 h 1567"/>
                <a:gd name="T102" fmla="*/ 417 w 1211"/>
                <a:gd name="T103" fmla="*/ 307 h 1567"/>
                <a:gd name="T104" fmla="*/ 457 w 1211"/>
                <a:gd name="T105" fmla="*/ 245 h 1567"/>
                <a:gd name="T106" fmla="*/ 460 w 1211"/>
                <a:gd name="T107" fmla="*/ 223 h 1567"/>
                <a:gd name="T108" fmla="*/ 483 w 1211"/>
                <a:gd name="T109" fmla="*/ 207 h 1567"/>
                <a:gd name="T110" fmla="*/ 538 w 1211"/>
                <a:gd name="T111" fmla="*/ 198 h 1567"/>
                <a:gd name="T112" fmla="*/ 574 w 1211"/>
                <a:gd name="T113" fmla="*/ 162 h 1567"/>
                <a:gd name="T114" fmla="*/ 528 w 1211"/>
                <a:gd name="T115" fmla="*/ 111 h 1567"/>
                <a:gd name="T116" fmla="*/ 481 w 1211"/>
                <a:gd name="T117" fmla="*/ 151 h 1567"/>
                <a:gd name="T118" fmla="*/ 429 w 1211"/>
                <a:gd name="T119" fmla="*/ 111 h 1567"/>
                <a:gd name="T120" fmla="*/ 414 w 1211"/>
                <a:gd name="T121" fmla="*/ 46 h 1567"/>
                <a:gd name="T122" fmla="*/ 425 w 1211"/>
                <a:gd name="T123" fmla="*/ 1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1" h="1567">
                  <a:moveTo>
                    <a:pt x="709" y="1196"/>
                  </a:moveTo>
                  <a:cubicBezTo>
                    <a:pt x="701" y="1196"/>
                    <a:pt x="701" y="1196"/>
                    <a:pt x="701" y="1196"/>
                  </a:cubicBezTo>
                  <a:cubicBezTo>
                    <a:pt x="701" y="1196"/>
                    <a:pt x="696" y="1205"/>
                    <a:pt x="694" y="1206"/>
                  </a:cubicBezTo>
                  <a:cubicBezTo>
                    <a:pt x="691" y="1207"/>
                    <a:pt x="689" y="1207"/>
                    <a:pt x="686" y="1209"/>
                  </a:cubicBezTo>
                  <a:cubicBezTo>
                    <a:pt x="684" y="1211"/>
                    <a:pt x="681" y="1214"/>
                    <a:pt x="670" y="1216"/>
                  </a:cubicBezTo>
                  <a:cubicBezTo>
                    <a:pt x="669" y="1223"/>
                    <a:pt x="669" y="1223"/>
                    <a:pt x="669" y="1223"/>
                  </a:cubicBezTo>
                  <a:cubicBezTo>
                    <a:pt x="669" y="1223"/>
                    <a:pt x="665" y="1218"/>
                    <a:pt x="662" y="1218"/>
                  </a:cubicBezTo>
                  <a:cubicBezTo>
                    <a:pt x="659" y="1218"/>
                    <a:pt x="660" y="1222"/>
                    <a:pt x="658" y="1223"/>
                  </a:cubicBezTo>
                  <a:cubicBezTo>
                    <a:pt x="657" y="1224"/>
                    <a:pt x="656" y="1226"/>
                    <a:pt x="653" y="1229"/>
                  </a:cubicBezTo>
                  <a:cubicBezTo>
                    <a:pt x="650" y="1232"/>
                    <a:pt x="653" y="1232"/>
                    <a:pt x="653" y="1235"/>
                  </a:cubicBezTo>
                  <a:cubicBezTo>
                    <a:pt x="654" y="1239"/>
                    <a:pt x="651" y="1239"/>
                    <a:pt x="651" y="1241"/>
                  </a:cubicBezTo>
                  <a:cubicBezTo>
                    <a:pt x="652" y="1244"/>
                    <a:pt x="648" y="1242"/>
                    <a:pt x="643" y="1245"/>
                  </a:cubicBezTo>
                  <a:cubicBezTo>
                    <a:pt x="638" y="1248"/>
                    <a:pt x="642" y="1250"/>
                    <a:pt x="641" y="1254"/>
                  </a:cubicBezTo>
                  <a:cubicBezTo>
                    <a:pt x="641" y="1258"/>
                    <a:pt x="643" y="1262"/>
                    <a:pt x="642" y="1267"/>
                  </a:cubicBezTo>
                  <a:cubicBezTo>
                    <a:pt x="642" y="1268"/>
                    <a:pt x="642" y="1268"/>
                    <a:pt x="641" y="1268"/>
                  </a:cubicBezTo>
                  <a:cubicBezTo>
                    <a:pt x="640" y="1268"/>
                    <a:pt x="638" y="1263"/>
                    <a:pt x="636" y="1259"/>
                  </a:cubicBezTo>
                  <a:cubicBezTo>
                    <a:pt x="633" y="1255"/>
                    <a:pt x="634" y="1257"/>
                    <a:pt x="630" y="1254"/>
                  </a:cubicBezTo>
                  <a:cubicBezTo>
                    <a:pt x="626" y="1251"/>
                    <a:pt x="624" y="1252"/>
                    <a:pt x="622" y="1249"/>
                  </a:cubicBezTo>
                  <a:cubicBezTo>
                    <a:pt x="620" y="1246"/>
                    <a:pt x="620" y="1247"/>
                    <a:pt x="612" y="1240"/>
                  </a:cubicBezTo>
                  <a:cubicBezTo>
                    <a:pt x="609" y="1237"/>
                    <a:pt x="608" y="1236"/>
                    <a:pt x="608" y="1236"/>
                  </a:cubicBezTo>
                  <a:cubicBezTo>
                    <a:pt x="607" y="1236"/>
                    <a:pt x="607" y="1236"/>
                    <a:pt x="607" y="1236"/>
                  </a:cubicBezTo>
                  <a:cubicBezTo>
                    <a:pt x="607" y="1254"/>
                    <a:pt x="607" y="1254"/>
                    <a:pt x="607" y="1254"/>
                  </a:cubicBezTo>
                  <a:cubicBezTo>
                    <a:pt x="608" y="1255"/>
                    <a:pt x="609" y="1255"/>
                    <a:pt x="609" y="1255"/>
                  </a:cubicBezTo>
                  <a:cubicBezTo>
                    <a:pt x="609" y="1255"/>
                    <a:pt x="614" y="1256"/>
                    <a:pt x="619" y="1256"/>
                  </a:cubicBezTo>
                  <a:cubicBezTo>
                    <a:pt x="624" y="1256"/>
                    <a:pt x="620" y="1257"/>
                    <a:pt x="614" y="1262"/>
                  </a:cubicBezTo>
                  <a:cubicBezTo>
                    <a:pt x="613" y="1264"/>
                    <a:pt x="615" y="1268"/>
                    <a:pt x="616" y="1271"/>
                  </a:cubicBezTo>
                  <a:cubicBezTo>
                    <a:pt x="617" y="1274"/>
                    <a:pt x="617" y="1278"/>
                    <a:pt x="620" y="1279"/>
                  </a:cubicBezTo>
                  <a:cubicBezTo>
                    <a:pt x="623" y="1280"/>
                    <a:pt x="626" y="1279"/>
                    <a:pt x="628" y="1281"/>
                  </a:cubicBezTo>
                  <a:cubicBezTo>
                    <a:pt x="629" y="1282"/>
                    <a:pt x="629" y="1283"/>
                    <a:pt x="628" y="1285"/>
                  </a:cubicBezTo>
                  <a:cubicBezTo>
                    <a:pt x="627" y="1287"/>
                    <a:pt x="629" y="1290"/>
                    <a:pt x="629" y="1291"/>
                  </a:cubicBezTo>
                  <a:cubicBezTo>
                    <a:pt x="629" y="1293"/>
                    <a:pt x="629" y="1296"/>
                    <a:pt x="630" y="1297"/>
                  </a:cubicBezTo>
                  <a:cubicBezTo>
                    <a:pt x="631" y="1298"/>
                    <a:pt x="629" y="1301"/>
                    <a:pt x="629" y="1304"/>
                  </a:cubicBezTo>
                  <a:cubicBezTo>
                    <a:pt x="629" y="1307"/>
                    <a:pt x="628" y="1308"/>
                    <a:pt x="627" y="1312"/>
                  </a:cubicBezTo>
                  <a:cubicBezTo>
                    <a:pt x="625" y="1315"/>
                    <a:pt x="626" y="1316"/>
                    <a:pt x="625" y="1318"/>
                  </a:cubicBezTo>
                  <a:cubicBezTo>
                    <a:pt x="624" y="1320"/>
                    <a:pt x="622" y="1323"/>
                    <a:pt x="621" y="1326"/>
                  </a:cubicBezTo>
                  <a:cubicBezTo>
                    <a:pt x="621" y="1329"/>
                    <a:pt x="623" y="1330"/>
                    <a:pt x="623" y="1330"/>
                  </a:cubicBezTo>
                  <a:cubicBezTo>
                    <a:pt x="630" y="1332"/>
                    <a:pt x="630" y="1332"/>
                    <a:pt x="630" y="1332"/>
                  </a:cubicBezTo>
                  <a:cubicBezTo>
                    <a:pt x="629" y="1336"/>
                    <a:pt x="629" y="1336"/>
                    <a:pt x="629" y="1336"/>
                  </a:cubicBezTo>
                  <a:cubicBezTo>
                    <a:pt x="623" y="1341"/>
                    <a:pt x="623" y="1341"/>
                    <a:pt x="623" y="1341"/>
                  </a:cubicBezTo>
                  <a:cubicBezTo>
                    <a:pt x="623" y="1341"/>
                    <a:pt x="621" y="1345"/>
                    <a:pt x="615" y="1346"/>
                  </a:cubicBezTo>
                  <a:cubicBezTo>
                    <a:pt x="607" y="1350"/>
                    <a:pt x="607" y="1350"/>
                    <a:pt x="607" y="1350"/>
                  </a:cubicBezTo>
                  <a:cubicBezTo>
                    <a:pt x="607" y="1351"/>
                    <a:pt x="607" y="1351"/>
                    <a:pt x="607" y="1351"/>
                  </a:cubicBezTo>
                  <a:cubicBezTo>
                    <a:pt x="608" y="1352"/>
                    <a:pt x="610" y="1354"/>
                    <a:pt x="611" y="1355"/>
                  </a:cubicBezTo>
                  <a:cubicBezTo>
                    <a:pt x="612" y="1355"/>
                    <a:pt x="611" y="1360"/>
                    <a:pt x="609" y="1360"/>
                  </a:cubicBezTo>
                  <a:cubicBezTo>
                    <a:pt x="608" y="1360"/>
                    <a:pt x="607" y="1360"/>
                    <a:pt x="607" y="1360"/>
                  </a:cubicBezTo>
                  <a:cubicBezTo>
                    <a:pt x="607" y="1360"/>
                    <a:pt x="607" y="1360"/>
                    <a:pt x="607" y="1360"/>
                  </a:cubicBezTo>
                  <a:cubicBezTo>
                    <a:pt x="607" y="1518"/>
                    <a:pt x="607" y="1518"/>
                    <a:pt x="607" y="1518"/>
                  </a:cubicBezTo>
                  <a:cubicBezTo>
                    <a:pt x="609" y="1520"/>
                    <a:pt x="610" y="1520"/>
                    <a:pt x="611" y="1521"/>
                  </a:cubicBezTo>
                  <a:cubicBezTo>
                    <a:pt x="612" y="1522"/>
                    <a:pt x="620" y="1535"/>
                    <a:pt x="620" y="1535"/>
                  </a:cubicBezTo>
                  <a:cubicBezTo>
                    <a:pt x="620" y="1535"/>
                    <a:pt x="622" y="1537"/>
                    <a:pt x="625" y="1542"/>
                  </a:cubicBezTo>
                  <a:cubicBezTo>
                    <a:pt x="627" y="1548"/>
                    <a:pt x="628" y="1546"/>
                    <a:pt x="628" y="1548"/>
                  </a:cubicBezTo>
                  <a:cubicBezTo>
                    <a:pt x="628" y="1551"/>
                    <a:pt x="628" y="1556"/>
                    <a:pt x="628" y="1558"/>
                  </a:cubicBezTo>
                  <a:cubicBezTo>
                    <a:pt x="629" y="1559"/>
                    <a:pt x="629" y="1561"/>
                    <a:pt x="629" y="1563"/>
                  </a:cubicBezTo>
                  <a:cubicBezTo>
                    <a:pt x="629" y="1564"/>
                    <a:pt x="630" y="1565"/>
                    <a:pt x="632" y="1567"/>
                  </a:cubicBezTo>
                  <a:cubicBezTo>
                    <a:pt x="1177" y="1567"/>
                    <a:pt x="1177" y="1567"/>
                    <a:pt x="1177" y="1567"/>
                  </a:cubicBezTo>
                  <a:cubicBezTo>
                    <a:pt x="1178" y="1567"/>
                    <a:pt x="1178" y="1566"/>
                    <a:pt x="1178" y="1566"/>
                  </a:cubicBezTo>
                  <a:cubicBezTo>
                    <a:pt x="1181" y="1560"/>
                    <a:pt x="1182" y="1558"/>
                    <a:pt x="1182" y="1558"/>
                  </a:cubicBezTo>
                  <a:cubicBezTo>
                    <a:pt x="1182" y="1558"/>
                    <a:pt x="1182" y="1558"/>
                    <a:pt x="1182" y="1559"/>
                  </a:cubicBezTo>
                  <a:cubicBezTo>
                    <a:pt x="1182" y="1560"/>
                    <a:pt x="1182" y="1560"/>
                    <a:pt x="1183" y="1560"/>
                  </a:cubicBezTo>
                  <a:cubicBezTo>
                    <a:pt x="1183" y="1560"/>
                    <a:pt x="1183" y="1560"/>
                    <a:pt x="1183" y="1560"/>
                  </a:cubicBezTo>
                  <a:cubicBezTo>
                    <a:pt x="1186" y="1558"/>
                    <a:pt x="1189" y="1556"/>
                    <a:pt x="1194" y="1555"/>
                  </a:cubicBezTo>
                  <a:cubicBezTo>
                    <a:pt x="1199" y="1554"/>
                    <a:pt x="1197" y="1550"/>
                    <a:pt x="1202" y="1544"/>
                  </a:cubicBezTo>
                  <a:cubicBezTo>
                    <a:pt x="1208" y="1538"/>
                    <a:pt x="1204" y="1538"/>
                    <a:pt x="1206" y="1534"/>
                  </a:cubicBezTo>
                  <a:cubicBezTo>
                    <a:pt x="1208" y="1530"/>
                    <a:pt x="1209" y="1531"/>
                    <a:pt x="1210" y="1522"/>
                  </a:cubicBezTo>
                  <a:cubicBezTo>
                    <a:pt x="1211" y="1514"/>
                    <a:pt x="1211" y="1518"/>
                    <a:pt x="1210" y="1510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10" y="1506"/>
                  </a:cubicBezTo>
                  <a:cubicBezTo>
                    <a:pt x="1210" y="1506"/>
                    <a:pt x="1210" y="1506"/>
                    <a:pt x="1209" y="1504"/>
                  </a:cubicBezTo>
                  <a:cubicBezTo>
                    <a:pt x="1208" y="1498"/>
                    <a:pt x="1210" y="1500"/>
                    <a:pt x="1207" y="1496"/>
                  </a:cubicBezTo>
                  <a:cubicBezTo>
                    <a:pt x="1204" y="1491"/>
                    <a:pt x="1206" y="1492"/>
                    <a:pt x="1204" y="1487"/>
                  </a:cubicBezTo>
                  <a:cubicBezTo>
                    <a:pt x="1203" y="1484"/>
                    <a:pt x="1203" y="1484"/>
                    <a:pt x="1202" y="1484"/>
                  </a:cubicBezTo>
                  <a:cubicBezTo>
                    <a:pt x="1202" y="1484"/>
                    <a:pt x="1202" y="1484"/>
                    <a:pt x="1202" y="1484"/>
                  </a:cubicBezTo>
                  <a:cubicBezTo>
                    <a:pt x="1202" y="1484"/>
                    <a:pt x="1202" y="1484"/>
                    <a:pt x="1202" y="1484"/>
                  </a:cubicBezTo>
                  <a:cubicBezTo>
                    <a:pt x="1202" y="1484"/>
                    <a:pt x="1202" y="1484"/>
                    <a:pt x="1201" y="1483"/>
                  </a:cubicBezTo>
                  <a:cubicBezTo>
                    <a:pt x="1200" y="1480"/>
                    <a:pt x="1200" y="1478"/>
                    <a:pt x="1199" y="1476"/>
                  </a:cubicBezTo>
                  <a:cubicBezTo>
                    <a:pt x="1199" y="1475"/>
                    <a:pt x="1198" y="1475"/>
                    <a:pt x="1197" y="1475"/>
                  </a:cubicBezTo>
                  <a:cubicBezTo>
                    <a:pt x="1196" y="1475"/>
                    <a:pt x="1194" y="1476"/>
                    <a:pt x="1192" y="1476"/>
                  </a:cubicBezTo>
                  <a:cubicBezTo>
                    <a:pt x="1192" y="1476"/>
                    <a:pt x="1192" y="1477"/>
                    <a:pt x="1192" y="1477"/>
                  </a:cubicBezTo>
                  <a:cubicBezTo>
                    <a:pt x="1190" y="1477"/>
                    <a:pt x="1190" y="1475"/>
                    <a:pt x="1186" y="1471"/>
                  </a:cubicBezTo>
                  <a:cubicBezTo>
                    <a:pt x="1186" y="1471"/>
                    <a:pt x="1186" y="1470"/>
                    <a:pt x="1185" y="1470"/>
                  </a:cubicBezTo>
                  <a:cubicBezTo>
                    <a:pt x="1183" y="1470"/>
                    <a:pt x="1181" y="1471"/>
                    <a:pt x="1177" y="1472"/>
                  </a:cubicBezTo>
                  <a:cubicBezTo>
                    <a:pt x="1177" y="1472"/>
                    <a:pt x="1176" y="1472"/>
                    <a:pt x="1176" y="1472"/>
                  </a:cubicBezTo>
                  <a:cubicBezTo>
                    <a:pt x="1175" y="1472"/>
                    <a:pt x="1177" y="1470"/>
                    <a:pt x="1175" y="1466"/>
                  </a:cubicBezTo>
                  <a:cubicBezTo>
                    <a:pt x="1173" y="1462"/>
                    <a:pt x="1171" y="1464"/>
                    <a:pt x="1166" y="1461"/>
                  </a:cubicBezTo>
                  <a:cubicBezTo>
                    <a:pt x="1162" y="1457"/>
                    <a:pt x="1163" y="1459"/>
                    <a:pt x="1160" y="1455"/>
                  </a:cubicBezTo>
                  <a:cubicBezTo>
                    <a:pt x="1157" y="1452"/>
                    <a:pt x="1159" y="1452"/>
                    <a:pt x="1157" y="1450"/>
                  </a:cubicBezTo>
                  <a:cubicBezTo>
                    <a:pt x="1156" y="1449"/>
                    <a:pt x="1153" y="1447"/>
                    <a:pt x="1150" y="1445"/>
                  </a:cubicBezTo>
                  <a:cubicBezTo>
                    <a:pt x="1147" y="1443"/>
                    <a:pt x="1146" y="1443"/>
                    <a:pt x="1143" y="1441"/>
                  </a:cubicBezTo>
                  <a:cubicBezTo>
                    <a:pt x="1140" y="1439"/>
                    <a:pt x="1138" y="1439"/>
                    <a:pt x="1136" y="1439"/>
                  </a:cubicBezTo>
                  <a:cubicBezTo>
                    <a:pt x="1134" y="1439"/>
                    <a:pt x="1132" y="1438"/>
                    <a:pt x="1129" y="1438"/>
                  </a:cubicBezTo>
                  <a:cubicBezTo>
                    <a:pt x="1127" y="1437"/>
                    <a:pt x="1125" y="1438"/>
                    <a:pt x="1122" y="1437"/>
                  </a:cubicBezTo>
                  <a:cubicBezTo>
                    <a:pt x="1118" y="1436"/>
                    <a:pt x="1119" y="1437"/>
                    <a:pt x="1113" y="1434"/>
                  </a:cubicBezTo>
                  <a:cubicBezTo>
                    <a:pt x="1112" y="1433"/>
                    <a:pt x="1111" y="1433"/>
                    <a:pt x="1110" y="1433"/>
                  </a:cubicBezTo>
                  <a:cubicBezTo>
                    <a:pt x="1109" y="1433"/>
                    <a:pt x="1111" y="1435"/>
                    <a:pt x="1109" y="1437"/>
                  </a:cubicBezTo>
                  <a:cubicBezTo>
                    <a:pt x="1109" y="1437"/>
                    <a:pt x="1106" y="1437"/>
                    <a:pt x="1103" y="1433"/>
                  </a:cubicBezTo>
                  <a:cubicBezTo>
                    <a:pt x="1103" y="1433"/>
                    <a:pt x="1100" y="1430"/>
                    <a:pt x="1095" y="1430"/>
                  </a:cubicBezTo>
                  <a:cubicBezTo>
                    <a:pt x="1093" y="1430"/>
                    <a:pt x="1092" y="1430"/>
                    <a:pt x="1090" y="1431"/>
                  </a:cubicBezTo>
                  <a:cubicBezTo>
                    <a:pt x="1088" y="1431"/>
                    <a:pt x="1085" y="1435"/>
                    <a:pt x="1083" y="1435"/>
                  </a:cubicBezTo>
                  <a:cubicBezTo>
                    <a:pt x="1082" y="1435"/>
                    <a:pt x="1081" y="1435"/>
                    <a:pt x="1081" y="1435"/>
                  </a:cubicBezTo>
                  <a:cubicBezTo>
                    <a:pt x="1078" y="1431"/>
                    <a:pt x="1080" y="1431"/>
                    <a:pt x="1075" y="1424"/>
                  </a:cubicBezTo>
                  <a:cubicBezTo>
                    <a:pt x="1073" y="1421"/>
                    <a:pt x="1075" y="1420"/>
                    <a:pt x="1072" y="1417"/>
                  </a:cubicBezTo>
                  <a:cubicBezTo>
                    <a:pt x="1072" y="1417"/>
                    <a:pt x="1071" y="1416"/>
                    <a:pt x="1071" y="1416"/>
                  </a:cubicBezTo>
                  <a:cubicBezTo>
                    <a:pt x="1070" y="1416"/>
                    <a:pt x="1069" y="1418"/>
                    <a:pt x="1065" y="1419"/>
                  </a:cubicBezTo>
                  <a:cubicBezTo>
                    <a:pt x="1064" y="1419"/>
                    <a:pt x="1064" y="1419"/>
                    <a:pt x="1063" y="1419"/>
                  </a:cubicBezTo>
                  <a:cubicBezTo>
                    <a:pt x="1061" y="1419"/>
                    <a:pt x="1063" y="1417"/>
                    <a:pt x="1063" y="1415"/>
                  </a:cubicBezTo>
                  <a:cubicBezTo>
                    <a:pt x="1062" y="1412"/>
                    <a:pt x="1062" y="1409"/>
                    <a:pt x="1058" y="1408"/>
                  </a:cubicBezTo>
                  <a:cubicBezTo>
                    <a:pt x="1054" y="1406"/>
                    <a:pt x="1056" y="1409"/>
                    <a:pt x="1046" y="1401"/>
                  </a:cubicBezTo>
                  <a:cubicBezTo>
                    <a:pt x="1045" y="1400"/>
                    <a:pt x="1044" y="1399"/>
                    <a:pt x="1043" y="1399"/>
                  </a:cubicBezTo>
                  <a:cubicBezTo>
                    <a:pt x="1041" y="1399"/>
                    <a:pt x="1039" y="1401"/>
                    <a:pt x="1032" y="1403"/>
                  </a:cubicBezTo>
                  <a:cubicBezTo>
                    <a:pt x="1028" y="1404"/>
                    <a:pt x="1028" y="1410"/>
                    <a:pt x="1023" y="1416"/>
                  </a:cubicBezTo>
                  <a:cubicBezTo>
                    <a:pt x="1022" y="1417"/>
                    <a:pt x="1021" y="1418"/>
                    <a:pt x="1021" y="1418"/>
                  </a:cubicBezTo>
                  <a:cubicBezTo>
                    <a:pt x="1019" y="1418"/>
                    <a:pt x="1021" y="1413"/>
                    <a:pt x="1022" y="1411"/>
                  </a:cubicBezTo>
                  <a:cubicBezTo>
                    <a:pt x="1023" y="1408"/>
                    <a:pt x="1023" y="1405"/>
                    <a:pt x="1024" y="1402"/>
                  </a:cubicBezTo>
                  <a:cubicBezTo>
                    <a:pt x="1025" y="1399"/>
                    <a:pt x="1027" y="1397"/>
                    <a:pt x="1026" y="1394"/>
                  </a:cubicBezTo>
                  <a:cubicBezTo>
                    <a:pt x="1026" y="1392"/>
                    <a:pt x="1026" y="1392"/>
                    <a:pt x="1025" y="1392"/>
                  </a:cubicBezTo>
                  <a:cubicBezTo>
                    <a:pt x="1024" y="1392"/>
                    <a:pt x="1022" y="1393"/>
                    <a:pt x="1020" y="1393"/>
                  </a:cubicBezTo>
                  <a:cubicBezTo>
                    <a:pt x="1016" y="1393"/>
                    <a:pt x="1013" y="1393"/>
                    <a:pt x="1014" y="1391"/>
                  </a:cubicBezTo>
                  <a:cubicBezTo>
                    <a:pt x="1015" y="1389"/>
                    <a:pt x="1015" y="1386"/>
                    <a:pt x="1013" y="1383"/>
                  </a:cubicBezTo>
                  <a:cubicBezTo>
                    <a:pt x="1012" y="1382"/>
                    <a:pt x="1012" y="1382"/>
                    <a:pt x="1011" y="1382"/>
                  </a:cubicBezTo>
                  <a:cubicBezTo>
                    <a:pt x="1010" y="1382"/>
                    <a:pt x="1010" y="1386"/>
                    <a:pt x="1009" y="1388"/>
                  </a:cubicBezTo>
                  <a:cubicBezTo>
                    <a:pt x="1007" y="1390"/>
                    <a:pt x="1006" y="1391"/>
                    <a:pt x="1004" y="1392"/>
                  </a:cubicBezTo>
                  <a:cubicBezTo>
                    <a:pt x="1002" y="1393"/>
                    <a:pt x="999" y="1394"/>
                    <a:pt x="996" y="1396"/>
                  </a:cubicBezTo>
                  <a:cubicBezTo>
                    <a:pt x="993" y="1397"/>
                    <a:pt x="995" y="1397"/>
                    <a:pt x="995" y="1401"/>
                  </a:cubicBezTo>
                  <a:cubicBezTo>
                    <a:pt x="995" y="1405"/>
                    <a:pt x="990" y="1406"/>
                    <a:pt x="989" y="1408"/>
                  </a:cubicBezTo>
                  <a:cubicBezTo>
                    <a:pt x="987" y="1410"/>
                    <a:pt x="983" y="1415"/>
                    <a:pt x="980" y="1418"/>
                  </a:cubicBezTo>
                  <a:cubicBezTo>
                    <a:pt x="979" y="1419"/>
                    <a:pt x="979" y="1419"/>
                    <a:pt x="979" y="1419"/>
                  </a:cubicBezTo>
                  <a:cubicBezTo>
                    <a:pt x="977" y="1419"/>
                    <a:pt x="978" y="1414"/>
                    <a:pt x="975" y="1412"/>
                  </a:cubicBezTo>
                  <a:cubicBezTo>
                    <a:pt x="972" y="1408"/>
                    <a:pt x="972" y="1409"/>
                    <a:pt x="978" y="1404"/>
                  </a:cubicBezTo>
                  <a:cubicBezTo>
                    <a:pt x="981" y="1402"/>
                    <a:pt x="980" y="1401"/>
                    <a:pt x="980" y="1399"/>
                  </a:cubicBezTo>
                  <a:cubicBezTo>
                    <a:pt x="981" y="1397"/>
                    <a:pt x="985" y="1395"/>
                    <a:pt x="987" y="1392"/>
                  </a:cubicBezTo>
                  <a:cubicBezTo>
                    <a:pt x="988" y="1388"/>
                    <a:pt x="988" y="1387"/>
                    <a:pt x="991" y="1386"/>
                  </a:cubicBezTo>
                  <a:cubicBezTo>
                    <a:pt x="991" y="1386"/>
                    <a:pt x="991" y="1386"/>
                    <a:pt x="992" y="1386"/>
                  </a:cubicBezTo>
                  <a:cubicBezTo>
                    <a:pt x="993" y="1386"/>
                    <a:pt x="993" y="1390"/>
                    <a:pt x="996" y="1392"/>
                  </a:cubicBezTo>
                  <a:cubicBezTo>
                    <a:pt x="996" y="1393"/>
                    <a:pt x="997" y="1393"/>
                    <a:pt x="997" y="1393"/>
                  </a:cubicBezTo>
                  <a:cubicBezTo>
                    <a:pt x="999" y="1393"/>
                    <a:pt x="999" y="1390"/>
                    <a:pt x="1003" y="1386"/>
                  </a:cubicBezTo>
                  <a:cubicBezTo>
                    <a:pt x="1006" y="1384"/>
                    <a:pt x="1003" y="1384"/>
                    <a:pt x="1004" y="1379"/>
                  </a:cubicBezTo>
                  <a:cubicBezTo>
                    <a:pt x="1006" y="1373"/>
                    <a:pt x="1005" y="1371"/>
                    <a:pt x="1005" y="1371"/>
                  </a:cubicBezTo>
                  <a:cubicBezTo>
                    <a:pt x="1005" y="1371"/>
                    <a:pt x="1003" y="1373"/>
                    <a:pt x="997" y="1376"/>
                  </a:cubicBezTo>
                  <a:cubicBezTo>
                    <a:pt x="997" y="1376"/>
                    <a:pt x="996" y="1376"/>
                    <a:pt x="996" y="1376"/>
                  </a:cubicBezTo>
                  <a:cubicBezTo>
                    <a:pt x="995" y="1376"/>
                    <a:pt x="998" y="1370"/>
                    <a:pt x="1001" y="1365"/>
                  </a:cubicBezTo>
                  <a:cubicBezTo>
                    <a:pt x="1004" y="1360"/>
                    <a:pt x="1001" y="1361"/>
                    <a:pt x="1001" y="1358"/>
                  </a:cubicBezTo>
                  <a:cubicBezTo>
                    <a:pt x="1001" y="1357"/>
                    <a:pt x="1001" y="1357"/>
                    <a:pt x="1000" y="1357"/>
                  </a:cubicBezTo>
                  <a:cubicBezTo>
                    <a:pt x="999" y="1357"/>
                    <a:pt x="996" y="1358"/>
                    <a:pt x="994" y="1358"/>
                  </a:cubicBezTo>
                  <a:cubicBezTo>
                    <a:pt x="993" y="1358"/>
                    <a:pt x="993" y="1358"/>
                    <a:pt x="992" y="1358"/>
                  </a:cubicBezTo>
                  <a:cubicBezTo>
                    <a:pt x="991" y="1358"/>
                    <a:pt x="992" y="1357"/>
                    <a:pt x="992" y="1353"/>
                  </a:cubicBezTo>
                  <a:cubicBezTo>
                    <a:pt x="992" y="1348"/>
                    <a:pt x="991" y="1349"/>
                    <a:pt x="990" y="1345"/>
                  </a:cubicBezTo>
                  <a:cubicBezTo>
                    <a:pt x="989" y="1342"/>
                    <a:pt x="990" y="1341"/>
                    <a:pt x="990" y="1336"/>
                  </a:cubicBezTo>
                  <a:cubicBezTo>
                    <a:pt x="990" y="1332"/>
                    <a:pt x="990" y="1332"/>
                    <a:pt x="989" y="1332"/>
                  </a:cubicBezTo>
                  <a:cubicBezTo>
                    <a:pt x="989" y="1332"/>
                    <a:pt x="989" y="1332"/>
                    <a:pt x="989" y="1332"/>
                  </a:cubicBezTo>
                  <a:cubicBezTo>
                    <a:pt x="989" y="1332"/>
                    <a:pt x="989" y="1332"/>
                    <a:pt x="988" y="1332"/>
                  </a:cubicBezTo>
                  <a:cubicBezTo>
                    <a:pt x="988" y="1332"/>
                    <a:pt x="988" y="1332"/>
                    <a:pt x="988" y="1332"/>
                  </a:cubicBezTo>
                  <a:cubicBezTo>
                    <a:pt x="986" y="1330"/>
                    <a:pt x="983" y="1328"/>
                    <a:pt x="982" y="1325"/>
                  </a:cubicBezTo>
                  <a:cubicBezTo>
                    <a:pt x="980" y="1321"/>
                    <a:pt x="982" y="1319"/>
                    <a:pt x="981" y="1316"/>
                  </a:cubicBezTo>
                  <a:cubicBezTo>
                    <a:pt x="980" y="1314"/>
                    <a:pt x="978" y="1315"/>
                    <a:pt x="976" y="1312"/>
                  </a:cubicBezTo>
                  <a:cubicBezTo>
                    <a:pt x="973" y="1308"/>
                    <a:pt x="972" y="1310"/>
                    <a:pt x="971" y="1307"/>
                  </a:cubicBezTo>
                  <a:cubicBezTo>
                    <a:pt x="970" y="1304"/>
                    <a:pt x="968" y="1303"/>
                    <a:pt x="965" y="1299"/>
                  </a:cubicBezTo>
                  <a:cubicBezTo>
                    <a:pt x="962" y="1295"/>
                    <a:pt x="961" y="1298"/>
                    <a:pt x="955" y="1296"/>
                  </a:cubicBezTo>
                  <a:cubicBezTo>
                    <a:pt x="949" y="1294"/>
                    <a:pt x="951" y="1295"/>
                    <a:pt x="948" y="1294"/>
                  </a:cubicBezTo>
                  <a:cubicBezTo>
                    <a:pt x="945" y="1294"/>
                    <a:pt x="947" y="1291"/>
                    <a:pt x="943" y="1287"/>
                  </a:cubicBezTo>
                  <a:cubicBezTo>
                    <a:pt x="941" y="1286"/>
                    <a:pt x="941" y="1286"/>
                    <a:pt x="940" y="1286"/>
                  </a:cubicBezTo>
                  <a:cubicBezTo>
                    <a:pt x="938" y="1286"/>
                    <a:pt x="938" y="1288"/>
                    <a:pt x="935" y="1291"/>
                  </a:cubicBezTo>
                  <a:cubicBezTo>
                    <a:pt x="934" y="1292"/>
                    <a:pt x="933" y="1293"/>
                    <a:pt x="933" y="1293"/>
                  </a:cubicBezTo>
                  <a:cubicBezTo>
                    <a:pt x="932" y="1293"/>
                    <a:pt x="932" y="1290"/>
                    <a:pt x="925" y="1288"/>
                  </a:cubicBezTo>
                  <a:cubicBezTo>
                    <a:pt x="923" y="1288"/>
                    <a:pt x="922" y="1287"/>
                    <a:pt x="920" y="1287"/>
                  </a:cubicBezTo>
                  <a:cubicBezTo>
                    <a:pt x="918" y="1287"/>
                    <a:pt x="916" y="1288"/>
                    <a:pt x="913" y="1289"/>
                  </a:cubicBezTo>
                  <a:cubicBezTo>
                    <a:pt x="911" y="1289"/>
                    <a:pt x="911" y="1294"/>
                    <a:pt x="909" y="1294"/>
                  </a:cubicBezTo>
                  <a:cubicBezTo>
                    <a:pt x="908" y="1294"/>
                    <a:pt x="908" y="1294"/>
                    <a:pt x="908" y="1294"/>
                  </a:cubicBezTo>
                  <a:cubicBezTo>
                    <a:pt x="906" y="1294"/>
                    <a:pt x="909" y="1290"/>
                    <a:pt x="908" y="1288"/>
                  </a:cubicBezTo>
                  <a:cubicBezTo>
                    <a:pt x="906" y="1286"/>
                    <a:pt x="903" y="1288"/>
                    <a:pt x="899" y="1284"/>
                  </a:cubicBezTo>
                  <a:cubicBezTo>
                    <a:pt x="896" y="1279"/>
                    <a:pt x="896" y="1281"/>
                    <a:pt x="894" y="1279"/>
                  </a:cubicBezTo>
                  <a:cubicBezTo>
                    <a:pt x="893" y="1278"/>
                    <a:pt x="892" y="1278"/>
                    <a:pt x="891" y="1278"/>
                  </a:cubicBezTo>
                  <a:cubicBezTo>
                    <a:pt x="890" y="1278"/>
                    <a:pt x="889" y="1278"/>
                    <a:pt x="887" y="1278"/>
                  </a:cubicBezTo>
                  <a:cubicBezTo>
                    <a:pt x="884" y="1279"/>
                    <a:pt x="885" y="1280"/>
                    <a:pt x="885" y="1282"/>
                  </a:cubicBezTo>
                  <a:cubicBezTo>
                    <a:pt x="884" y="1285"/>
                    <a:pt x="885" y="1285"/>
                    <a:pt x="879" y="1289"/>
                  </a:cubicBezTo>
                  <a:cubicBezTo>
                    <a:pt x="879" y="1289"/>
                    <a:pt x="878" y="1289"/>
                    <a:pt x="878" y="1289"/>
                  </a:cubicBezTo>
                  <a:cubicBezTo>
                    <a:pt x="877" y="1289"/>
                    <a:pt x="878" y="1285"/>
                    <a:pt x="879" y="1281"/>
                  </a:cubicBezTo>
                  <a:cubicBezTo>
                    <a:pt x="881" y="1278"/>
                    <a:pt x="882" y="1278"/>
                    <a:pt x="887" y="1273"/>
                  </a:cubicBezTo>
                  <a:cubicBezTo>
                    <a:pt x="891" y="1269"/>
                    <a:pt x="887" y="1270"/>
                    <a:pt x="885" y="1268"/>
                  </a:cubicBezTo>
                  <a:cubicBezTo>
                    <a:pt x="883" y="1267"/>
                    <a:pt x="883" y="1264"/>
                    <a:pt x="874" y="1259"/>
                  </a:cubicBezTo>
                  <a:cubicBezTo>
                    <a:pt x="874" y="1259"/>
                    <a:pt x="874" y="1260"/>
                    <a:pt x="874" y="1260"/>
                  </a:cubicBezTo>
                  <a:cubicBezTo>
                    <a:pt x="873" y="1260"/>
                    <a:pt x="872" y="1259"/>
                    <a:pt x="871" y="1258"/>
                  </a:cubicBezTo>
                  <a:cubicBezTo>
                    <a:pt x="870" y="1258"/>
                    <a:pt x="869" y="1257"/>
                    <a:pt x="870" y="1257"/>
                  </a:cubicBezTo>
                  <a:cubicBezTo>
                    <a:pt x="870" y="1257"/>
                    <a:pt x="871" y="1258"/>
                    <a:pt x="874" y="1259"/>
                  </a:cubicBezTo>
                  <a:cubicBezTo>
                    <a:pt x="872" y="1256"/>
                    <a:pt x="874" y="1259"/>
                    <a:pt x="872" y="1255"/>
                  </a:cubicBezTo>
                  <a:cubicBezTo>
                    <a:pt x="872" y="1253"/>
                    <a:pt x="871" y="1253"/>
                    <a:pt x="870" y="1253"/>
                  </a:cubicBezTo>
                  <a:cubicBezTo>
                    <a:pt x="869" y="1253"/>
                    <a:pt x="867" y="1254"/>
                    <a:pt x="864" y="1254"/>
                  </a:cubicBezTo>
                  <a:cubicBezTo>
                    <a:pt x="863" y="1255"/>
                    <a:pt x="861" y="1255"/>
                    <a:pt x="861" y="1255"/>
                  </a:cubicBezTo>
                  <a:cubicBezTo>
                    <a:pt x="859" y="1255"/>
                    <a:pt x="859" y="1254"/>
                    <a:pt x="857" y="1254"/>
                  </a:cubicBezTo>
                  <a:cubicBezTo>
                    <a:pt x="855" y="1254"/>
                    <a:pt x="852" y="1254"/>
                    <a:pt x="849" y="1254"/>
                  </a:cubicBezTo>
                  <a:cubicBezTo>
                    <a:pt x="846" y="1254"/>
                    <a:pt x="841" y="1256"/>
                    <a:pt x="838" y="1258"/>
                  </a:cubicBezTo>
                  <a:cubicBezTo>
                    <a:pt x="835" y="1259"/>
                    <a:pt x="830" y="1261"/>
                    <a:pt x="830" y="1261"/>
                  </a:cubicBezTo>
                  <a:cubicBezTo>
                    <a:pt x="830" y="1261"/>
                    <a:pt x="831" y="1259"/>
                    <a:pt x="831" y="1257"/>
                  </a:cubicBezTo>
                  <a:cubicBezTo>
                    <a:pt x="832" y="1255"/>
                    <a:pt x="831" y="1254"/>
                    <a:pt x="833" y="1251"/>
                  </a:cubicBezTo>
                  <a:cubicBezTo>
                    <a:pt x="834" y="1251"/>
                    <a:pt x="834" y="1250"/>
                    <a:pt x="835" y="1250"/>
                  </a:cubicBezTo>
                  <a:cubicBezTo>
                    <a:pt x="835" y="1250"/>
                    <a:pt x="836" y="1251"/>
                    <a:pt x="836" y="1251"/>
                  </a:cubicBezTo>
                  <a:cubicBezTo>
                    <a:pt x="837" y="1251"/>
                    <a:pt x="838" y="1252"/>
                    <a:pt x="839" y="1252"/>
                  </a:cubicBezTo>
                  <a:cubicBezTo>
                    <a:pt x="839" y="1252"/>
                    <a:pt x="840" y="1252"/>
                    <a:pt x="840" y="1252"/>
                  </a:cubicBezTo>
                  <a:cubicBezTo>
                    <a:pt x="844" y="1251"/>
                    <a:pt x="846" y="1251"/>
                    <a:pt x="850" y="1250"/>
                  </a:cubicBezTo>
                  <a:cubicBezTo>
                    <a:pt x="853" y="1249"/>
                    <a:pt x="850" y="1247"/>
                    <a:pt x="851" y="1244"/>
                  </a:cubicBezTo>
                  <a:cubicBezTo>
                    <a:pt x="851" y="1242"/>
                    <a:pt x="852" y="1239"/>
                    <a:pt x="846" y="1235"/>
                  </a:cubicBezTo>
                  <a:cubicBezTo>
                    <a:pt x="845" y="1234"/>
                    <a:pt x="845" y="1234"/>
                    <a:pt x="844" y="1234"/>
                  </a:cubicBezTo>
                  <a:cubicBezTo>
                    <a:pt x="842" y="1234"/>
                    <a:pt x="841" y="1235"/>
                    <a:pt x="840" y="1235"/>
                  </a:cubicBezTo>
                  <a:cubicBezTo>
                    <a:pt x="839" y="1236"/>
                    <a:pt x="838" y="1236"/>
                    <a:pt x="836" y="1236"/>
                  </a:cubicBezTo>
                  <a:cubicBezTo>
                    <a:pt x="835" y="1236"/>
                    <a:pt x="833" y="1236"/>
                    <a:pt x="833" y="1236"/>
                  </a:cubicBezTo>
                  <a:cubicBezTo>
                    <a:pt x="832" y="1235"/>
                    <a:pt x="833" y="1233"/>
                    <a:pt x="829" y="1225"/>
                  </a:cubicBezTo>
                  <a:cubicBezTo>
                    <a:pt x="828" y="1223"/>
                    <a:pt x="834" y="1224"/>
                    <a:pt x="833" y="1220"/>
                  </a:cubicBezTo>
                  <a:cubicBezTo>
                    <a:pt x="833" y="1219"/>
                    <a:pt x="833" y="1219"/>
                    <a:pt x="832" y="1219"/>
                  </a:cubicBezTo>
                  <a:cubicBezTo>
                    <a:pt x="830" y="1219"/>
                    <a:pt x="827" y="1220"/>
                    <a:pt x="821" y="1221"/>
                  </a:cubicBezTo>
                  <a:cubicBezTo>
                    <a:pt x="821" y="1221"/>
                    <a:pt x="819" y="1223"/>
                    <a:pt x="816" y="1223"/>
                  </a:cubicBezTo>
                  <a:cubicBezTo>
                    <a:pt x="815" y="1223"/>
                    <a:pt x="814" y="1223"/>
                    <a:pt x="813" y="1223"/>
                  </a:cubicBezTo>
                  <a:cubicBezTo>
                    <a:pt x="813" y="1223"/>
                    <a:pt x="813" y="1223"/>
                    <a:pt x="812" y="1223"/>
                  </a:cubicBezTo>
                  <a:cubicBezTo>
                    <a:pt x="810" y="1223"/>
                    <a:pt x="810" y="1227"/>
                    <a:pt x="800" y="1228"/>
                  </a:cubicBezTo>
                  <a:cubicBezTo>
                    <a:pt x="788" y="1229"/>
                    <a:pt x="792" y="1229"/>
                    <a:pt x="786" y="1229"/>
                  </a:cubicBezTo>
                  <a:cubicBezTo>
                    <a:pt x="781" y="1229"/>
                    <a:pt x="784" y="1229"/>
                    <a:pt x="783" y="1223"/>
                  </a:cubicBezTo>
                  <a:cubicBezTo>
                    <a:pt x="782" y="1222"/>
                    <a:pt x="781" y="1221"/>
                    <a:pt x="780" y="1221"/>
                  </a:cubicBezTo>
                  <a:cubicBezTo>
                    <a:pt x="779" y="1221"/>
                    <a:pt x="779" y="1221"/>
                    <a:pt x="778" y="1222"/>
                  </a:cubicBezTo>
                  <a:cubicBezTo>
                    <a:pt x="777" y="1222"/>
                    <a:pt x="776" y="1222"/>
                    <a:pt x="775" y="1222"/>
                  </a:cubicBezTo>
                  <a:cubicBezTo>
                    <a:pt x="774" y="1222"/>
                    <a:pt x="773" y="1222"/>
                    <a:pt x="772" y="1222"/>
                  </a:cubicBezTo>
                  <a:cubicBezTo>
                    <a:pt x="771" y="1221"/>
                    <a:pt x="771" y="1221"/>
                    <a:pt x="770" y="1221"/>
                  </a:cubicBezTo>
                  <a:cubicBezTo>
                    <a:pt x="767" y="1221"/>
                    <a:pt x="766" y="1222"/>
                    <a:pt x="763" y="1223"/>
                  </a:cubicBezTo>
                  <a:cubicBezTo>
                    <a:pt x="761" y="1223"/>
                    <a:pt x="760" y="1224"/>
                    <a:pt x="759" y="1224"/>
                  </a:cubicBezTo>
                  <a:cubicBezTo>
                    <a:pt x="759" y="1224"/>
                    <a:pt x="758" y="1223"/>
                    <a:pt x="755" y="1223"/>
                  </a:cubicBezTo>
                  <a:cubicBezTo>
                    <a:pt x="750" y="1222"/>
                    <a:pt x="752" y="1222"/>
                    <a:pt x="755" y="1218"/>
                  </a:cubicBezTo>
                  <a:cubicBezTo>
                    <a:pt x="758" y="1214"/>
                    <a:pt x="754" y="1216"/>
                    <a:pt x="754" y="1213"/>
                  </a:cubicBezTo>
                  <a:cubicBezTo>
                    <a:pt x="754" y="1211"/>
                    <a:pt x="753" y="1210"/>
                    <a:pt x="749" y="1209"/>
                  </a:cubicBezTo>
                  <a:cubicBezTo>
                    <a:pt x="746" y="1208"/>
                    <a:pt x="746" y="1206"/>
                    <a:pt x="743" y="1206"/>
                  </a:cubicBezTo>
                  <a:cubicBezTo>
                    <a:pt x="740" y="1205"/>
                    <a:pt x="736" y="1205"/>
                    <a:pt x="734" y="1205"/>
                  </a:cubicBezTo>
                  <a:cubicBezTo>
                    <a:pt x="734" y="1205"/>
                    <a:pt x="734" y="1205"/>
                    <a:pt x="734" y="1205"/>
                  </a:cubicBezTo>
                  <a:cubicBezTo>
                    <a:pt x="732" y="1205"/>
                    <a:pt x="733" y="1203"/>
                    <a:pt x="728" y="1199"/>
                  </a:cubicBezTo>
                  <a:cubicBezTo>
                    <a:pt x="728" y="1199"/>
                    <a:pt x="728" y="1199"/>
                    <a:pt x="727" y="1199"/>
                  </a:cubicBezTo>
                  <a:cubicBezTo>
                    <a:pt x="726" y="1199"/>
                    <a:pt x="725" y="1202"/>
                    <a:pt x="728" y="1206"/>
                  </a:cubicBezTo>
                  <a:cubicBezTo>
                    <a:pt x="729" y="1208"/>
                    <a:pt x="731" y="1207"/>
                    <a:pt x="735" y="1210"/>
                  </a:cubicBezTo>
                  <a:cubicBezTo>
                    <a:pt x="736" y="1211"/>
                    <a:pt x="729" y="1212"/>
                    <a:pt x="725" y="1213"/>
                  </a:cubicBezTo>
                  <a:cubicBezTo>
                    <a:pt x="720" y="1213"/>
                    <a:pt x="719" y="1213"/>
                    <a:pt x="716" y="1215"/>
                  </a:cubicBezTo>
                  <a:cubicBezTo>
                    <a:pt x="714" y="1216"/>
                    <a:pt x="715" y="1217"/>
                    <a:pt x="715" y="1219"/>
                  </a:cubicBezTo>
                  <a:cubicBezTo>
                    <a:pt x="714" y="1222"/>
                    <a:pt x="715" y="1224"/>
                    <a:pt x="715" y="1229"/>
                  </a:cubicBezTo>
                  <a:cubicBezTo>
                    <a:pt x="715" y="1229"/>
                    <a:pt x="720" y="1235"/>
                    <a:pt x="721" y="1238"/>
                  </a:cubicBezTo>
                  <a:cubicBezTo>
                    <a:pt x="722" y="1240"/>
                    <a:pt x="719" y="1242"/>
                    <a:pt x="719" y="1243"/>
                  </a:cubicBezTo>
                  <a:cubicBezTo>
                    <a:pt x="719" y="1245"/>
                    <a:pt x="714" y="1247"/>
                    <a:pt x="712" y="1247"/>
                  </a:cubicBezTo>
                  <a:cubicBezTo>
                    <a:pt x="711" y="1247"/>
                    <a:pt x="711" y="1247"/>
                    <a:pt x="710" y="1246"/>
                  </a:cubicBezTo>
                  <a:cubicBezTo>
                    <a:pt x="708" y="1246"/>
                    <a:pt x="707" y="1243"/>
                    <a:pt x="705" y="1239"/>
                  </a:cubicBezTo>
                  <a:cubicBezTo>
                    <a:pt x="703" y="1236"/>
                    <a:pt x="702" y="1234"/>
                    <a:pt x="703" y="1232"/>
                  </a:cubicBezTo>
                  <a:cubicBezTo>
                    <a:pt x="703" y="1230"/>
                    <a:pt x="703" y="1229"/>
                    <a:pt x="708" y="1227"/>
                  </a:cubicBezTo>
                  <a:cubicBezTo>
                    <a:pt x="713" y="1224"/>
                    <a:pt x="709" y="1225"/>
                    <a:pt x="706" y="1220"/>
                  </a:cubicBezTo>
                  <a:cubicBezTo>
                    <a:pt x="705" y="1218"/>
                    <a:pt x="706" y="1217"/>
                    <a:pt x="701" y="1212"/>
                  </a:cubicBezTo>
                  <a:cubicBezTo>
                    <a:pt x="700" y="1211"/>
                    <a:pt x="702" y="1209"/>
                    <a:pt x="706" y="1207"/>
                  </a:cubicBezTo>
                  <a:cubicBezTo>
                    <a:pt x="706" y="1207"/>
                    <a:pt x="706" y="1204"/>
                    <a:pt x="706" y="1202"/>
                  </a:cubicBezTo>
                  <a:cubicBezTo>
                    <a:pt x="706" y="1202"/>
                    <a:pt x="707" y="1202"/>
                    <a:pt x="707" y="1202"/>
                  </a:cubicBezTo>
                  <a:cubicBezTo>
                    <a:pt x="709" y="1202"/>
                    <a:pt x="710" y="1202"/>
                    <a:pt x="713" y="1202"/>
                  </a:cubicBezTo>
                  <a:cubicBezTo>
                    <a:pt x="714" y="1202"/>
                    <a:pt x="714" y="1202"/>
                    <a:pt x="714" y="1202"/>
                  </a:cubicBezTo>
                  <a:cubicBezTo>
                    <a:pt x="719" y="1202"/>
                    <a:pt x="715" y="1199"/>
                    <a:pt x="709" y="1196"/>
                  </a:cubicBezTo>
                  <a:moveTo>
                    <a:pt x="641" y="782"/>
                  </a:moveTo>
                  <a:cubicBezTo>
                    <a:pt x="607" y="782"/>
                    <a:pt x="607" y="782"/>
                    <a:pt x="607" y="782"/>
                  </a:cubicBezTo>
                  <a:cubicBezTo>
                    <a:pt x="607" y="841"/>
                    <a:pt x="607" y="841"/>
                    <a:pt x="607" y="841"/>
                  </a:cubicBezTo>
                  <a:cubicBezTo>
                    <a:pt x="608" y="841"/>
                    <a:pt x="609" y="841"/>
                    <a:pt x="610" y="841"/>
                  </a:cubicBezTo>
                  <a:cubicBezTo>
                    <a:pt x="610" y="841"/>
                    <a:pt x="611" y="841"/>
                    <a:pt x="611" y="841"/>
                  </a:cubicBezTo>
                  <a:cubicBezTo>
                    <a:pt x="611" y="841"/>
                    <a:pt x="611" y="841"/>
                    <a:pt x="611" y="841"/>
                  </a:cubicBezTo>
                  <a:cubicBezTo>
                    <a:pt x="614" y="841"/>
                    <a:pt x="621" y="833"/>
                    <a:pt x="623" y="830"/>
                  </a:cubicBezTo>
                  <a:cubicBezTo>
                    <a:pt x="625" y="828"/>
                    <a:pt x="625" y="827"/>
                    <a:pt x="633" y="824"/>
                  </a:cubicBezTo>
                  <a:cubicBezTo>
                    <a:pt x="634" y="824"/>
                    <a:pt x="634" y="822"/>
                    <a:pt x="632" y="820"/>
                  </a:cubicBezTo>
                  <a:cubicBezTo>
                    <a:pt x="630" y="819"/>
                    <a:pt x="630" y="818"/>
                    <a:pt x="632" y="815"/>
                  </a:cubicBezTo>
                  <a:cubicBezTo>
                    <a:pt x="632" y="815"/>
                    <a:pt x="635" y="815"/>
                    <a:pt x="639" y="813"/>
                  </a:cubicBezTo>
                  <a:cubicBezTo>
                    <a:pt x="641" y="812"/>
                    <a:pt x="638" y="810"/>
                    <a:pt x="634" y="807"/>
                  </a:cubicBezTo>
                  <a:cubicBezTo>
                    <a:pt x="634" y="807"/>
                    <a:pt x="635" y="806"/>
                    <a:pt x="637" y="806"/>
                  </a:cubicBezTo>
                  <a:cubicBezTo>
                    <a:pt x="638" y="806"/>
                    <a:pt x="640" y="807"/>
                    <a:pt x="642" y="808"/>
                  </a:cubicBezTo>
                  <a:cubicBezTo>
                    <a:pt x="643" y="808"/>
                    <a:pt x="644" y="809"/>
                    <a:pt x="644" y="809"/>
                  </a:cubicBezTo>
                  <a:cubicBezTo>
                    <a:pt x="645" y="809"/>
                    <a:pt x="646" y="807"/>
                    <a:pt x="651" y="806"/>
                  </a:cubicBezTo>
                  <a:cubicBezTo>
                    <a:pt x="651" y="806"/>
                    <a:pt x="648" y="805"/>
                    <a:pt x="644" y="802"/>
                  </a:cubicBezTo>
                  <a:cubicBezTo>
                    <a:pt x="642" y="800"/>
                    <a:pt x="642" y="801"/>
                    <a:pt x="639" y="797"/>
                  </a:cubicBezTo>
                  <a:cubicBezTo>
                    <a:pt x="639" y="797"/>
                    <a:pt x="639" y="797"/>
                    <a:pt x="644" y="797"/>
                  </a:cubicBezTo>
                  <a:cubicBezTo>
                    <a:pt x="649" y="797"/>
                    <a:pt x="650" y="794"/>
                    <a:pt x="649" y="791"/>
                  </a:cubicBezTo>
                  <a:cubicBezTo>
                    <a:pt x="648" y="789"/>
                    <a:pt x="649" y="787"/>
                    <a:pt x="649" y="786"/>
                  </a:cubicBezTo>
                  <a:cubicBezTo>
                    <a:pt x="648" y="786"/>
                    <a:pt x="645" y="785"/>
                    <a:pt x="641" y="782"/>
                  </a:cubicBezTo>
                  <a:moveTo>
                    <a:pt x="0" y="551"/>
                  </a:moveTo>
                  <a:cubicBezTo>
                    <a:pt x="0" y="558"/>
                    <a:pt x="0" y="558"/>
                    <a:pt x="0" y="558"/>
                  </a:cubicBezTo>
                  <a:cubicBezTo>
                    <a:pt x="2" y="559"/>
                    <a:pt x="4" y="560"/>
                    <a:pt x="5" y="561"/>
                  </a:cubicBezTo>
                  <a:cubicBezTo>
                    <a:pt x="6" y="561"/>
                    <a:pt x="7" y="561"/>
                    <a:pt x="8" y="561"/>
                  </a:cubicBezTo>
                  <a:cubicBezTo>
                    <a:pt x="9" y="561"/>
                    <a:pt x="9" y="560"/>
                    <a:pt x="7" y="557"/>
                  </a:cubicBezTo>
                  <a:cubicBezTo>
                    <a:pt x="5" y="556"/>
                    <a:pt x="4" y="554"/>
                    <a:pt x="2" y="553"/>
                  </a:cubicBezTo>
                  <a:cubicBezTo>
                    <a:pt x="1" y="552"/>
                    <a:pt x="1" y="552"/>
                    <a:pt x="0" y="551"/>
                  </a:cubicBezTo>
                  <a:moveTo>
                    <a:pt x="607" y="444"/>
                  </a:moveTo>
                  <a:cubicBezTo>
                    <a:pt x="604" y="446"/>
                    <a:pt x="604" y="446"/>
                    <a:pt x="604" y="446"/>
                  </a:cubicBezTo>
                  <a:cubicBezTo>
                    <a:pt x="604" y="446"/>
                    <a:pt x="602" y="457"/>
                    <a:pt x="607" y="458"/>
                  </a:cubicBezTo>
                  <a:cubicBezTo>
                    <a:pt x="607" y="444"/>
                    <a:pt x="607" y="444"/>
                    <a:pt x="607" y="444"/>
                  </a:cubicBezTo>
                  <a:moveTo>
                    <a:pt x="607" y="349"/>
                  </a:moveTo>
                  <a:cubicBezTo>
                    <a:pt x="606" y="350"/>
                    <a:pt x="605" y="350"/>
                    <a:pt x="605" y="350"/>
                  </a:cubicBezTo>
                  <a:cubicBezTo>
                    <a:pt x="604" y="351"/>
                    <a:pt x="603" y="353"/>
                    <a:pt x="607" y="356"/>
                  </a:cubicBezTo>
                  <a:cubicBezTo>
                    <a:pt x="607" y="349"/>
                    <a:pt x="607" y="349"/>
                    <a:pt x="607" y="349"/>
                  </a:cubicBezTo>
                  <a:moveTo>
                    <a:pt x="0" y="116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19"/>
                    <a:pt x="1" y="117"/>
                    <a:pt x="0" y="116"/>
                  </a:cubicBezTo>
                  <a:moveTo>
                    <a:pt x="0" y="9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1" y="106"/>
                    <a:pt x="2" y="106"/>
                    <a:pt x="2" y="103"/>
                  </a:cubicBezTo>
                  <a:cubicBezTo>
                    <a:pt x="2" y="99"/>
                    <a:pt x="1" y="100"/>
                    <a:pt x="0" y="98"/>
                  </a:cubicBezTo>
                  <a:moveTo>
                    <a:pt x="439" y="599"/>
                  </a:moveTo>
                  <a:cubicBezTo>
                    <a:pt x="437" y="599"/>
                    <a:pt x="435" y="599"/>
                    <a:pt x="432" y="598"/>
                  </a:cubicBezTo>
                  <a:cubicBezTo>
                    <a:pt x="432" y="598"/>
                    <a:pt x="435" y="595"/>
                    <a:pt x="438" y="593"/>
                  </a:cubicBezTo>
                  <a:cubicBezTo>
                    <a:pt x="439" y="592"/>
                    <a:pt x="440" y="589"/>
                    <a:pt x="444" y="587"/>
                  </a:cubicBezTo>
                  <a:cubicBezTo>
                    <a:pt x="446" y="586"/>
                    <a:pt x="447" y="585"/>
                    <a:pt x="452" y="582"/>
                  </a:cubicBezTo>
                  <a:cubicBezTo>
                    <a:pt x="457" y="580"/>
                    <a:pt x="457" y="580"/>
                    <a:pt x="457" y="580"/>
                  </a:cubicBezTo>
                  <a:cubicBezTo>
                    <a:pt x="457" y="580"/>
                    <a:pt x="461" y="574"/>
                    <a:pt x="464" y="574"/>
                  </a:cubicBezTo>
                  <a:cubicBezTo>
                    <a:pt x="466" y="574"/>
                    <a:pt x="468" y="570"/>
                    <a:pt x="471" y="569"/>
                  </a:cubicBezTo>
                  <a:cubicBezTo>
                    <a:pt x="473" y="569"/>
                    <a:pt x="474" y="566"/>
                    <a:pt x="478" y="565"/>
                  </a:cubicBezTo>
                  <a:cubicBezTo>
                    <a:pt x="482" y="564"/>
                    <a:pt x="482" y="561"/>
                    <a:pt x="485" y="560"/>
                  </a:cubicBezTo>
                  <a:cubicBezTo>
                    <a:pt x="488" y="559"/>
                    <a:pt x="491" y="556"/>
                    <a:pt x="494" y="555"/>
                  </a:cubicBezTo>
                  <a:cubicBezTo>
                    <a:pt x="495" y="555"/>
                    <a:pt x="496" y="554"/>
                    <a:pt x="497" y="554"/>
                  </a:cubicBezTo>
                  <a:cubicBezTo>
                    <a:pt x="498" y="554"/>
                    <a:pt x="500" y="555"/>
                    <a:pt x="502" y="558"/>
                  </a:cubicBezTo>
                  <a:cubicBezTo>
                    <a:pt x="505" y="561"/>
                    <a:pt x="505" y="560"/>
                    <a:pt x="507" y="563"/>
                  </a:cubicBezTo>
                  <a:cubicBezTo>
                    <a:pt x="510" y="567"/>
                    <a:pt x="510" y="566"/>
                    <a:pt x="511" y="569"/>
                  </a:cubicBezTo>
                  <a:cubicBezTo>
                    <a:pt x="512" y="572"/>
                    <a:pt x="514" y="574"/>
                    <a:pt x="516" y="575"/>
                  </a:cubicBezTo>
                  <a:cubicBezTo>
                    <a:pt x="519" y="576"/>
                    <a:pt x="526" y="579"/>
                    <a:pt x="529" y="580"/>
                  </a:cubicBezTo>
                  <a:cubicBezTo>
                    <a:pt x="531" y="582"/>
                    <a:pt x="531" y="583"/>
                    <a:pt x="532" y="586"/>
                  </a:cubicBezTo>
                  <a:cubicBezTo>
                    <a:pt x="533" y="590"/>
                    <a:pt x="533" y="590"/>
                    <a:pt x="534" y="593"/>
                  </a:cubicBezTo>
                  <a:cubicBezTo>
                    <a:pt x="535" y="597"/>
                    <a:pt x="536" y="597"/>
                    <a:pt x="538" y="599"/>
                  </a:cubicBezTo>
                  <a:cubicBezTo>
                    <a:pt x="541" y="602"/>
                    <a:pt x="540" y="602"/>
                    <a:pt x="543" y="604"/>
                  </a:cubicBezTo>
                  <a:cubicBezTo>
                    <a:pt x="546" y="607"/>
                    <a:pt x="548" y="607"/>
                    <a:pt x="551" y="608"/>
                  </a:cubicBezTo>
                  <a:cubicBezTo>
                    <a:pt x="553" y="609"/>
                    <a:pt x="556" y="609"/>
                    <a:pt x="559" y="611"/>
                  </a:cubicBezTo>
                  <a:cubicBezTo>
                    <a:pt x="561" y="612"/>
                    <a:pt x="562" y="612"/>
                    <a:pt x="566" y="613"/>
                  </a:cubicBezTo>
                  <a:cubicBezTo>
                    <a:pt x="569" y="613"/>
                    <a:pt x="569" y="614"/>
                    <a:pt x="573" y="614"/>
                  </a:cubicBezTo>
                  <a:cubicBezTo>
                    <a:pt x="575" y="614"/>
                    <a:pt x="577" y="614"/>
                    <a:pt x="579" y="614"/>
                  </a:cubicBezTo>
                  <a:cubicBezTo>
                    <a:pt x="580" y="614"/>
                    <a:pt x="581" y="614"/>
                    <a:pt x="583" y="614"/>
                  </a:cubicBezTo>
                  <a:cubicBezTo>
                    <a:pt x="583" y="614"/>
                    <a:pt x="584" y="614"/>
                    <a:pt x="584" y="614"/>
                  </a:cubicBezTo>
                  <a:cubicBezTo>
                    <a:pt x="587" y="614"/>
                    <a:pt x="585" y="616"/>
                    <a:pt x="586" y="617"/>
                  </a:cubicBezTo>
                  <a:cubicBezTo>
                    <a:pt x="587" y="618"/>
                    <a:pt x="590" y="618"/>
                    <a:pt x="594" y="620"/>
                  </a:cubicBezTo>
                  <a:cubicBezTo>
                    <a:pt x="598" y="621"/>
                    <a:pt x="594" y="623"/>
                    <a:pt x="594" y="625"/>
                  </a:cubicBezTo>
                  <a:cubicBezTo>
                    <a:pt x="594" y="627"/>
                    <a:pt x="595" y="628"/>
                    <a:pt x="598" y="630"/>
                  </a:cubicBezTo>
                  <a:cubicBezTo>
                    <a:pt x="601" y="631"/>
                    <a:pt x="600" y="632"/>
                    <a:pt x="602" y="634"/>
                  </a:cubicBezTo>
                  <a:cubicBezTo>
                    <a:pt x="603" y="635"/>
                    <a:pt x="602" y="637"/>
                    <a:pt x="602" y="637"/>
                  </a:cubicBezTo>
                  <a:cubicBezTo>
                    <a:pt x="602" y="637"/>
                    <a:pt x="598" y="638"/>
                    <a:pt x="598" y="640"/>
                  </a:cubicBezTo>
                  <a:cubicBezTo>
                    <a:pt x="599" y="642"/>
                    <a:pt x="598" y="644"/>
                    <a:pt x="596" y="644"/>
                  </a:cubicBezTo>
                  <a:cubicBezTo>
                    <a:pt x="596" y="644"/>
                    <a:pt x="595" y="644"/>
                    <a:pt x="595" y="644"/>
                  </a:cubicBezTo>
                  <a:cubicBezTo>
                    <a:pt x="592" y="643"/>
                    <a:pt x="593" y="644"/>
                    <a:pt x="590" y="643"/>
                  </a:cubicBezTo>
                  <a:cubicBezTo>
                    <a:pt x="587" y="642"/>
                    <a:pt x="586" y="640"/>
                    <a:pt x="585" y="638"/>
                  </a:cubicBezTo>
                  <a:cubicBezTo>
                    <a:pt x="584" y="637"/>
                    <a:pt x="584" y="637"/>
                    <a:pt x="583" y="637"/>
                  </a:cubicBezTo>
                  <a:cubicBezTo>
                    <a:pt x="582" y="637"/>
                    <a:pt x="580" y="638"/>
                    <a:pt x="579" y="639"/>
                  </a:cubicBezTo>
                  <a:cubicBezTo>
                    <a:pt x="577" y="640"/>
                    <a:pt x="575" y="642"/>
                    <a:pt x="574" y="644"/>
                  </a:cubicBezTo>
                  <a:cubicBezTo>
                    <a:pt x="573" y="645"/>
                    <a:pt x="570" y="648"/>
                    <a:pt x="570" y="650"/>
                  </a:cubicBezTo>
                  <a:cubicBezTo>
                    <a:pt x="570" y="653"/>
                    <a:pt x="570" y="654"/>
                    <a:pt x="570" y="656"/>
                  </a:cubicBezTo>
                  <a:cubicBezTo>
                    <a:pt x="571" y="657"/>
                    <a:pt x="571" y="661"/>
                    <a:pt x="571" y="662"/>
                  </a:cubicBezTo>
                  <a:cubicBezTo>
                    <a:pt x="570" y="664"/>
                    <a:pt x="568" y="664"/>
                    <a:pt x="561" y="666"/>
                  </a:cubicBezTo>
                  <a:cubicBezTo>
                    <a:pt x="561" y="666"/>
                    <a:pt x="561" y="666"/>
                    <a:pt x="561" y="666"/>
                  </a:cubicBezTo>
                  <a:cubicBezTo>
                    <a:pt x="560" y="666"/>
                    <a:pt x="560" y="663"/>
                    <a:pt x="559" y="661"/>
                  </a:cubicBezTo>
                  <a:cubicBezTo>
                    <a:pt x="559" y="659"/>
                    <a:pt x="558" y="657"/>
                    <a:pt x="552" y="652"/>
                  </a:cubicBezTo>
                  <a:cubicBezTo>
                    <a:pt x="552" y="652"/>
                    <a:pt x="552" y="652"/>
                    <a:pt x="552" y="652"/>
                  </a:cubicBezTo>
                  <a:cubicBezTo>
                    <a:pt x="551" y="652"/>
                    <a:pt x="550" y="656"/>
                    <a:pt x="549" y="657"/>
                  </a:cubicBezTo>
                  <a:cubicBezTo>
                    <a:pt x="547" y="659"/>
                    <a:pt x="546" y="661"/>
                    <a:pt x="543" y="661"/>
                  </a:cubicBezTo>
                  <a:cubicBezTo>
                    <a:pt x="539" y="661"/>
                    <a:pt x="541" y="659"/>
                    <a:pt x="542" y="658"/>
                  </a:cubicBezTo>
                  <a:cubicBezTo>
                    <a:pt x="542" y="656"/>
                    <a:pt x="543" y="655"/>
                    <a:pt x="544" y="653"/>
                  </a:cubicBezTo>
                  <a:cubicBezTo>
                    <a:pt x="546" y="651"/>
                    <a:pt x="545" y="651"/>
                    <a:pt x="547" y="646"/>
                  </a:cubicBezTo>
                  <a:cubicBezTo>
                    <a:pt x="550" y="642"/>
                    <a:pt x="547" y="643"/>
                    <a:pt x="548" y="640"/>
                  </a:cubicBezTo>
                  <a:cubicBezTo>
                    <a:pt x="549" y="637"/>
                    <a:pt x="547" y="637"/>
                    <a:pt x="545" y="634"/>
                  </a:cubicBezTo>
                  <a:cubicBezTo>
                    <a:pt x="543" y="631"/>
                    <a:pt x="545" y="630"/>
                    <a:pt x="544" y="627"/>
                  </a:cubicBezTo>
                  <a:cubicBezTo>
                    <a:pt x="543" y="625"/>
                    <a:pt x="543" y="625"/>
                    <a:pt x="542" y="625"/>
                  </a:cubicBezTo>
                  <a:cubicBezTo>
                    <a:pt x="541" y="625"/>
                    <a:pt x="540" y="626"/>
                    <a:pt x="539" y="626"/>
                  </a:cubicBezTo>
                  <a:cubicBezTo>
                    <a:pt x="537" y="626"/>
                    <a:pt x="537" y="623"/>
                    <a:pt x="536" y="622"/>
                  </a:cubicBezTo>
                  <a:cubicBezTo>
                    <a:pt x="535" y="621"/>
                    <a:pt x="534" y="621"/>
                    <a:pt x="533" y="621"/>
                  </a:cubicBezTo>
                  <a:cubicBezTo>
                    <a:pt x="532" y="621"/>
                    <a:pt x="530" y="622"/>
                    <a:pt x="528" y="623"/>
                  </a:cubicBezTo>
                  <a:cubicBezTo>
                    <a:pt x="527" y="624"/>
                    <a:pt x="524" y="626"/>
                    <a:pt x="524" y="627"/>
                  </a:cubicBezTo>
                  <a:cubicBezTo>
                    <a:pt x="524" y="628"/>
                    <a:pt x="523" y="629"/>
                    <a:pt x="519" y="634"/>
                  </a:cubicBezTo>
                  <a:cubicBezTo>
                    <a:pt x="519" y="634"/>
                    <a:pt x="518" y="634"/>
                    <a:pt x="518" y="634"/>
                  </a:cubicBezTo>
                  <a:cubicBezTo>
                    <a:pt x="518" y="634"/>
                    <a:pt x="517" y="634"/>
                    <a:pt x="516" y="634"/>
                  </a:cubicBezTo>
                  <a:cubicBezTo>
                    <a:pt x="516" y="633"/>
                    <a:pt x="515" y="633"/>
                    <a:pt x="514" y="633"/>
                  </a:cubicBezTo>
                  <a:cubicBezTo>
                    <a:pt x="514" y="633"/>
                    <a:pt x="513" y="633"/>
                    <a:pt x="513" y="634"/>
                  </a:cubicBezTo>
                  <a:cubicBezTo>
                    <a:pt x="511" y="635"/>
                    <a:pt x="509" y="635"/>
                    <a:pt x="509" y="638"/>
                  </a:cubicBezTo>
                  <a:cubicBezTo>
                    <a:pt x="508" y="641"/>
                    <a:pt x="509" y="641"/>
                    <a:pt x="510" y="643"/>
                  </a:cubicBezTo>
                  <a:cubicBezTo>
                    <a:pt x="511" y="645"/>
                    <a:pt x="511" y="646"/>
                    <a:pt x="510" y="648"/>
                  </a:cubicBezTo>
                  <a:cubicBezTo>
                    <a:pt x="510" y="649"/>
                    <a:pt x="509" y="652"/>
                    <a:pt x="509" y="654"/>
                  </a:cubicBezTo>
                  <a:cubicBezTo>
                    <a:pt x="509" y="656"/>
                    <a:pt x="508" y="658"/>
                    <a:pt x="507" y="661"/>
                  </a:cubicBezTo>
                  <a:cubicBezTo>
                    <a:pt x="507" y="663"/>
                    <a:pt x="509" y="665"/>
                    <a:pt x="509" y="666"/>
                  </a:cubicBezTo>
                  <a:cubicBezTo>
                    <a:pt x="510" y="668"/>
                    <a:pt x="510" y="673"/>
                    <a:pt x="509" y="675"/>
                  </a:cubicBezTo>
                  <a:cubicBezTo>
                    <a:pt x="509" y="678"/>
                    <a:pt x="508" y="678"/>
                    <a:pt x="507" y="681"/>
                  </a:cubicBezTo>
                  <a:cubicBezTo>
                    <a:pt x="506" y="685"/>
                    <a:pt x="504" y="685"/>
                    <a:pt x="502" y="687"/>
                  </a:cubicBezTo>
                  <a:cubicBezTo>
                    <a:pt x="500" y="689"/>
                    <a:pt x="499" y="690"/>
                    <a:pt x="492" y="691"/>
                  </a:cubicBezTo>
                  <a:cubicBezTo>
                    <a:pt x="492" y="691"/>
                    <a:pt x="492" y="691"/>
                    <a:pt x="492" y="691"/>
                  </a:cubicBezTo>
                  <a:cubicBezTo>
                    <a:pt x="489" y="691"/>
                    <a:pt x="489" y="687"/>
                    <a:pt x="488" y="685"/>
                  </a:cubicBezTo>
                  <a:cubicBezTo>
                    <a:pt x="488" y="682"/>
                    <a:pt x="488" y="679"/>
                    <a:pt x="488" y="676"/>
                  </a:cubicBezTo>
                  <a:cubicBezTo>
                    <a:pt x="487" y="673"/>
                    <a:pt x="487" y="671"/>
                    <a:pt x="488" y="668"/>
                  </a:cubicBezTo>
                  <a:cubicBezTo>
                    <a:pt x="488" y="664"/>
                    <a:pt x="487" y="664"/>
                    <a:pt x="487" y="661"/>
                  </a:cubicBezTo>
                  <a:cubicBezTo>
                    <a:pt x="487" y="657"/>
                    <a:pt x="487" y="658"/>
                    <a:pt x="490" y="653"/>
                  </a:cubicBezTo>
                  <a:cubicBezTo>
                    <a:pt x="493" y="649"/>
                    <a:pt x="492" y="650"/>
                    <a:pt x="492" y="647"/>
                  </a:cubicBezTo>
                  <a:cubicBezTo>
                    <a:pt x="492" y="644"/>
                    <a:pt x="493" y="644"/>
                    <a:pt x="495" y="641"/>
                  </a:cubicBezTo>
                  <a:cubicBezTo>
                    <a:pt x="496" y="639"/>
                    <a:pt x="496" y="637"/>
                    <a:pt x="497" y="635"/>
                  </a:cubicBezTo>
                  <a:cubicBezTo>
                    <a:pt x="497" y="634"/>
                    <a:pt x="497" y="633"/>
                    <a:pt x="496" y="633"/>
                  </a:cubicBezTo>
                  <a:cubicBezTo>
                    <a:pt x="496" y="633"/>
                    <a:pt x="494" y="634"/>
                    <a:pt x="492" y="636"/>
                  </a:cubicBezTo>
                  <a:cubicBezTo>
                    <a:pt x="490" y="637"/>
                    <a:pt x="490" y="638"/>
                    <a:pt x="490" y="640"/>
                  </a:cubicBezTo>
                  <a:cubicBezTo>
                    <a:pt x="489" y="643"/>
                    <a:pt x="486" y="644"/>
                    <a:pt x="485" y="645"/>
                  </a:cubicBezTo>
                  <a:cubicBezTo>
                    <a:pt x="485" y="645"/>
                    <a:pt x="485" y="645"/>
                    <a:pt x="484" y="645"/>
                  </a:cubicBezTo>
                  <a:cubicBezTo>
                    <a:pt x="484" y="645"/>
                    <a:pt x="485" y="643"/>
                    <a:pt x="485" y="641"/>
                  </a:cubicBezTo>
                  <a:cubicBezTo>
                    <a:pt x="485" y="639"/>
                    <a:pt x="485" y="637"/>
                    <a:pt x="487" y="635"/>
                  </a:cubicBezTo>
                  <a:cubicBezTo>
                    <a:pt x="489" y="633"/>
                    <a:pt x="489" y="633"/>
                    <a:pt x="491" y="631"/>
                  </a:cubicBezTo>
                  <a:cubicBezTo>
                    <a:pt x="493" y="628"/>
                    <a:pt x="493" y="628"/>
                    <a:pt x="495" y="625"/>
                  </a:cubicBezTo>
                  <a:cubicBezTo>
                    <a:pt x="496" y="621"/>
                    <a:pt x="496" y="622"/>
                    <a:pt x="502" y="620"/>
                  </a:cubicBezTo>
                  <a:cubicBezTo>
                    <a:pt x="504" y="619"/>
                    <a:pt x="504" y="617"/>
                    <a:pt x="504" y="617"/>
                  </a:cubicBezTo>
                  <a:cubicBezTo>
                    <a:pt x="509" y="617"/>
                    <a:pt x="509" y="617"/>
                    <a:pt x="509" y="617"/>
                  </a:cubicBezTo>
                  <a:cubicBezTo>
                    <a:pt x="516" y="614"/>
                    <a:pt x="516" y="614"/>
                    <a:pt x="516" y="614"/>
                  </a:cubicBezTo>
                  <a:cubicBezTo>
                    <a:pt x="519" y="611"/>
                    <a:pt x="519" y="611"/>
                    <a:pt x="519" y="611"/>
                  </a:cubicBezTo>
                  <a:cubicBezTo>
                    <a:pt x="533" y="613"/>
                    <a:pt x="533" y="613"/>
                    <a:pt x="533" y="613"/>
                  </a:cubicBezTo>
                  <a:cubicBezTo>
                    <a:pt x="535" y="615"/>
                    <a:pt x="535" y="615"/>
                    <a:pt x="535" y="615"/>
                  </a:cubicBezTo>
                  <a:cubicBezTo>
                    <a:pt x="540" y="616"/>
                    <a:pt x="540" y="616"/>
                    <a:pt x="540" y="616"/>
                  </a:cubicBezTo>
                  <a:cubicBezTo>
                    <a:pt x="540" y="616"/>
                    <a:pt x="538" y="613"/>
                    <a:pt x="537" y="611"/>
                  </a:cubicBezTo>
                  <a:cubicBezTo>
                    <a:pt x="536" y="610"/>
                    <a:pt x="536" y="608"/>
                    <a:pt x="531" y="608"/>
                  </a:cubicBezTo>
                  <a:cubicBezTo>
                    <a:pt x="531" y="608"/>
                    <a:pt x="531" y="608"/>
                    <a:pt x="531" y="608"/>
                  </a:cubicBezTo>
                  <a:cubicBezTo>
                    <a:pt x="530" y="608"/>
                    <a:pt x="530" y="608"/>
                    <a:pt x="529" y="608"/>
                  </a:cubicBezTo>
                  <a:cubicBezTo>
                    <a:pt x="528" y="608"/>
                    <a:pt x="528" y="608"/>
                    <a:pt x="527" y="608"/>
                  </a:cubicBezTo>
                  <a:cubicBezTo>
                    <a:pt x="527" y="608"/>
                    <a:pt x="527" y="608"/>
                    <a:pt x="526" y="608"/>
                  </a:cubicBezTo>
                  <a:cubicBezTo>
                    <a:pt x="524" y="607"/>
                    <a:pt x="526" y="607"/>
                    <a:pt x="526" y="605"/>
                  </a:cubicBezTo>
                  <a:cubicBezTo>
                    <a:pt x="526" y="603"/>
                    <a:pt x="527" y="602"/>
                    <a:pt x="526" y="600"/>
                  </a:cubicBezTo>
                  <a:cubicBezTo>
                    <a:pt x="526" y="599"/>
                    <a:pt x="526" y="599"/>
                    <a:pt x="525" y="599"/>
                  </a:cubicBezTo>
                  <a:cubicBezTo>
                    <a:pt x="524" y="599"/>
                    <a:pt x="523" y="601"/>
                    <a:pt x="520" y="602"/>
                  </a:cubicBezTo>
                  <a:cubicBezTo>
                    <a:pt x="519" y="602"/>
                    <a:pt x="519" y="602"/>
                    <a:pt x="518" y="602"/>
                  </a:cubicBezTo>
                  <a:cubicBezTo>
                    <a:pt x="517" y="602"/>
                    <a:pt x="516" y="602"/>
                    <a:pt x="514" y="602"/>
                  </a:cubicBezTo>
                  <a:cubicBezTo>
                    <a:pt x="513" y="602"/>
                    <a:pt x="512" y="601"/>
                    <a:pt x="512" y="601"/>
                  </a:cubicBezTo>
                  <a:cubicBezTo>
                    <a:pt x="509" y="601"/>
                    <a:pt x="506" y="602"/>
                    <a:pt x="500" y="604"/>
                  </a:cubicBezTo>
                  <a:cubicBezTo>
                    <a:pt x="498" y="605"/>
                    <a:pt x="496" y="606"/>
                    <a:pt x="492" y="606"/>
                  </a:cubicBezTo>
                  <a:cubicBezTo>
                    <a:pt x="489" y="606"/>
                    <a:pt x="491" y="605"/>
                    <a:pt x="491" y="603"/>
                  </a:cubicBezTo>
                  <a:cubicBezTo>
                    <a:pt x="491" y="602"/>
                    <a:pt x="491" y="599"/>
                    <a:pt x="491" y="598"/>
                  </a:cubicBezTo>
                  <a:cubicBezTo>
                    <a:pt x="491" y="597"/>
                    <a:pt x="490" y="597"/>
                    <a:pt x="488" y="597"/>
                  </a:cubicBezTo>
                  <a:cubicBezTo>
                    <a:pt x="487" y="597"/>
                    <a:pt x="486" y="597"/>
                    <a:pt x="485" y="597"/>
                  </a:cubicBezTo>
                  <a:cubicBezTo>
                    <a:pt x="483" y="597"/>
                    <a:pt x="481" y="598"/>
                    <a:pt x="479" y="598"/>
                  </a:cubicBezTo>
                  <a:cubicBezTo>
                    <a:pt x="479" y="598"/>
                    <a:pt x="478" y="598"/>
                    <a:pt x="478" y="598"/>
                  </a:cubicBezTo>
                  <a:cubicBezTo>
                    <a:pt x="477" y="598"/>
                    <a:pt x="478" y="597"/>
                    <a:pt x="478" y="595"/>
                  </a:cubicBezTo>
                  <a:cubicBezTo>
                    <a:pt x="478" y="594"/>
                    <a:pt x="478" y="594"/>
                    <a:pt x="482" y="593"/>
                  </a:cubicBezTo>
                  <a:cubicBezTo>
                    <a:pt x="483" y="593"/>
                    <a:pt x="486" y="590"/>
                    <a:pt x="487" y="585"/>
                  </a:cubicBezTo>
                  <a:cubicBezTo>
                    <a:pt x="487" y="585"/>
                    <a:pt x="484" y="586"/>
                    <a:pt x="479" y="588"/>
                  </a:cubicBezTo>
                  <a:cubicBezTo>
                    <a:pt x="474" y="594"/>
                    <a:pt x="474" y="594"/>
                    <a:pt x="474" y="594"/>
                  </a:cubicBezTo>
                  <a:cubicBezTo>
                    <a:pt x="472" y="594"/>
                    <a:pt x="472" y="594"/>
                    <a:pt x="472" y="594"/>
                  </a:cubicBezTo>
                  <a:cubicBezTo>
                    <a:pt x="460" y="594"/>
                    <a:pt x="460" y="594"/>
                    <a:pt x="460" y="594"/>
                  </a:cubicBezTo>
                  <a:cubicBezTo>
                    <a:pt x="460" y="599"/>
                    <a:pt x="460" y="599"/>
                    <a:pt x="460" y="599"/>
                  </a:cubicBezTo>
                  <a:cubicBezTo>
                    <a:pt x="460" y="599"/>
                    <a:pt x="457" y="603"/>
                    <a:pt x="455" y="604"/>
                  </a:cubicBezTo>
                  <a:cubicBezTo>
                    <a:pt x="455" y="605"/>
                    <a:pt x="455" y="605"/>
                    <a:pt x="454" y="605"/>
                  </a:cubicBezTo>
                  <a:cubicBezTo>
                    <a:pt x="453" y="605"/>
                    <a:pt x="451" y="603"/>
                    <a:pt x="449" y="603"/>
                  </a:cubicBezTo>
                  <a:cubicBezTo>
                    <a:pt x="447" y="603"/>
                    <a:pt x="449" y="600"/>
                    <a:pt x="449" y="599"/>
                  </a:cubicBezTo>
                  <a:cubicBezTo>
                    <a:pt x="449" y="598"/>
                    <a:pt x="448" y="597"/>
                    <a:pt x="447" y="597"/>
                  </a:cubicBezTo>
                  <a:cubicBezTo>
                    <a:pt x="446" y="597"/>
                    <a:pt x="444" y="598"/>
                    <a:pt x="441" y="599"/>
                  </a:cubicBezTo>
                  <a:cubicBezTo>
                    <a:pt x="440" y="599"/>
                    <a:pt x="440" y="599"/>
                    <a:pt x="439" y="599"/>
                  </a:cubicBezTo>
                  <a:moveTo>
                    <a:pt x="320" y="471"/>
                  </a:moveTo>
                  <a:cubicBezTo>
                    <a:pt x="315" y="466"/>
                    <a:pt x="315" y="466"/>
                    <a:pt x="315" y="466"/>
                  </a:cubicBezTo>
                  <a:cubicBezTo>
                    <a:pt x="316" y="466"/>
                    <a:pt x="316" y="466"/>
                    <a:pt x="317" y="466"/>
                  </a:cubicBezTo>
                  <a:cubicBezTo>
                    <a:pt x="322" y="466"/>
                    <a:pt x="324" y="469"/>
                    <a:pt x="324" y="469"/>
                  </a:cubicBezTo>
                  <a:cubicBezTo>
                    <a:pt x="324" y="469"/>
                    <a:pt x="324" y="471"/>
                    <a:pt x="323" y="472"/>
                  </a:cubicBezTo>
                  <a:cubicBezTo>
                    <a:pt x="323" y="473"/>
                    <a:pt x="322" y="474"/>
                    <a:pt x="323" y="475"/>
                  </a:cubicBezTo>
                  <a:cubicBezTo>
                    <a:pt x="326" y="479"/>
                    <a:pt x="325" y="481"/>
                    <a:pt x="325" y="484"/>
                  </a:cubicBezTo>
                  <a:cubicBezTo>
                    <a:pt x="325" y="487"/>
                    <a:pt x="327" y="491"/>
                    <a:pt x="327" y="491"/>
                  </a:cubicBezTo>
                  <a:cubicBezTo>
                    <a:pt x="330" y="496"/>
                    <a:pt x="330" y="496"/>
                    <a:pt x="330" y="496"/>
                  </a:cubicBezTo>
                  <a:cubicBezTo>
                    <a:pt x="330" y="496"/>
                    <a:pt x="334" y="498"/>
                    <a:pt x="335" y="499"/>
                  </a:cubicBezTo>
                  <a:cubicBezTo>
                    <a:pt x="337" y="499"/>
                    <a:pt x="336" y="503"/>
                    <a:pt x="336" y="503"/>
                  </a:cubicBezTo>
                  <a:cubicBezTo>
                    <a:pt x="342" y="502"/>
                    <a:pt x="342" y="502"/>
                    <a:pt x="342" y="502"/>
                  </a:cubicBezTo>
                  <a:cubicBezTo>
                    <a:pt x="345" y="508"/>
                    <a:pt x="345" y="508"/>
                    <a:pt x="345" y="508"/>
                  </a:cubicBezTo>
                  <a:cubicBezTo>
                    <a:pt x="345" y="510"/>
                    <a:pt x="345" y="510"/>
                    <a:pt x="345" y="510"/>
                  </a:cubicBezTo>
                  <a:cubicBezTo>
                    <a:pt x="344" y="515"/>
                    <a:pt x="344" y="515"/>
                    <a:pt x="344" y="515"/>
                  </a:cubicBezTo>
                  <a:cubicBezTo>
                    <a:pt x="348" y="519"/>
                    <a:pt x="348" y="519"/>
                    <a:pt x="348" y="519"/>
                  </a:cubicBezTo>
                  <a:cubicBezTo>
                    <a:pt x="348" y="519"/>
                    <a:pt x="349" y="521"/>
                    <a:pt x="349" y="523"/>
                  </a:cubicBezTo>
                  <a:cubicBezTo>
                    <a:pt x="349" y="524"/>
                    <a:pt x="347" y="530"/>
                    <a:pt x="347" y="530"/>
                  </a:cubicBezTo>
                  <a:cubicBezTo>
                    <a:pt x="343" y="530"/>
                    <a:pt x="343" y="530"/>
                    <a:pt x="343" y="530"/>
                  </a:cubicBezTo>
                  <a:cubicBezTo>
                    <a:pt x="340" y="525"/>
                    <a:pt x="340" y="525"/>
                    <a:pt x="340" y="525"/>
                  </a:cubicBezTo>
                  <a:cubicBezTo>
                    <a:pt x="340" y="519"/>
                    <a:pt x="340" y="519"/>
                    <a:pt x="340" y="519"/>
                  </a:cubicBezTo>
                  <a:cubicBezTo>
                    <a:pt x="338" y="515"/>
                    <a:pt x="338" y="515"/>
                    <a:pt x="338" y="515"/>
                  </a:cubicBezTo>
                  <a:cubicBezTo>
                    <a:pt x="333" y="512"/>
                    <a:pt x="331" y="510"/>
                    <a:pt x="330" y="510"/>
                  </a:cubicBezTo>
                  <a:cubicBezTo>
                    <a:pt x="329" y="509"/>
                    <a:pt x="328" y="506"/>
                    <a:pt x="327" y="505"/>
                  </a:cubicBezTo>
                  <a:cubicBezTo>
                    <a:pt x="327" y="503"/>
                    <a:pt x="326" y="500"/>
                    <a:pt x="326" y="500"/>
                  </a:cubicBezTo>
                  <a:cubicBezTo>
                    <a:pt x="323" y="498"/>
                    <a:pt x="323" y="496"/>
                    <a:pt x="322" y="495"/>
                  </a:cubicBezTo>
                  <a:cubicBezTo>
                    <a:pt x="317" y="492"/>
                    <a:pt x="318" y="490"/>
                    <a:pt x="318" y="489"/>
                  </a:cubicBezTo>
                  <a:cubicBezTo>
                    <a:pt x="318" y="488"/>
                    <a:pt x="320" y="487"/>
                    <a:pt x="320" y="485"/>
                  </a:cubicBezTo>
                  <a:cubicBezTo>
                    <a:pt x="319" y="484"/>
                    <a:pt x="319" y="482"/>
                    <a:pt x="318" y="482"/>
                  </a:cubicBezTo>
                  <a:cubicBezTo>
                    <a:pt x="316" y="482"/>
                    <a:pt x="316" y="481"/>
                    <a:pt x="313" y="479"/>
                  </a:cubicBezTo>
                  <a:cubicBezTo>
                    <a:pt x="311" y="476"/>
                    <a:pt x="311" y="474"/>
                    <a:pt x="310" y="473"/>
                  </a:cubicBezTo>
                  <a:cubicBezTo>
                    <a:pt x="308" y="473"/>
                    <a:pt x="308" y="471"/>
                    <a:pt x="308" y="471"/>
                  </a:cubicBezTo>
                  <a:cubicBezTo>
                    <a:pt x="308" y="471"/>
                    <a:pt x="312" y="471"/>
                    <a:pt x="314" y="471"/>
                  </a:cubicBezTo>
                  <a:cubicBezTo>
                    <a:pt x="315" y="471"/>
                    <a:pt x="320" y="471"/>
                    <a:pt x="320" y="471"/>
                  </a:cubicBezTo>
                  <a:moveTo>
                    <a:pt x="344" y="455"/>
                  </a:moveTo>
                  <a:cubicBezTo>
                    <a:pt x="344" y="455"/>
                    <a:pt x="341" y="453"/>
                    <a:pt x="340" y="453"/>
                  </a:cubicBezTo>
                  <a:cubicBezTo>
                    <a:pt x="339" y="452"/>
                    <a:pt x="341" y="449"/>
                    <a:pt x="341" y="448"/>
                  </a:cubicBezTo>
                  <a:cubicBezTo>
                    <a:pt x="341" y="447"/>
                    <a:pt x="345" y="445"/>
                    <a:pt x="345" y="445"/>
                  </a:cubicBezTo>
                  <a:cubicBezTo>
                    <a:pt x="344" y="449"/>
                    <a:pt x="344" y="449"/>
                    <a:pt x="344" y="449"/>
                  </a:cubicBezTo>
                  <a:cubicBezTo>
                    <a:pt x="346" y="452"/>
                    <a:pt x="346" y="452"/>
                    <a:pt x="346" y="452"/>
                  </a:cubicBezTo>
                  <a:cubicBezTo>
                    <a:pt x="346" y="452"/>
                    <a:pt x="348" y="450"/>
                    <a:pt x="352" y="450"/>
                  </a:cubicBezTo>
                  <a:cubicBezTo>
                    <a:pt x="352" y="450"/>
                    <a:pt x="352" y="450"/>
                    <a:pt x="352" y="450"/>
                  </a:cubicBezTo>
                  <a:cubicBezTo>
                    <a:pt x="353" y="450"/>
                    <a:pt x="351" y="454"/>
                    <a:pt x="352" y="457"/>
                  </a:cubicBezTo>
                  <a:cubicBezTo>
                    <a:pt x="352" y="461"/>
                    <a:pt x="352" y="460"/>
                    <a:pt x="352" y="462"/>
                  </a:cubicBezTo>
                  <a:cubicBezTo>
                    <a:pt x="352" y="464"/>
                    <a:pt x="352" y="465"/>
                    <a:pt x="353" y="469"/>
                  </a:cubicBezTo>
                  <a:cubicBezTo>
                    <a:pt x="355" y="473"/>
                    <a:pt x="355" y="473"/>
                    <a:pt x="357" y="476"/>
                  </a:cubicBezTo>
                  <a:cubicBezTo>
                    <a:pt x="359" y="480"/>
                    <a:pt x="359" y="479"/>
                    <a:pt x="359" y="480"/>
                  </a:cubicBezTo>
                  <a:cubicBezTo>
                    <a:pt x="358" y="481"/>
                    <a:pt x="358" y="484"/>
                    <a:pt x="358" y="485"/>
                  </a:cubicBezTo>
                  <a:cubicBezTo>
                    <a:pt x="358" y="487"/>
                    <a:pt x="361" y="489"/>
                    <a:pt x="363" y="490"/>
                  </a:cubicBezTo>
                  <a:cubicBezTo>
                    <a:pt x="365" y="490"/>
                    <a:pt x="365" y="492"/>
                    <a:pt x="366" y="494"/>
                  </a:cubicBezTo>
                  <a:cubicBezTo>
                    <a:pt x="366" y="497"/>
                    <a:pt x="367" y="499"/>
                    <a:pt x="368" y="501"/>
                  </a:cubicBezTo>
                  <a:cubicBezTo>
                    <a:pt x="369" y="502"/>
                    <a:pt x="370" y="502"/>
                    <a:pt x="371" y="502"/>
                  </a:cubicBezTo>
                  <a:cubicBezTo>
                    <a:pt x="372" y="502"/>
                    <a:pt x="374" y="502"/>
                    <a:pt x="376" y="502"/>
                  </a:cubicBezTo>
                  <a:cubicBezTo>
                    <a:pt x="376" y="502"/>
                    <a:pt x="376" y="502"/>
                    <a:pt x="376" y="502"/>
                  </a:cubicBezTo>
                  <a:cubicBezTo>
                    <a:pt x="379" y="502"/>
                    <a:pt x="377" y="504"/>
                    <a:pt x="377" y="506"/>
                  </a:cubicBezTo>
                  <a:cubicBezTo>
                    <a:pt x="378" y="507"/>
                    <a:pt x="375" y="510"/>
                    <a:pt x="376" y="511"/>
                  </a:cubicBezTo>
                  <a:cubicBezTo>
                    <a:pt x="376" y="512"/>
                    <a:pt x="375" y="515"/>
                    <a:pt x="376" y="516"/>
                  </a:cubicBezTo>
                  <a:cubicBezTo>
                    <a:pt x="377" y="517"/>
                    <a:pt x="375" y="521"/>
                    <a:pt x="376" y="522"/>
                  </a:cubicBezTo>
                  <a:cubicBezTo>
                    <a:pt x="376" y="523"/>
                    <a:pt x="372" y="524"/>
                    <a:pt x="368" y="526"/>
                  </a:cubicBezTo>
                  <a:cubicBezTo>
                    <a:pt x="367" y="527"/>
                    <a:pt x="366" y="527"/>
                    <a:pt x="366" y="527"/>
                  </a:cubicBezTo>
                  <a:cubicBezTo>
                    <a:pt x="364" y="527"/>
                    <a:pt x="366" y="522"/>
                    <a:pt x="366" y="520"/>
                  </a:cubicBezTo>
                  <a:cubicBezTo>
                    <a:pt x="366" y="517"/>
                    <a:pt x="365" y="514"/>
                    <a:pt x="365" y="512"/>
                  </a:cubicBezTo>
                  <a:cubicBezTo>
                    <a:pt x="365" y="510"/>
                    <a:pt x="364" y="507"/>
                    <a:pt x="362" y="506"/>
                  </a:cubicBezTo>
                  <a:cubicBezTo>
                    <a:pt x="361" y="504"/>
                    <a:pt x="359" y="502"/>
                    <a:pt x="357" y="500"/>
                  </a:cubicBezTo>
                  <a:cubicBezTo>
                    <a:pt x="355" y="498"/>
                    <a:pt x="355" y="497"/>
                    <a:pt x="354" y="496"/>
                  </a:cubicBezTo>
                  <a:cubicBezTo>
                    <a:pt x="353" y="495"/>
                    <a:pt x="354" y="493"/>
                    <a:pt x="354" y="493"/>
                  </a:cubicBezTo>
                  <a:cubicBezTo>
                    <a:pt x="353" y="489"/>
                    <a:pt x="353" y="489"/>
                    <a:pt x="353" y="489"/>
                  </a:cubicBezTo>
                  <a:cubicBezTo>
                    <a:pt x="353" y="489"/>
                    <a:pt x="352" y="489"/>
                    <a:pt x="352" y="489"/>
                  </a:cubicBezTo>
                  <a:cubicBezTo>
                    <a:pt x="351" y="489"/>
                    <a:pt x="348" y="489"/>
                    <a:pt x="344" y="487"/>
                  </a:cubicBezTo>
                  <a:cubicBezTo>
                    <a:pt x="342" y="486"/>
                    <a:pt x="344" y="484"/>
                    <a:pt x="343" y="482"/>
                  </a:cubicBezTo>
                  <a:cubicBezTo>
                    <a:pt x="343" y="480"/>
                    <a:pt x="340" y="480"/>
                    <a:pt x="338" y="476"/>
                  </a:cubicBezTo>
                  <a:cubicBezTo>
                    <a:pt x="337" y="475"/>
                    <a:pt x="339" y="472"/>
                    <a:pt x="339" y="472"/>
                  </a:cubicBezTo>
                  <a:cubicBezTo>
                    <a:pt x="339" y="472"/>
                    <a:pt x="335" y="472"/>
                    <a:pt x="333" y="471"/>
                  </a:cubicBezTo>
                  <a:cubicBezTo>
                    <a:pt x="330" y="471"/>
                    <a:pt x="330" y="468"/>
                    <a:pt x="329" y="467"/>
                  </a:cubicBezTo>
                  <a:cubicBezTo>
                    <a:pt x="329" y="467"/>
                    <a:pt x="330" y="464"/>
                    <a:pt x="332" y="463"/>
                  </a:cubicBezTo>
                  <a:cubicBezTo>
                    <a:pt x="333" y="463"/>
                    <a:pt x="334" y="458"/>
                    <a:pt x="334" y="457"/>
                  </a:cubicBezTo>
                  <a:cubicBezTo>
                    <a:pt x="335" y="456"/>
                    <a:pt x="338" y="453"/>
                    <a:pt x="338" y="453"/>
                  </a:cubicBezTo>
                  <a:cubicBezTo>
                    <a:pt x="344" y="455"/>
                    <a:pt x="344" y="455"/>
                    <a:pt x="344" y="455"/>
                  </a:cubicBezTo>
                  <a:moveTo>
                    <a:pt x="286" y="406"/>
                  </a:moveTo>
                  <a:cubicBezTo>
                    <a:pt x="284" y="406"/>
                    <a:pt x="284" y="404"/>
                    <a:pt x="283" y="402"/>
                  </a:cubicBezTo>
                  <a:cubicBezTo>
                    <a:pt x="282" y="400"/>
                    <a:pt x="283" y="397"/>
                    <a:pt x="282" y="395"/>
                  </a:cubicBezTo>
                  <a:cubicBezTo>
                    <a:pt x="281" y="392"/>
                    <a:pt x="281" y="389"/>
                    <a:pt x="281" y="387"/>
                  </a:cubicBezTo>
                  <a:cubicBezTo>
                    <a:pt x="280" y="384"/>
                    <a:pt x="281" y="384"/>
                    <a:pt x="288" y="380"/>
                  </a:cubicBezTo>
                  <a:cubicBezTo>
                    <a:pt x="289" y="379"/>
                    <a:pt x="288" y="377"/>
                    <a:pt x="288" y="376"/>
                  </a:cubicBezTo>
                  <a:cubicBezTo>
                    <a:pt x="288" y="374"/>
                    <a:pt x="288" y="371"/>
                    <a:pt x="288" y="371"/>
                  </a:cubicBezTo>
                  <a:cubicBezTo>
                    <a:pt x="294" y="369"/>
                    <a:pt x="294" y="369"/>
                    <a:pt x="294" y="369"/>
                  </a:cubicBezTo>
                  <a:cubicBezTo>
                    <a:pt x="294" y="369"/>
                    <a:pt x="296" y="372"/>
                    <a:pt x="300" y="373"/>
                  </a:cubicBezTo>
                  <a:cubicBezTo>
                    <a:pt x="301" y="373"/>
                    <a:pt x="301" y="376"/>
                    <a:pt x="298" y="379"/>
                  </a:cubicBezTo>
                  <a:cubicBezTo>
                    <a:pt x="296" y="380"/>
                    <a:pt x="293" y="382"/>
                    <a:pt x="297" y="384"/>
                  </a:cubicBezTo>
                  <a:cubicBezTo>
                    <a:pt x="300" y="386"/>
                    <a:pt x="297" y="388"/>
                    <a:pt x="295" y="390"/>
                  </a:cubicBezTo>
                  <a:cubicBezTo>
                    <a:pt x="292" y="397"/>
                    <a:pt x="292" y="397"/>
                    <a:pt x="292" y="397"/>
                  </a:cubicBezTo>
                  <a:cubicBezTo>
                    <a:pt x="292" y="397"/>
                    <a:pt x="292" y="401"/>
                    <a:pt x="291" y="402"/>
                  </a:cubicBezTo>
                  <a:cubicBezTo>
                    <a:pt x="290" y="403"/>
                    <a:pt x="289" y="405"/>
                    <a:pt x="286" y="406"/>
                  </a:cubicBezTo>
                  <a:cubicBezTo>
                    <a:pt x="286" y="406"/>
                    <a:pt x="286" y="406"/>
                    <a:pt x="286" y="406"/>
                  </a:cubicBezTo>
                  <a:moveTo>
                    <a:pt x="204" y="334"/>
                  </a:moveTo>
                  <a:cubicBezTo>
                    <a:pt x="205" y="334"/>
                    <a:pt x="206" y="333"/>
                    <a:pt x="207" y="333"/>
                  </a:cubicBezTo>
                  <a:cubicBezTo>
                    <a:pt x="209" y="332"/>
                    <a:pt x="212" y="331"/>
                    <a:pt x="213" y="330"/>
                  </a:cubicBezTo>
                  <a:cubicBezTo>
                    <a:pt x="214" y="329"/>
                    <a:pt x="217" y="327"/>
                    <a:pt x="218" y="327"/>
                  </a:cubicBezTo>
                  <a:cubicBezTo>
                    <a:pt x="218" y="327"/>
                    <a:pt x="218" y="327"/>
                    <a:pt x="219" y="327"/>
                  </a:cubicBezTo>
                  <a:cubicBezTo>
                    <a:pt x="220" y="327"/>
                    <a:pt x="223" y="329"/>
                    <a:pt x="223" y="331"/>
                  </a:cubicBezTo>
                  <a:cubicBezTo>
                    <a:pt x="224" y="332"/>
                    <a:pt x="224" y="335"/>
                    <a:pt x="227" y="336"/>
                  </a:cubicBezTo>
                  <a:cubicBezTo>
                    <a:pt x="230" y="337"/>
                    <a:pt x="234" y="338"/>
                    <a:pt x="234" y="340"/>
                  </a:cubicBezTo>
                  <a:cubicBezTo>
                    <a:pt x="234" y="341"/>
                    <a:pt x="229" y="343"/>
                    <a:pt x="227" y="343"/>
                  </a:cubicBezTo>
                  <a:cubicBezTo>
                    <a:pt x="227" y="343"/>
                    <a:pt x="227" y="343"/>
                    <a:pt x="226" y="343"/>
                  </a:cubicBezTo>
                  <a:cubicBezTo>
                    <a:pt x="225" y="343"/>
                    <a:pt x="222" y="342"/>
                    <a:pt x="221" y="340"/>
                  </a:cubicBezTo>
                  <a:cubicBezTo>
                    <a:pt x="220" y="339"/>
                    <a:pt x="216" y="335"/>
                    <a:pt x="216" y="335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210" y="342"/>
                    <a:pt x="204" y="344"/>
                    <a:pt x="203" y="344"/>
                  </a:cubicBezTo>
                  <a:cubicBezTo>
                    <a:pt x="202" y="344"/>
                    <a:pt x="199" y="346"/>
                    <a:pt x="196" y="347"/>
                  </a:cubicBezTo>
                  <a:cubicBezTo>
                    <a:pt x="194" y="348"/>
                    <a:pt x="192" y="350"/>
                    <a:pt x="191" y="351"/>
                  </a:cubicBezTo>
                  <a:cubicBezTo>
                    <a:pt x="189" y="353"/>
                    <a:pt x="188" y="355"/>
                    <a:pt x="186" y="356"/>
                  </a:cubicBezTo>
                  <a:cubicBezTo>
                    <a:pt x="185" y="356"/>
                    <a:pt x="185" y="358"/>
                    <a:pt x="185" y="360"/>
                  </a:cubicBezTo>
                  <a:cubicBezTo>
                    <a:pt x="185" y="360"/>
                    <a:pt x="185" y="360"/>
                    <a:pt x="185" y="360"/>
                  </a:cubicBezTo>
                  <a:cubicBezTo>
                    <a:pt x="185" y="360"/>
                    <a:pt x="188" y="363"/>
                    <a:pt x="183" y="365"/>
                  </a:cubicBezTo>
                  <a:cubicBezTo>
                    <a:pt x="181" y="366"/>
                    <a:pt x="179" y="367"/>
                    <a:pt x="178" y="367"/>
                  </a:cubicBezTo>
                  <a:cubicBezTo>
                    <a:pt x="175" y="367"/>
                    <a:pt x="174" y="366"/>
                    <a:pt x="173" y="365"/>
                  </a:cubicBezTo>
                  <a:cubicBezTo>
                    <a:pt x="171" y="365"/>
                    <a:pt x="165" y="363"/>
                    <a:pt x="165" y="363"/>
                  </a:cubicBezTo>
                  <a:cubicBezTo>
                    <a:pt x="168" y="358"/>
                    <a:pt x="168" y="358"/>
                    <a:pt x="168" y="358"/>
                  </a:cubicBezTo>
                  <a:cubicBezTo>
                    <a:pt x="168" y="358"/>
                    <a:pt x="175" y="354"/>
                    <a:pt x="176" y="353"/>
                  </a:cubicBezTo>
                  <a:cubicBezTo>
                    <a:pt x="178" y="353"/>
                    <a:pt x="180" y="349"/>
                    <a:pt x="180" y="349"/>
                  </a:cubicBezTo>
                  <a:cubicBezTo>
                    <a:pt x="180" y="349"/>
                    <a:pt x="185" y="347"/>
                    <a:pt x="187" y="346"/>
                  </a:cubicBezTo>
                  <a:cubicBezTo>
                    <a:pt x="189" y="345"/>
                    <a:pt x="193" y="342"/>
                    <a:pt x="192" y="341"/>
                  </a:cubicBezTo>
                  <a:cubicBezTo>
                    <a:pt x="192" y="340"/>
                    <a:pt x="193" y="337"/>
                    <a:pt x="193" y="335"/>
                  </a:cubicBezTo>
                  <a:cubicBezTo>
                    <a:pt x="193" y="334"/>
                    <a:pt x="193" y="332"/>
                    <a:pt x="195" y="332"/>
                  </a:cubicBezTo>
                  <a:cubicBezTo>
                    <a:pt x="197" y="332"/>
                    <a:pt x="200" y="333"/>
                    <a:pt x="202" y="333"/>
                  </a:cubicBezTo>
                  <a:cubicBezTo>
                    <a:pt x="202" y="334"/>
                    <a:pt x="203" y="334"/>
                    <a:pt x="204" y="334"/>
                  </a:cubicBezTo>
                  <a:moveTo>
                    <a:pt x="154" y="277"/>
                  </a:moveTo>
                  <a:cubicBezTo>
                    <a:pt x="157" y="277"/>
                    <a:pt x="158" y="276"/>
                    <a:pt x="162" y="275"/>
                  </a:cubicBezTo>
                  <a:cubicBezTo>
                    <a:pt x="166" y="273"/>
                    <a:pt x="169" y="271"/>
                    <a:pt x="171" y="269"/>
                  </a:cubicBezTo>
                  <a:cubicBezTo>
                    <a:pt x="174" y="268"/>
                    <a:pt x="174" y="267"/>
                    <a:pt x="177" y="264"/>
                  </a:cubicBezTo>
                  <a:cubicBezTo>
                    <a:pt x="180" y="261"/>
                    <a:pt x="179" y="260"/>
                    <a:pt x="182" y="258"/>
                  </a:cubicBezTo>
                  <a:cubicBezTo>
                    <a:pt x="185" y="255"/>
                    <a:pt x="187" y="254"/>
                    <a:pt x="189" y="253"/>
                  </a:cubicBezTo>
                  <a:cubicBezTo>
                    <a:pt x="190" y="253"/>
                    <a:pt x="190" y="253"/>
                    <a:pt x="191" y="253"/>
                  </a:cubicBezTo>
                  <a:cubicBezTo>
                    <a:pt x="194" y="253"/>
                    <a:pt x="197" y="255"/>
                    <a:pt x="198" y="257"/>
                  </a:cubicBezTo>
                  <a:cubicBezTo>
                    <a:pt x="200" y="259"/>
                    <a:pt x="197" y="258"/>
                    <a:pt x="193" y="259"/>
                  </a:cubicBezTo>
                  <a:cubicBezTo>
                    <a:pt x="193" y="259"/>
                    <a:pt x="195" y="262"/>
                    <a:pt x="190" y="266"/>
                  </a:cubicBezTo>
                  <a:cubicBezTo>
                    <a:pt x="189" y="268"/>
                    <a:pt x="187" y="268"/>
                    <a:pt x="184" y="268"/>
                  </a:cubicBezTo>
                  <a:cubicBezTo>
                    <a:pt x="182" y="268"/>
                    <a:pt x="181" y="270"/>
                    <a:pt x="180" y="272"/>
                  </a:cubicBezTo>
                  <a:cubicBezTo>
                    <a:pt x="179" y="274"/>
                    <a:pt x="179" y="276"/>
                    <a:pt x="178" y="277"/>
                  </a:cubicBezTo>
                  <a:cubicBezTo>
                    <a:pt x="177" y="279"/>
                    <a:pt x="174" y="279"/>
                    <a:pt x="173" y="280"/>
                  </a:cubicBezTo>
                  <a:cubicBezTo>
                    <a:pt x="171" y="280"/>
                    <a:pt x="169" y="281"/>
                    <a:pt x="168" y="282"/>
                  </a:cubicBezTo>
                  <a:cubicBezTo>
                    <a:pt x="166" y="283"/>
                    <a:pt x="164" y="285"/>
                    <a:pt x="162" y="287"/>
                  </a:cubicBezTo>
                  <a:cubicBezTo>
                    <a:pt x="161" y="288"/>
                    <a:pt x="160" y="290"/>
                    <a:pt x="159" y="291"/>
                  </a:cubicBezTo>
                  <a:cubicBezTo>
                    <a:pt x="158" y="293"/>
                    <a:pt x="155" y="295"/>
                    <a:pt x="153" y="296"/>
                  </a:cubicBezTo>
                  <a:cubicBezTo>
                    <a:pt x="153" y="296"/>
                    <a:pt x="153" y="296"/>
                    <a:pt x="152" y="296"/>
                  </a:cubicBezTo>
                  <a:cubicBezTo>
                    <a:pt x="151" y="296"/>
                    <a:pt x="149" y="295"/>
                    <a:pt x="148" y="295"/>
                  </a:cubicBezTo>
                  <a:cubicBezTo>
                    <a:pt x="147" y="294"/>
                    <a:pt x="147" y="294"/>
                    <a:pt x="146" y="294"/>
                  </a:cubicBezTo>
                  <a:cubicBezTo>
                    <a:pt x="144" y="294"/>
                    <a:pt x="143" y="295"/>
                    <a:pt x="143" y="295"/>
                  </a:cubicBezTo>
                  <a:cubicBezTo>
                    <a:pt x="143" y="295"/>
                    <a:pt x="140" y="298"/>
                    <a:pt x="139" y="300"/>
                  </a:cubicBezTo>
                  <a:cubicBezTo>
                    <a:pt x="139" y="302"/>
                    <a:pt x="135" y="303"/>
                    <a:pt x="133" y="305"/>
                  </a:cubicBezTo>
                  <a:cubicBezTo>
                    <a:pt x="132" y="306"/>
                    <a:pt x="130" y="306"/>
                    <a:pt x="127" y="306"/>
                  </a:cubicBezTo>
                  <a:cubicBezTo>
                    <a:pt x="126" y="306"/>
                    <a:pt x="125" y="306"/>
                    <a:pt x="124" y="306"/>
                  </a:cubicBezTo>
                  <a:cubicBezTo>
                    <a:pt x="121" y="306"/>
                    <a:pt x="119" y="306"/>
                    <a:pt x="117" y="306"/>
                  </a:cubicBezTo>
                  <a:cubicBezTo>
                    <a:pt x="117" y="306"/>
                    <a:pt x="116" y="306"/>
                    <a:pt x="116" y="306"/>
                  </a:cubicBezTo>
                  <a:cubicBezTo>
                    <a:pt x="114" y="306"/>
                    <a:pt x="113" y="307"/>
                    <a:pt x="111" y="308"/>
                  </a:cubicBezTo>
                  <a:cubicBezTo>
                    <a:pt x="110" y="309"/>
                    <a:pt x="109" y="309"/>
                    <a:pt x="108" y="309"/>
                  </a:cubicBezTo>
                  <a:cubicBezTo>
                    <a:pt x="106" y="309"/>
                    <a:pt x="105" y="308"/>
                    <a:pt x="104" y="308"/>
                  </a:cubicBezTo>
                  <a:cubicBezTo>
                    <a:pt x="103" y="308"/>
                    <a:pt x="106" y="305"/>
                    <a:pt x="101" y="301"/>
                  </a:cubicBezTo>
                  <a:cubicBezTo>
                    <a:pt x="99" y="299"/>
                    <a:pt x="95" y="299"/>
                    <a:pt x="92" y="299"/>
                  </a:cubicBezTo>
                  <a:cubicBezTo>
                    <a:pt x="90" y="298"/>
                    <a:pt x="87" y="296"/>
                    <a:pt x="86" y="295"/>
                  </a:cubicBezTo>
                  <a:cubicBezTo>
                    <a:pt x="84" y="294"/>
                    <a:pt x="83" y="291"/>
                    <a:pt x="83" y="291"/>
                  </a:cubicBezTo>
                  <a:cubicBezTo>
                    <a:pt x="83" y="291"/>
                    <a:pt x="90" y="290"/>
                    <a:pt x="97" y="290"/>
                  </a:cubicBezTo>
                  <a:cubicBezTo>
                    <a:pt x="100" y="290"/>
                    <a:pt x="101" y="290"/>
                    <a:pt x="107" y="288"/>
                  </a:cubicBezTo>
                  <a:cubicBezTo>
                    <a:pt x="114" y="287"/>
                    <a:pt x="107" y="288"/>
                    <a:pt x="108" y="285"/>
                  </a:cubicBezTo>
                  <a:cubicBezTo>
                    <a:pt x="108" y="284"/>
                    <a:pt x="109" y="283"/>
                    <a:pt x="110" y="283"/>
                  </a:cubicBezTo>
                  <a:cubicBezTo>
                    <a:pt x="111" y="283"/>
                    <a:pt x="112" y="283"/>
                    <a:pt x="113" y="283"/>
                  </a:cubicBezTo>
                  <a:cubicBezTo>
                    <a:pt x="114" y="284"/>
                    <a:pt x="114" y="284"/>
                    <a:pt x="115" y="284"/>
                  </a:cubicBezTo>
                  <a:cubicBezTo>
                    <a:pt x="116" y="284"/>
                    <a:pt x="117" y="283"/>
                    <a:pt x="119" y="283"/>
                  </a:cubicBezTo>
                  <a:cubicBezTo>
                    <a:pt x="120" y="283"/>
                    <a:pt x="123" y="283"/>
                    <a:pt x="124" y="279"/>
                  </a:cubicBezTo>
                  <a:cubicBezTo>
                    <a:pt x="125" y="276"/>
                    <a:pt x="123" y="274"/>
                    <a:pt x="123" y="273"/>
                  </a:cubicBezTo>
                  <a:cubicBezTo>
                    <a:pt x="123" y="271"/>
                    <a:pt x="122" y="268"/>
                    <a:pt x="119" y="267"/>
                  </a:cubicBezTo>
                  <a:cubicBezTo>
                    <a:pt x="116" y="267"/>
                    <a:pt x="114" y="265"/>
                    <a:pt x="113" y="264"/>
                  </a:cubicBezTo>
                  <a:cubicBezTo>
                    <a:pt x="111" y="263"/>
                    <a:pt x="109" y="257"/>
                    <a:pt x="107" y="255"/>
                  </a:cubicBezTo>
                  <a:cubicBezTo>
                    <a:pt x="107" y="255"/>
                    <a:pt x="107" y="255"/>
                    <a:pt x="107" y="255"/>
                  </a:cubicBezTo>
                  <a:cubicBezTo>
                    <a:pt x="108" y="255"/>
                    <a:pt x="111" y="258"/>
                    <a:pt x="114" y="258"/>
                  </a:cubicBezTo>
                  <a:cubicBezTo>
                    <a:pt x="118" y="259"/>
                    <a:pt x="119" y="258"/>
                    <a:pt x="121" y="260"/>
                  </a:cubicBezTo>
                  <a:cubicBezTo>
                    <a:pt x="123" y="261"/>
                    <a:pt x="129" y="262"/>
                    <a:pt x="130" y="263"/>
                  </a:cubicBezTo>
                  <a:cubicBezTo>
                    <a:pt x="132" y="264"/>
                    <a:pt x="132" y="266"/>
                    <a:pt x="132" y="269"/>
                  </a:cubicBezTo>
                  <a:cubicBezTo>
                    <a:pt x="132" y="272"/>
                    <a:pt x="132" y="272"/>
                    <a:pt x="138" y="275"/>
                  </a:cubicBezTo>
                  <a:cubicBezTo>
                    <a:pt x="138" y="275"/>
                    <a:pt x="139" y="275"/>
                    <a:pt x="139" y="275"/>
                  </a:cubicBezTo>
                  <a:cubicBezTo>
                    <a:pt x="141" y="275"/>
                    <a:pt x="142" y="274"/>
                    <a:pt x="144" y="274"/>
                  </a:cubicBezTo>
                  <a:cubicBezTo>
                    <a:pt x="146" y="274"/>
                    <a:pt x="147" y="276"/>
                    <a:pt x="152" y="277"/>
                  </a:cubicBezTo>
                  <a:cubicBezTo>
                    <a:pt x="153" y="277"/>
                    <a:pt x="154" y="277"/>
                    <a:pt x="154" y="277"/>
                  </a:cubicBezTo>
                  <a:moveTo>
                    <a:pt x="411" y="0"/>
                  </a:moveTo>
                  <a:cubicBezTo>
                    <a:pt x="409" y="0"/>
                    <a:pt x="407" y="0"/>
                    <a:pt x="405" y="1"/>
                  </a:cubicBezTo>
                  <a:cubicBezTo>
                    <a:pt x="404" y="2"/>
                    <a:pt x="403" y="4"/>
                    <a:pt x="402" y="5"/>
                  </a:cubicBezTo>
                  <a:cubicBezTo>
                    <a:pt x="401" y="6"/>
                    <a:pt x="401" y="7"/>
                    <a:pt x="401" y="7"/>
                  </a:cubicBezTo>
                  <a:cubicBezTo>
                    <a:pt x="401" y="7"/>
                    <a:pt x="401" y="6"/>
                    <a:pt x="402" y="5"/>
                  </a:cubicBezTo>
                  <a:cubicBezTo>
                    <a:pt x="402" y="4"/>
                    <a:pt x="403" y="4"/>
                    <a:pt x="403" y="3"/>
                  </a:cubicBezTo>
                  <a:cubicBezTo>
                    <a:pt x="403" y="2"/>
                    <a:pt x="401" y="2"/>
                    <a:pt x="400" y="2"/>
                  </a:cubicBezTo>
                  <a:cubicBezTo>
                    <a:pt x="399" y="2"/>
                    <a:pt x="399" y="2"/>
                    <a:pt x="398" y="2"/>
                  </a:cubicBezTo>
                  <a:cubicBezTo>
                    <a:pt x="398" y="2"/>
                    <a:pt x="398" y="2"/>
                    <a:pt x="397" y="2"/>
                  </a:cubicBezTo>
                  <a:cubicBezTo>
                    <a:pt x="397" y="2"/>
                    <a:pt x="396" y="2"/>
                    <a:pt x="395" y="2"/>
                  </a:cubicBezTo>
                  <a:cubicBezTo>
                    <a:pt x="395" y="2"/>
                    <a:pt x="395" y="2"/>
                    <a:pt x="395" y="2"/>
                  </a:cubicBezTo>
                  <a:cubicBezTo>
                    <a:pt x="392" y="2"/>
                    <a:pt x="385" y="3"/>
                    <a:pt x="385" y="3"/>
                  </a:cubicBezTo>
                  <a:cubicBezTo>
                    <a:pt x="385" y="3"/>
                    <a:pt x="385" y="5"/>
                    <a:pt x="387" y="8"/>
                  </a:cubicBezTo>
                  <a:cubicBezTo>
                    <a:pt x="390" y="10"/>
                    <a:pt x="389" y="13"/>
                    <a:pt x="389" y="14"/>
                  </a:cubicBezTo>
                  <a:cubicBezTo>
                    <a:pt x="389" y="15"/>
                    <a:pt x="389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6" y="14"/>
                    <a:pt x="385" y="14"/>
                    <a:pt x="384" y="14"/>
                  </a:cubicBezTo>
                  <a:cubicBezTo>
                    <a:pt x="383" y="14"/>
                    <a:pt x="382" y="14"/>
                    <a:pt x="381" y="14"/>
                  </a:cubicBezTo>
                  <a:cubicBezTo>
                    <a:pt x="378" y="15"/>
                    <a:pt x="384" y="18"/>
                    <a:pt x="386" y="19"/>
                  </a:cubicBezTo>
                  <a:cubicBezTo>
                    <a:pt x="388" y="20"/>
                    <a:pt x="385" y="22"/>
                    <a:pt x="385" y="24"/>
                  </a:cubicBezTo>
                  <a:cubicBezTo>
                    <a:pt x="385" y="26"/>
                    <a:pt x="385" y="28"/>
                    <a:pt x="386" y="30"/>
                  </a:cubicBezTo>
                  <a:cubicBezTo>
                    <a:pt x="387" y="32"/>
                    <a:pt x="391" y="32"/>
                    <a:pt x="392" y="34"/>
                  </a:cubicBezTo>
                  <a:cubicBezTo>
                    <a:pt x="394" y="36"/>
                    <a:pt x="388" y="36"/>
                    <a:pt x="386" y="40"/>
                  </a:cubicBezTo>
                  <a:cubicBezTo>
                    <a:pt x="384" y="44"/>
                    <a:pt x="386" y="43"/>
                    <a:pt x="391" y="49"/>
                  </a:cubicBezTo>
                  <a:cubicBezTo>
                    <a:pt x="393" y="51"/>
                    <a:pt x="391" y="51"/>
                    <a:pt x="393" y="54"/>
                  </a:cubicBezTo>
                  <a:cubicBezTo>
                    <a:pt x="396" y="58"/>
                    <a:pt x="392" y="59"/>
                    <a:pt x="387" y="60"/>
                  </a:cubicBezTo>
                  <a:cubicBezTo>
                    <a:pt x="384" y="61"/>
                    <a:pt x="382" y="61"/>
                    <a:pt x="382" y="65"/>
                  </a:cubicBezTo>
                  <a:cubicBezTo>
                    <a:pt x="382" y="66"/>
                    <a:pt x="382" y="67"/>
                    <a:pt x="383" y="67"/>
                  </a:cubicBezTo>
                  <a:cubicBezTo>
                    <a:pt x="383" y="67"/>
                    <a:pt x="383" y="67"/>
                    <a:pt x="383" y="67"/>
                  </a:cubicBezTo>
                  <a:cubicBezTo>
                    <a:pt x="384" y="67"/>
                    <a:pt x="384" y="67"/>
                    <a:pt x="384" y="67"/>
                  </a:cubicBezTo>
                  <a:cubicBezTo>
                    <a:pt x="385" y="67"/>
                    <a:pt x="385" y="67"/>
                    <a:pt x="386" y="67"/>
                  </a:cubicBezTo>
                  <a:cubicBezTo>
                    <a:pt x="389" y="69"/>
                    <a:pt x="390" y="70"/>
                    <a:pt x="391" y="75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90" y="76"/>
                    <a:pt x="385" y="71"/>
                    <a:pt x="381" y="68"/>
                  </a:cubicBezTo>
                  <a:cubicBezTo>
                    <a:pt x="379" y="67"/>
                    <a:pt x="379" y="67"/>
                    <a:pt x="378" y="67"/>
                  </a:cubicBezTo>
                  <a:cubicBezTo>
                    <a:pt x="376" y="67"/>
                    <a:pt x="379" y="71"/>
                    <a:pt x="379" y="74"/>
                  </a:cubicBezTo>
                  <a:cubicBezTo>
                    <a:pt x="379" y="77"/>
                    <a:pt x="376" y="75"/>
                    <a:pt x="374" y="79"/>
                  </a:cubicBezTo>
                  <a:cubicBezTo>
                    <a:pt x="373" y="84"/>
                    <a:pt x="373" y="83"/>
                    <a:pt x="377" y="88"/>
                  </a:cubicBezTo>
                  <a:cubicBezTo>
                    <a:pt x="380" y="93"/>
                    <a:pt x="377" y="88"/>
                    <a:pt x="376" y="94"/>
                  </a:cubicBezTo>
                  <a:cubicBezTo>
                    <a:pt x="376" y="94"/>
                    <a:pt x="376" y="94"/>
                    <a:pt x="376" y="94"/>
                  </a:cubicBezTo>
                  <a:cubicBezTo>
                    <a:pt x="375" y="94"/>
                    <a:pt x="375" y="94"/>
                    <a:pt x="374" y="93"/>
                  </a:cubicBezTo>
                  <a:cubicBezTo>
                    <a:pt x="373" y="93"/>
                    <a:pt x="372" y="93"/>
                    <a:pt x="371" y="93"/>
                  </a:cubicBezTo>
                  <a:cubicBezTo>
                    <a:pt x="370" y="93"/>
                    <a:pt x="369" y="93"/>
                    <a:pt x="369" y="93"/>
                  </a:cubicBezTo>
                  <a:cubicBezTo>
                    <a:pt x="364" y="94"/>
                    <a:pt x="369" y="93"/>
                    <a:pt x="370" y="97"/>
                  </a:cubicBezTo>
                  <a:cubicBezTo>
                    <a:pt x="372" y="101"/>
                    <a:pt x="370" y="98"/>
                    <a:pt x="377" y="104"/>
                  </a:cubicBezTo>
                  <a:cubicBezTo>
                    <a:pt x="379" y="104"/>
                    <a:pt x="377" y="104"/>
                    <a:pt x="382" y="105"/>
                  </a:cubicBezTo>
                  <a:cubicBezTo>
                    <a:pt x="382" y="105"/>
                    <a:pt x="380" y="108"/>
                    <a:pt x="379" y="112"/>
                  </a:cubicBezTo>
                  <a:cubicBezTo>
                    <a:pt x="379" y="113"/>
                    <a:pt x="379" y="114"/>
                    <a:pt x="379" y="114"/>
                  </a:cubicBezTo>
                  <a:cubicBezTo>
                    <a:pt x="379" y="114"/>
                    <a:pt x="381" y="112"/>
                    <a:pt x="384" y="111"/>
                  </a:cubicBezTo>
                  <a:cubicBezTo>
                    <a:pt x="385" y="108"/>
                    <a:pt x="384" y="111"/>
                    <a:pt x="386" y="106"/>
                  </a:cubicBezTo>
                  <a:cubicBezTo>
                    <a:pt x="386" y="106"/>
                    <a:pt x="393" y="106"/>
                    <a:pt x="397" y="108"/>
                  </a:cubicBezTo>
                  <a:cubicBezTo>
                    <a:pt x="402" y="109"/>
                    <a:pt x="398" y="110"/>
                    <a:pt x="403" y="117"/>
                  </a:cubicBezTo>
                  <a:cubicBezTo>
                    <a:pt x="403" y="118"/>
                    <a:pt x="404" y="118"/>
                    <a:pt x="404" y="118"/>
                  </a:cubicBezTo>
                  <a:cubicBezTo>
                    <a:pt x="406" y="118"/>
                    <a:pt x="408" y="116"/>
                    <a:pt x="414" y="113"/>
                  </a:cubicBezTo>
                  <a:cubicBezTo>
                    <a:pt x="416" y="112"/>
                    <a:pt x="418" y="112"/>
                    <a:pt x="420" y="112"/>
                  </a:cubicBezTo>
                  <a:cubicBezTo>
                    <a:pt x="421" y="112"/>
                    <a:pt x="422" y="112"/>
                    <a:pt x="424" y="112"/>
                  </a:cubicBezTo>
                  <a:cubicBezTo>
                    <a:pt x="428" y="113"/>
                    <a:pt x="422" y="113"/>
                    <a:pt x="419" y="115"/>
                  </a:cubicBezTo>
                  <a:cubicBezTo>
                    <a:pt x="418" y="115"/>
                    <a:pt x="417" y="116"/>
                    <a:pt x="417" y="116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17" y="115"/>
                    <a:pt x="416" y="116"/>
                    <a:pt x="415" y="116"/>
                  </a:cubicBezTo>
                  <a:cubicBezTo>
                    <a:pt x="415" y="116"/>
                    <a:pt x="413" y="117"/>
                    <a:pt x="415" y="121"/>
                  </a:cubicBezTo>
                  <a:cubicBezTo>
                    <a:pt x="416" y="125"/>
                    <a:pt x="414" y="125"/>
                    <a:pt x="412" y="126"/>
                  </a:cubicBezTo>
                  <a:cubicBezTo>
                    <a:pt x="411" y="126"/>
                    <a:pt x="411" y="126"/>
                    <a:pt x="410" y="126"/>
                  </a:cubicBezTo>
                  <a:cubicBezTo>
                    <a:pt x="408" y="126"/>
                    <a:pt x="407" y="125"/>
                    <a:pt x="405" y="124"/>
                  </a:cubicBezTo>
                  <a:cubicBezTo>
                    <a:pt x="404" y="123"/>
                    <a:pt x="404" y="123"/>
                    <a:pt x="404" y="123"/>
                  </a:cubicBezTo>
                  <a:cubicBezTo>
                    <a:pt x="403" y="123"/>
                    <a:pt x="402" y="125"/>
                    <a:pt x="399" y="127"/>
                  </a:cubicBezTo>
                  <a:cubicBezTo>
                    <a:pt x="397" y="128"/>
                    <a:pt x="400" y="130"/>
                    <a:pt x="402" y="133"/>
                  </a:cubicBezTo>
                  <a:cubicBezTo>
                    <a:pt x="402" y="135"/>
                    <a:pt x="401" y="136"/>
                    <a:pt x="404" y="141"/>
                  </a:cubicBezTo>
                  <a:cubicBezTo>
                    <a:pt x="404" y="141"/>
                    <a:pt x="404" y="141"/>
                    <a:pt x="405" y="141"/>
                  </a:cubicBezTo>
                  <a:cubicBezTo>
                    <a:pt x="406" y="141"/>
                    <a:pt x="407" y="140"/>
                    <a:pt x="412" y="137"/>
                  </a:cubicBezTo>
                  <a:cubicBezTo>
                    <a:pt x="412" y="137"/>
                    <a:pt x="412" y="137"/>
                    <a:pt x="412" y="137"/>
                  </a:cubicBezTo>
                  <a:cubicBezTo>
                    <a:pt x="413" y="137"/>
                    <a:pt x="411" y="142"/>
                    <a:pt x="411" y="142"/>
                  </a:cubicBezTo>
                  <a:cubicBezTo>
                    <a:pt x="411" y="142"/>
                    <a:pt x="406" y="146"/>
                    <a:pt x="402" y="147"/>
                  </a:cubicBezTo>
                  <a:cubicBezTo>
                    <a:pt x="402" y="147"/>
                    <a:pt x="398" y="149"/>
                    <a:pt x="396" y="150"/>
                  </a:cubicBezTo>
                  <a:cubicBezTo>
                    <a:pt x="395" y="150"/>
                    <a:pt x="395" y="151"/>
                    <a:pt x="394" y="151"/>
                  </a:cubicBezTo>
                  <a:cubicBezTo>
                    <a:pt x="392" y="151"/>
                    <a:pt x="391" y="151"/>
                    <a:pt x="388" y="150"/>
                  </a:cubicBezTo>
                  <a:cubicBezTo>
                    <a:pt x="387" y="149"/>
                    <a:pt x="387" y="149"/>
                    <a:pt x="387" y="149"/>
                  </a:cubicBezTo>
                  <a:cubicBezTo>
                    <a:pt x="384" y="149"/>
                    <a:pt x="379" y="152"/>
                    <a:pt x="382" y="155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3" y="157"/>
                    <a:pt x="383" y="157"/>
                    <a:pt x="383" y="158"/>
                  </a:cubicBezTo>
                  <a:cubicBezTo>
                    <a:pt x="384" y="160"/>
                    <a:pt x="384" y="164"/>
                    <a:pt x="380" y="164"/>
                  </a:cubicBezTo>
                  <a:cubicBezTo>
                    <a:pt x="377" y="165"/>
                    <a:pt x="380" y="170"/>
                    <a:pt x="380" y="170"/>
                  </a:cubicBezTo>
                  <a:cubicBezTo>
                    <a:pt x="380" y="170"/>
                    <a:pt x="381" y="174"/>
                    <a:pt x="386" y="177"/>
                  </a:cubicBezTo>
                  <a:cubicBezTo>
                    <a:pt x="391" y="179"/>
                    <a:pt x="387" y="181"/>
                    <a:pt x="384" y="183"/>
                  </a:cubicBezTo>
                  <a:cubicBezTo>
                    <a:pt x="383" y="184"/>
                    <a:pt x="383" y="184"/>
                    <a:pt x="382" y="184"/>
                  </a:cubicBezTo>
                  <a:cubicBezTo>
                    <a:pt x="381" y="184"/>
                    <a:pt x="381" y="184"/>
                    <a:pt x="380" y="184"/>
                  </a:cubicBezTo>
                  <a:cubicBezTo>
                    <a:pt x="380" y="184"/>
                    <a:pt x="379" y="184"/>
                    <a:pt x="379" y="184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6" y="184"/>
                    <a:pt x="377" y="178"/>
                    <a:pt x="374" y="176"/>
                  </a:cubicBezTo>
                  <a:cubicBezTo>
                    <a:pt x="372" y="175"/>
                    <a:pt x="372" y="176"/>
                    <a:pt x="362" y="172"/>
                  </a:cubicBezTo>
                  <a:cubicBezTo>
                    <a:pt x="361" y="171"/>
                    <a:pt x="364" y="168"/>
                    <a:pt x="366" y="165"/>
                  </a:cubicBezTo>
                  <a:cubicBezTo>
                    <a:pt x="368" y="162"/>
                    <a:pt x="365" y="162"/>
                    <a:pt x="367" y="159"/>
                  </a:cubicBezTo>
                  <a:cubicBezTo>
                    <a:pt x="369" y="156"/>
                    <a:pt x="369" y="154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5" y="146"/>
                    <a:pt x="364" y="149"/>
                    <a:pt x="360" y="153"/>
                  </a:cubicBezTo>
                  <a:cubicBezTo>
                    <a:pt x="355" y="148"/>
                    <a:pt x="355" y="148"/>
                    <a:pt x="355" y="148"/>
                  </a:cubicBezTo>
                  <a:cubicBezTo>
                    <a:pt x="353" y="146"/>
                    <a:pt x="353" y="145"/>
                    <a:pt x="352" y="145"/>
                  </a:cubicBezTo>
                  <a:cubicBezTo>
                    <a:pt x="351" y="145"/>
                    <a:pt x="351" y="145"/>
                    <a:pt x="350" y="146"/>
                  </a:cubicBezTo>
                  <a:cubicBezTo>
                    <a:pt x="350" y="146"/>
                    <a:pt x="349" y="146"/>
                    <a:pt x="348" y="146"/>
                  </a:cubicBezTo>
                  <a:cubicBezTo>
                    <a:pt x="348" y="146"/>
                    <a:pt x="348" y="146"/>
                    <a:pt x="347" y="146"/>
                  </a:cubicBezTo>
                  <a:cubicBezTo>
                    <a:pt x="345" y="145"/>
                    <a:pt x="346" y="144"/>
                    <a:pt x="343" y="144"/>
                  </a:cubicBezTo>
                  <a:cubicBezTo>
                    <a:pt x="343" y="144"/>
                    <a:pt x="342" y="144"/>
                    <a:pt x="341" y="144"/>
                  </a:cubicBezTo>
                  <a:cubicBezTo>
                    <a:pt x="336" y="145"/>
                    <a:pt x="341" y="144"/>
                    <a:pt x="341" y="149"/>
                  </a:cubicBezTo>
                  <a:cubicBezTo>
                    <a:pt x="340" y="154"/>
                    <a:pt x="341" y="152"/>
                    <a:pt x="343" y="156"/>
                  </a:cubicBezTo>
                  <a:cubicBezTo>
                    <a:pt x="346" y="161"/>
                    <a:pt x="345" y="158"/>
                    <a:pt x="336" y="164"/>
                  </a:cubicBezTo>
                  <a:cubicBezTo>
                    <a:pt x="333" y="165"/>
                    <a:pt x="331" y="166"/>
                    <a:pt x="330" y="166"/>
                  </a:cubicBezTo>
                  <a:cubicBezTo>
                    <a:pt x="327" y="166"/>
                    <a:pt x="327" y="163"/>
                    <a:pt x="323" y="163"/>
                  </a:cubicBezTo>
                  <a:cubicBezTo>
                    <a:pt x="319" y="162"/>
                    <a:pt x="323" y="163"/>
                    <a:pt x="322" y="159"/>
                  </a:cubicBezTo>
                  <a:cubicBezTo>
                    <a:pt x="321" y="158"/>
                    <a:pt x="321" y="157"/>
                    <a:pt x="320" y="157"/>
                  </a:cubicBezTo>
                  <a:cubicBezTo>
                    <a:pt x="318" y="157"/>
                    <a:pt x="316" y="158"/>
                    <a:pt x="313" y="158"/>
                  </a:cubicBezTo>
                  <a:cubicBezTo>
                    <a:pt x="309" y="158"/>
                    <a:pt x="312" y="160"/>
                    <a:pt x="308" y="163"/>
                  </a:cubicBezTo>
                  <a:cubicBezTo>
                    <a:pt x="307" y="165"/>
                    <a:pt x="305" y="166"/>
                    <a:pt x="304" y="166"/>
                  </a:cubicBezTo>
                  <a:cubicBezTo>
                    <a:pt x="302" y="166"/>
                    <a:pt x="300" y="165"/>
                    <a:pt x="296" y="165"/>
                  </a:cubicBezTo>
                  <a:cubicBezTo>
                    <a:pt x="288" y="164"/>
                    <a:pt x="295" y="161"/>
                    <a:pt x="289" y="161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9" y="161"/>
                    <a:pt x="289" y="161"/>
                    <a:pt x="288" y="161"/>
                  </a:cubicBezTo>
                  <a:cubicBezTo>
                    <a:pt x="283" y="161"/>
                    <a:pt x="288" y="159"/>
                    <a:pt x="283" y="158"/>
                  </a:cubicBezTo>
                  <a:cubicBezTo>
                    <a:pt x="277" y="157"/>
                    <a:pt x="281" y="156"/>
                    <a:pt x="272" y="151"/>
                  </a:cubicBezTo>
                  <a:cubicBezTo>
                    <a:pt x="271" y="151"/>
                    <a:pt x="271" y="151"/>
                    <a:pt x="271" y="151"/>
                  </a:cubicBezTo>
                  <a:cubicBezTo>
                    <a:pt x="269" y="151"/>
                    <a:pt x="270" y="154"/>
                    <a:pt x="266" y="156"/>
                  </a:cubicBezTo>
                  <a:cubicBezTo>
                    <a:pt x="265" y="157"/>
                    <a:pt x="264" y="158"/>
                    <a:pt x="263" y="158"/>
                  </a:cubicBezTo>
                  <a:cubicBezTo>
                    <a:pt x="262" y="158"/>
                    <a:pt x="261" y="156"/>
                    <a:pt x="260" y="153"/>
                  </a:cubicBezTo>
                  <a:cubicBezTo>
                    <a:pt x="260" y="153"/>
                    <a:pt x="261" y="149"/>
                    <a:pt x="257" y="144"/>
                  </a:cubicBezTo>
                  <a:cubicBezTo>
                    <a:pt x="256" y="143"/>
                    <a:pt x="256" y="142"/>
                    <a:pt x="255" y="142"/>
                  </a:cubicBezTo>
                  <a:cubicBezTo>
                    <a:pt x="254" y="142"/>
                    <a:pt x="255" y="147"/>
                    <a:pt x="248" y="151"/>
                  </a:cubicBezTo>
                  <a:cubicBezTo>
                    <a:pt x="247" y="151"/>
                    <a:pt x="247" y="151"/>
                    <a:pt x="247" y="151"/>
                  </a:cubicBezTo>
                  <a:cubicBezTo>
                    <a:pt x="246" y="151"/>
                    <a:pt x="248" y="148"/>
                    <a:pt x="249" y="145"/>
                  </a:cubicBezTo>
                  <a:cubicBezTo>
                    <a:pt x="249" y="141"/>
                    <a:pt x="248" y="144"/>
                    <a:pt x="246" y="139"/>
                  </a:cubicBezTo>
                  <a:cubicBezTo>
                    <a:pt x="245" y="135"/>
                    <a:pt x="246" y="137"/>
                    <a:pt x="237" y="134"/>
                  </a:cubicBezTo>
                  <a:cubicBezTo>
                    <a:pt x="236" y="133"/>
                    <a:pt x="235" y="133"/>
                    <a:pt x="234" y="133"/>
                  </a:cubicBezTo>
                  <a:cubicBezTo>
                    <a:pt x="233" y="133"/>
                    <a:pt x="232" y="134"/>
                    <a:pt x="230" y="134"/>
                  </a:cubicBezTo>
                  <a:cubicBezTo>
                    <a:pt x="227" y="134"/>
                    <a:pt x="225" y="135"/>
                    <a:pt x="223" y="135"/>
                  </a:cubicBezTo>
                  <a:cubicBezTo>
                    <a:pt x="222" y="136"/>
                    <a:pt x="220" y="136"/>
                    <a:pt x="219" y="136"/>
                  </a:cubicBezTo>
                  <a:cubicBezTo>
                    <a:pt x="218" y="136"/>
                    <a:pt x="218" y="136"/>
                    <a:pt x="217" y="136"/>
                  </a:cubicBezTo>
                  <a:cubicBezTo>
                    <a:pt x="216" y="136"/>
                    <a:pt x="213" y="134"/>
                    <a:pt x="211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8" y="134"/>
                    <a:pt x="208" y="135"/>
                    <a:pt x="206" y="137"/>
                  </a:cubicBezTo>
                  <a:cubicBezTo>
                    <a:pt x="204" y="139"/>
                    <a:pt x="206" y="140"/>
                    <a:pt x="200" y="146"/>
                  </a:cubicBezTo>
                  <a:cubicBezTo>
                    <a:pt x="198" y="148"/>
                    <a:pt x="197" y="147"/>
                    <a:pt x="205" y="152"/>
                  </a:cubicBezTo>
                  <a:cubicBezTo>
                    <a:pt x="205" y="152"/>
                    <a:pt x="205" y="152"/>
                    <a:pt x="205" y="152"/>
                  </a:cubicBezTo>
                  <a:cubicBezTo>
                    <a:pt x="206" y="152"/>
                    <a:pt x="207" y="150"/>
                    <a:pt x="209" y="147"/>
                  </a:cubicBezTo>
                  <a:cubicBezTo>
                    <a:pt x="210" y="146"/>
                    <a:pt x="210" y="145"/>
                    <a:pt x="211" y="145"/>
                  </a:cubicBezTo>
                  <a:cubicBezTo>
                    <a:pt x="212" y="145"/>
                    <a:pt x="213" y="148"/>
                    <a:pt x="217" y="148"/>
                  </a:cubicBezTo>
                  <a:cubicBezTo>
                    <a:pt x="217" y="148"/>
                    <a:pt x="218" y="148"/>
                    <a:pt x="218" y="148"/>
                  </a:cubicBezTo>
                  <a:cubicBezTo>
                    <a:pt x="222" y="148"/>
                    <a:pt x="221" y="146"/>
                    <a:pt x="225" y="144"/>
                  </a:cubicBezTo>
                  <a:cubicBezTo>
                    <a:pt x="230" y="141"/>
                    <a:pt x="229" y="141"/>
                    <a:pt x="233" y="139"/>
                  </a:cubicBezTo>
                  <a:cubicBezTo>
                    <a:pt x="234" y="139"/>
                    <a:pt x="235" y="139"/>
                    <a:pt x="235" y="139"/>
                  </a:cubicBezTo>
                  <a:cubicBezTo>
                    <a:pt x="236" y="139"/>
                    <a:pt x="235" y="141"/>
                    <a:pt x="235" y="144"/>
                  </a:cubicBezTo>
                  <a:cubicBezTo>
                    <a:pt x="235" y="144"/>
                    <a:pt x="231" y="148"/>
                    <a:pt x="228" y="149"/>
                  </a:cubicBezTo>
                  <a:cubicBezTo>
                    <a:pt x="224" y="150"/>
                    <a:pt x="222" y="152"/>
                    <a:pt x="222" y="154"/>
                  </a:cubicBezTo>
                  <a:cubicBezTo>
                    <a:pt x="222" y="156"/>
                    <a:pt x="216" y="157"/>
                    <a:pt x="214" y="158"/>
                  </a:cubicBezTo>
                  <a:cubicBezTo>
                    <a:pt x="211" y="159"/>
                    <a:pt x="208" y="160"/>
                    <a:pt x="206" y="161"/>
                  </a:cubicBezTo>
                  <a:cubicBezTo>
                    <a:pt x="203" y="162"/>
                    <a:pt x="205" y="163"/>
                    <a:pt x="205" y="165"/>
                  </a:cubicBezTo>
                  <a:cubicBezTo>
                    <a:pt x="205" y="168"/>
                    <a:pt x="205" y="170"/>
                    <a:pt x="206" y="172"/>
                  </a:cubicBezTo>
                  <a:cubicBezTo>
                    <a:pt x="207" y="175"/>
                    <a:pt x="206" y="176"/>
                    <a:pt x="213" y="181"/>
                  </a:cubicBezTo>
                  <a:cubicBezTo>
                    <a:pt x="214" y="182"/>
                    <a:pt x="212" y="189"/>
                    <a:pt x="208" y="191"/>
                  </a:cubicBezTo>
                  <a:cubicBezTo>
                    <a:pt x="208" y="192"/>
                    <a:pt x="207" y="192"/>
                    <a:pt x="207" y="192"/>
                  </a:cubicBezTo>
                  <a:cubicBezTo>
                    <a:pt x="206" y="192"/>
                    <a:pt x="207" y="188"/>
                    <a:pt x="206" y="186"/>
                  </a:cubicBezTo>
                  <a:cubicBezTo>
                    <a:pt x="204" y="183"/>
                    <a:pt x="202" y="182"/>
                    <a:pt x="200" y="179"/>
                  </a:cubicBezTo>
                  <a:cubicBezTo>
                    <a:pt x="198" y="177"/>
                    <a:pt x="199" y="175"/>
                    <a:pt x="199" y="172"/>
                  </a:cubicBezTo>
                  <a:cubicBezTo>
                    <a:pt x="199" y="170"/>
                    <a:pt x="198" y="165"/>
                    <a:pt x="197" y="165"/>
                  </a:cubicBezTo>
                  <a:cubicBezTo>
                    <a:pt x="197" y="165"/>
                    <a:pt x="197" y="165"/>
                    <a:pt x="197" y="166"/>
                  </a:cubicBezTo>
                  <a:cubicBezTo>
                    <a:pt x="196" y="167"/>
                    <a:pt x="195" y="167"/>
                    <a:pt x="196" y="170"/>
                  </a:cubicBezTo>
                  <a:cubicBezTo>
                    <a:pt x="196" y="174"/>
                    <a:pt x="196" y="174"/>
                    <a:pt x="195" y="177"/>
                  </a:cubicBezTo>
                  <a:cubicBezTo>
                    <a:pt x="195" y="178"/>
                    <a:pt x="194" y="179"/>
                    <a:pt x="194" y="179"/>
                  </a:cubicBezTo>
                  <a:cubicBezTo>
                    <a:pt x="193" y="179"/>
                    <a:pt x="191" y="176"/>
                    <a:pt x="191" y="173"/>
                  </a:cubicBezTo>
                  <a:cubicBezTo>
                    <a:pt x="190" y="170"/>
                    <a:pt x="190" y="170"/>
                    <a:pt x="190" y="167"/>
                  </a:cubicBezTo>
                  <a:cubicBezTo>
                    <a:pt x="190" y="163"/>
                    <a:pt x="190" y="162"/>
                    <a:pt x="185" y="162"/>
                  </a:cubicBezTo>
                  <a:cubicBezTo>
                    <a:pt x="180" y="161"/>
                    <a:pt x="183" y="158"/>
                    <a:pt x="181" y="156"/>
                  </a:cubicBezTo>
                  <a:cubicBezTo>
                    <a:pt x="180" y="155"/>
                    <a:pt x="180" y="154"/>
                    <a:pt x="179" y="154"/>
                  </a:cubicBezTo>
                  <a:cubicBezTo>
                    <a:pt x="177" y="154"/>
                    <a:pt x="175" y="155"/>
                    <a:pt x="170" y="158"/>
                  </a:cubicBezTo>
                  <a:cubicBezTo>
                    <a:pt x="169" y="159"/>
                    <a:pt x="169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7" y="160"/>
                    <a:pt x="167" y="160"/>
                    <a:pt x="167" y="160"/>
                  </a:cubicBezTo>
                  <a:cubicBezTo>
                    <a:pt x="166" y="160"/>
                    <a:pt x="167" y="159"/>
                    <a:pt x="168" y="159"/>
                  </a:cubicBezTo>
                  <a:cubicBezTo>
                    <a:pt x="167" y="158"/>
                    <a:pt x="166" y="157"/>
                    <a:pt x="162" y="155"/>
                  </a:cubicBezTo>
                  <a:cubicBezTo>
                    <a:pt x="162" y="155"/>
                    <a:pt x="161" y="155"/>
                    <a:pt x="161" y="155"/>
                  </a:cubicBezTo>
                  <a:cubicBezTo>
                    <a:pt x="159" y="155"/>
                    <a:pt x="158" y="157"/>
                    <a:pt x="156" y="159"/>
                  </a:cubicBezTo>
                  <a:cubicBezTo>
                    <a:pt x="153" y="162"/>
                    <a:pt x="152" y="161"/>
                    <a:pt x="146" y="164"/>
                  </a:cubicBezTo>
                  <a:cubicBezTo>
                    <a:pt x="146" y="164"/>
                    <a:pt x="137" y="165"/>
                    <a:pt x="134" y="165"/>
                  </a:cubicBezTo>
                  <a:cubicBezTo>
                    <a:pt x="131" y="165"/>
                    <a:pt x="129" y="166"/>
                    <a:pt x="126" y="166"/>
                  </a:cubicBezTo>
                  <a:cubicBezTo>
                    <a:pt x="125" y="166"/>
                    <a:pt x="124" y="166"/>
                    <a:pt x="123" y="166"/>
                  </a:cubicBezTo>
                  <a:cubicBezTo>
                    <a:pt x="119" y="164"/>
                    <a:pt x="120" y="164"/>
                    <a:pt x="117" y="164"/>
                  </a:cubicBezTo>
                  <a:cubicBezTo>
                    <a:pt x="114" y="163"/>
                    <a:pt x="116" y="160"/>
                    <a:pt x="117" y="159"/>
                  </a:cubicBezTo>
                  <a:cubicBezTo>
                    <a:pt x="117" y="157"/>
                    <a:pt x="124" y="156"/>
                    <a:pt x="121" y="148"/>
                  </a:cubicBezTo>
                  <a:cubicBezTo>
                    <a:pt x="121" y="147"/>
                    <a:pt x="121" y="147"/>
                    <a:pt x="121" y="147"/>
                  </a:cubicBezTo>
                  <a:cubicBezTo>
                    <a:pt x="122" y="147"/>
                    <a:pt x="123" y="148"/>
                    <a:pt x="124" y="148"/>
                  </a:cubicBezTo>
                  <a:cubicBezTo>
                    <a:pt x="126" y="148"/>
                    <a:pt x="127" y="149"/>
                    <a:pt x="128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2" y="148"/>
                    <a:pt x="129" y="145"/>
                    <a:pt x="129" y="142"/>
                  </a:cubicBezTo>
                  <a:cubicBezTo>
                    <a:pt x="129" y="140"/>
                    <a:pt x="127" y="139"/>
                    <a:pt x="123" y="137"/>
                  </a:cubicBezTo>
                  <a:cubicBezTo>
                    <a:pt x="119" y="134"/>
                    <a:pt x="118" y="135"/>
                    <a:pt x="116" y="134"/>
                  </a:cubicBezTo>
                  <a:cubicBezTo>
                    <a:pt x="115" y="133"/>
                    <a:pt x="114" y="134"/>
                    <a:pt x="110" y="132"/>
                  </a:cubicBezTo>
                  <a:cubicBezTo>
                    <a:pt x="108" y="131"/>
                    <a:pt x="107" y="131"/>
                    <a:pt x="105" y="131"/>
                  </a:cubicBezTo>
                  <a:cubicBezTo>
                    <a:pt x="103" y="131"/>
                    <a:pt x="101" y="132"/>
                    <a:pt x="103" y="132"/>
                  </a:cubicBezTo>
                  <a:cubicBezTo>
                    <a:pt x="106" y="132"/>
                    <a:pt x="108" y="135"/>
                    <a:pt x="110" y="140"/>
                  </a:cubicBezTo>
                  <a:cubicBezTo>
                    <a:pt x="111" y="141"/>
                    <a:pt x="111" y="141"/>
                    <a:pt x="110" y="141"/>
                  </a:cubicBezTo>
                  <a:cubicBezTo>
                    <a:pt x="109" y="141"/>
                    <a:pt x="105" y="139"/>
                    <a:pt x="102" y="139"/>
                  </a:cubicBezTo>
                  <a:cubicBezTo>
                    <a:pt x="97" y="139"/>
                    <a:pt x="94" y="136"/>
                    <a:pt x="93" y="136"/>
                  </a:cubicBezTo>
                  <a:cubicBezTo>
                    <a:pt x="91" y="136"/>
                    <a:pt x="85" y="131"/>
                    <a:pt x="77" y="129"/>
                  </a:cubicBezTo>
                  <a:cubicBezTo>
                    <a:pt x="69" y="127"/>
                    <a:pt x="74" y="128"/>
                    <a:pt x="66" y="124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1" y="122"/>
                    <a:pt x="59" y="121"/>
                  </a:cubicBezTo>
                  <a:cubicBezTo>
                    <a:pt x="52" y="119"/>
                    <a:pt x="53" y="120"/>
                    <a:pt x="50" y="117"/>
                  </a:cubicBezTo>
                  <a:cubicBezTo>
                    <a:pt x="49" y="114"/>
                    <a:pt x="49" y="114"/>
                    <a:pt x="47" y="114"/>
                  </a:cubicBezTo>
                  <a:cubicBezTo>
                    <a:pt x="46" y="114"/>
                    <a:pt x="44" y="114"/>
                    <a:pt x="40" y="115"/>
                  </a:cubicBezTo>
                  <a:cubicBezTo>
                    <a:pt x="40" y="115"/>
                    <a:pt x="36" y="114"/>
                    <a:pt x="22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19" y="112"/>
                    <a:pt x="17" y="113"/>
                    <a:pt x="11" y="115"/>
                  </a:cubicBezTo>
                  <a:cubicBezTo>
                    <a:pt x="7" y="117"/>
                    <a:pt x="8" y="120"/>
                    <a:pt x="2" y="122"/>
                  </a:cubicBezTo>
                  <a:cubicBezTo>
                    <a:pt x="2" y="122"/>
                    <a:pt x="1" y="122"/>
                    <a:pt x="1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0"/>
                    <a:pt x="5" y="180"/>
                    <a:pt x="5" y="180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5"/>
                    <a:pt x="18" y="186"/>
                    <a:pt x="20" y="186"/>
                  </a:cubicBezTo>
                  <a:cubicBezTo>
                    <a:pt x="21" y="186"/>
                    <a:pt x="22" y="186"/>
                    <a:pt x="23" y="185"/>
                  </a:cubicBezTo>
                  <a:cubicBezTo>
                    <a:pt x="24" y="185"/>
                    <a:pt x="29" y="181"/>
                    <a:pt x="29" y="181"/>
                  </a:cubicBezTo>
                  <a:cubicBezTo>
                    <a:pt x="35" y="178"/>
                    <a:pt x="38" y="178"/>
                    <a:pt x="41" y="178"/>
                  </a:cubicBezTo>
                  <a:cubicBezTo>
                    <a:pt x="44" y="178"/>
                    <a:pt x="49" y="177"/>
                    <a:pt x="52" y="176"/>
                  </a:cubicBezTo>
                  <a:cubicBezTo>
                    <a:pt x="53" y="176"/>
                    <a:pt x="55" y="176"/>
                    <a:pt x="57" y="176"/>
                  </a:cubicBezTo>
                  <a:cubicBezTo>
                    <a:pt x="58" y="176"/>
                    <a:pt x="59" y="176"/>
                    <a:pt x="60" y="176"/>
                  </a:cubicBezTo>
                  <a:cubicBezTo>
                    <a:pt x="63" y="177"/>
                    <a:pt x="71" y="176"/>
                    <a:pt x="70" y="179"/>
                  </a:cubicBezTo>
                  <a:cubicBezTo>
                    <a:pt x="70" y="181"/>
                    <a:pt x="65" y="184"/>
                    <a:pt x="62" y="184"/>
                  </a:cubicBezTo>
                  <a:cubicBezTo>
                    <a:pt x="60" y="184"/>
                    <a:pt x="59" y="183"/>
                    <a:pt x="58" y="183"/>
                  </a:cubicBezTo>
                  <a:cubicBezTo>
                    <a:pt x="58" y="183"/>
                    <a:pt x="57" y="183"/>
                    <a:pt x="55" y="184"/>
                  </a:cubicBezTo>
                  <a:cubicBezTo>
                    <a:pt x="51" y="185"/>
                    <a:pt x="48" y="184"/>
                    <a:pt x="50" y="186"/>
                  </a:cubicBezTo>
                  <a:cubicBezTo>
                    <a:pt x="53" y="188"/>
                    <a:pt x="54" y="189"/>
                    <a:pt x="58" y="190"/>
                  </a:cubicBezTo>
                  <a:cubicBezTo>
                    <a:pt x="63" y="190"/>
                    <a:pt x="65" y="192"/>
                    <a:pt x="69" y="192"/>
                  </a:cubicBezTo>
                  <a:cubicBezTo>
                    <a:pt x="71" y="192"/>
                    <a:pt x="73" y="193"/>
                    <a:pt x="75" y="193"/>
                  </a:cubicBezTo>
                  <a:cubicBezTo>
                    <a:pt x="76" y="193"/>
                    <a:pt x="76" y="193"/>
                    <a:pt x="77" y="193"/>
                  </a:cubicBezTo>
                  <a:cubicBezTo>
                    <a:pt x="80" y="192"/>
                    <a:pt x="82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5" y="194"/>
                    <a:pt x="85" y="197"/>
                    <a:pt x="83" y="199"/>
                  </a:cubicBezTo>
                  <a:cubicBezTo>
                    <a:pt x="82" y="201"/>
                    <a:pt x="79" y="203"/>
                    <a:pt x="79" y="203"/>
                  </a:cubicBezTo>
                  <a:cubicBezTo>
                    <a:pt x="79" y="203"/>
                    <a:pt x="81" y="206"/>
                    <a:pt x="81" y="207"/>
                  </a:cubicBezTo>
                  <a:cubicBezTo>
                    <a:pt x="81" y="208"/>
                    <a:pt x="83" y="210"/>
                    <a:pt x="80" y="211"/>
                  </a:cubicBezTo>
                  <a:cubicBezTo>
                    <a:pt x="78" y="211"/>
                    <a:pt x="76" y="212"/>
                    <a:pt x="74" y="212"/>
                  </a:cubicBezTo>
                  <a:cubicBezTo>
                    <a:pt x="74" y="212"/>
                    <a:pt x="73" y="212"/>
                    <a:pt x="72" y="212"/>
                  </a:cubicBezTo>
                  <a:cubicBezTo>
                    <a:pt x="69" y="211"/>
                    <a:pt x="67" y="210"/>
                    <a:pt x="64" y="209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0" y="209"/>
                    <a:pt x="58" y="211"/>
                    <a:pt x="58" y="211"/>
                  </a:cubicBezTo>
                  <a:cubicBezTo>
                    <a:pt x="58" y="211"/>
                    <a:pt x="59" y="213"/>
                    <a:pt x="62" y="214"/>
                  </a:cubicBezTo>
                  <a:cubicBezTo>
                    <a:pt x="66" y="215"/>
                    <a:pt x="68" y="216"/>
                    <a:pt x="70" y="217"/>
                  </a:cubicBezTo>
                  <a:cubicBezTo>
                    <a:pt x="72" y="218"/>
                    <a:pt x="73" y="221"/>
                    <a:pt x="73" y="221"/>
                  </a:cubicBezTo>
                  <a:cubicBezTo>
                    <a:pt x="70" y="221"/>
                    <a:pt x="69" y="221"/>
                    <a:pt x="68" y="221"/>
                  </a:cubicBezTo>
                  <a:cubicBezTo>
                    <a:pt x="65" y="221"/>
                    <a:pt x="64" y="221"/>
                    <a:pt x="62" y="221"/>
                  </a:cubicBezTo>
                  <a:cubicBezTo>
                    <a:pt x="61" y="221"/>
                    <a:pt x="61" y="220"/>
                    <a:pt x="60" y="220"/>
                  </a:cubicBezTo>
                  <a:cubicBezTo>
                    <a:pt x="58" y="220"/>
                    <a:pt x="56" y="221"/>
                    <a:pt x="53" y="222"/>
                  </a:cubicBezTo>
                  <a:cubicBezTo>
                    <a:pt x="50" y="223"/>
                    <a:pt x="47" y="223"/>
                    <a:pt x="45" y="225"/>
                  </a:cubicBezTo>
                  <a:cubicBezTo>
                    <a:pt x="44" y="226"/>
                    <a:pt x="39" y="231"/>
                    <a:pt x="39" y="231"/>
                  </a:cubicBezTo>
                  <a:cubicBezTo>
                    <a:pt x="38" y="231"/>
                    <a:pt x="37" y="231"/>
                    <a:pt x="36" y="231"/>
                  </a:cubicBezTo>
                  <a:cubicBezTo>
                    <a:pt x="34" y="231"/>
                    <a:pt x="34" y="230"/>
                    <a:pt x="35" y="228"/>
                  </a:cubicBezTo>
                  <a:cubicBezTo>
                    <a:pt x="35" y="226"/>
                    <a:pt x="36" y="225"/>
                    <a:pt x="38" y="223"/>
                  </a:cubicBezTo>
                  <a:cubicBezTo>
                    <a:pt x="40" y="222"/>
                    <a:pt x="41" y="222"/>
                    <a:pt x="43" y="220"/>
                  </a:cubicBezTo>
                  <a:cubicBezTo>
                    <a:pt x="45" y="219"/>
                    <a:pt x="50" y="218"/>
                    <a:pt x="50" y="217"/>
                  </a:cubicBezTo>
                  <a:cubicBezTo>
                    <a:pt x="50" y="216"/>
                    <a:pt x="53" y="214"/>
                    <a:pt x="52" y="214"/>
                  </a:cubicBezTo>
                  <a:cubicBezTo>
                    <a:pt x="52" y="214"/>
                    <a:pt x="52" y="214"/>
                    <a:pt x="51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4"/>
                    <a:pt x="50" y="213"/>
                    <a:pt x="49" y="213"/>
                  </a:cubicBezTo>
                  <a:cubicBezTo>
                    <a:pt x="48" y="213"/>
                    <a:pt x="47" y="212"/>
                    <a:pt x="46" y="212"/>
                  </a:cubicBezTo>
                  <a:cubicBezTo>
                    <a:pt x="46" y="212"/>
                    <a:pt x="45" y="212"/>
                    <a:pt x="45" y="212"/>
                  </a:cubicBezTo>
                  <a:cubicBezTo>
                    <a:pt x="42" y="213"/>
                    <a:pt x="40" y="213"/>
                    <a:pt x="38" y="215"/>
                  </a:cubicBezTo>
                  <a:cubicBezTo>
                    <a:pt x="37" y="216"/>
                    <a:pt x="38" y="216"/>
                    <a:pt x="35" y="219"/>
                  </a:cubicBezTo>
                  <a:cubicBezTo>
                    <a:pt x="32" y="222"/>
                    <a:pt x="30" y="226"/>
                    <a:pt x="30" y="227"/>
                  </a:cubicBezTo>
                  <a:cubicBezTo>
                    <a:pt x="30" y="228"/>
                    <a:pt x="31" y="230"/>
                    <a:pt x="29" y="231"/>
                  </a:cubicBezTo>
                  <a:cubicBezTo>
                    <a:pt x="29" y="231"/>
                    <a:pt x="29" y="231"/>
                    <a:pt x="28" y="231"/>
                  </a:cubicBezTo>
                  <a:cubicBezTo>
                    <a:pt x="27" y="231"/>
                    <a:pt x="24" y="228"/>
                    <a:pt x="21" y="227"/>
                  </a:cubicBezTo>
                  <a:cubicBezTo>
                    <a:pt x="17" y="226"/>
                    <a:pt x="15" y="227"/>
                    <a:pt x="13" y="224"/>
                  </a:cubicBezTo>
                  <a:cubicBezTo>
                    <a:pt x="10" y="221"/>
                    <a:pt x="8" y="221"/>
                    <a:pt x="12" y="219"/>
                  </a:cubicBezTo>
                  <a:cubicBezTo>
                    <a:pt x="15" y="216"/>
                    <a:pt x="15" y="216"/>
                    <a:pt x="18" y="213"/>
                  </a:cubicBezTo>
                  <a:cubicBezTo>
                    <a:pt x="20" y="210"/>
                    <a:pt x="22" y="211"/>
                    <a:pt x="22" y="208"/>
                  </a:cubicBezTo>
                  <a:cubicBezTo>
                    <a:pt x="22" y="205"/>
                    <a:pt x="23" y="204"/>
                    <a:pt x="22" y="202"/>
                  </a:cubicBezTo>
                  <a:cubicBezTo>
                    <a:pt x="20" y="200"/>
                    <a:pt x="29" y="199"/>
                    <a:pt x="19" y="197"/>
                  </a:cubicBezTo>
                  <a:cubicBezTo>
                    <a:pt x="9" y="194"/>
                    <a:pt x="9" y="194"/>
                    <a:pt x="5" y="194"/>
                  </a:cubicBezTo>
                  <a:cubicBezTo>
                    <a:pt x="2" y="194"/>
                    <a:pt x="3" y="194"/>
                    <a:pt x="0" y="194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1" y="537"/>
                    <a:pt x="3" y="538"/>
                    <a:pt x="4" y="539"/>
                  </a:cubicBezTo>
                  <a:cubicBezTo>
                    <a:pt x="6" y="541"/>
                    <a:pt x="6" y="543"/>
                    <a:pt x="6" y="543"/>
                  </a:cubicBezTo>
                  <a:cubicBezTo>
                    <a:pt x="6" y="543"/>
                    <a:pt x="9" y="547"/>
                    <a:pt x="12" y="547"/>
                  </a:cubicBezTo>
                  <a:cubicBezTo>
                    <a:pt x="16" y="547"/>
                    <a:pt x="13" y="552"/>
                    <a:pt x="15" y="553"/>
                  </a:cubicBezTo>
                  <a:cubicBezTo>
                    <a:pt x="16" y="554"/>
                    <a:pt x="15" y="558"/>
                    <a:pt x="16" y="560"/>
                  </a:cubicBezTo>
                  <a:cubicBezTo>
                    <a:pt x="18" y="561"/>
                    <a:pt x="19" y="564"/>
                    <a:pt x="21" y="566"/>
                  </a:cubicBezTo>
                  <a:cubicBezTo>
                    <a:pt x="22" y="569"/>
                    <a:pt x="20" y="570"/>
                    <a:pt x="20" y="572"/>
                  </a:cubicBezTo>
                  <a:cubicBezTo>
                    <a:pt x="20" y="573"/>
                    <a:pt x="20" y="576"/>
                    <a:pt x="17" y="576"/>
                  </a:cubicBezTo>
                  <a:cubicBezTo>
                    <a:pt x="16" y="576"/>
                    <a:pt x="15" y="576"/>
                    <a:pt x="14" y="575"/>
                  </a:cubicBezTo>
                  <a:cubicBezTo>
                    <a:pt x="13" y="575"/>
                    <a:pt x="14" y="570"/>
                    <a:pt x="8" y="569"/>
                  </a:cubicBezTo>
                  <a:cubicBezTo>
                    <a:pt x="6" y="568"/>
                    <a:pt x="4" y="566"/>
                    <a:pt x="0" y="564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3"/>
                    <a:pt x="1" y="694"/>
                    <a:pt x="1" y="694"/>
                  </a:cubicBezTo>
                  <a:cubicBezTo>
                    <a:pt x="1" y="694"/>
                    <a:pt x="1" y="698"/>
                    <a:pt x="1" y="700"/>
                  </a:cubicBezTo>
                  <a:cubicBezTo>
                    <a:pt x="1" y="702"/>
                    <a:pt x="1" y="705"/>
                    <a:pt x="1" y="705"/>
                  </a:cubicBezTo>
                  <a:cubicBezTo>
                    <a:pt x="1" y="714"/>
                    <a:pt x="1" y="714"/>
                    <a:pt x="1" y="714"/>
                  </a:cubicBezTo>
                  <a:cubicBezTo>
                    <a:pt x="1" y="714"/>
                    <a:pt x="1" y="714"/>
                    <a:pt x="0" y="714"/>
                  </a:cubicBezTo>
                  <a:cubicBezTo>
                    <a:pt x="0" y="729"/>
                    <a:pt x="0" y="729"/>
                    <a:pt x="0" y="729"/>
                  </a:cubicBezTo>
                  <a:cubicBezTo>
                    <a:pt x="1" y="732"/>
                    <a:pt x="3" y="741"/>
                    <a:pt x="6" y="746"/>
                  </a:cubicBezTo>
                  <a:cubicBezTo>
                    <a:pt x="8" y="748"/>
                    <a:pt x="7" y="748"/>
                    <a:pt x="6" y="750"/>
                  </a:cubicBezTo>
                  <a:cubicBezTo>
                    <a:pt x="5" y="752"/>
                    <a:pt x="6" y="754"/>
                    <a:pt x="8" y="756"/>
                  </a:cubicBezTo>
                  <a:cubicBezTo>
                    <a:pt x="9" y="757"/>
                    <a:pt x="10" y="758"/>
                    <a:pt x="11" y="758"/>
                  </a:cubicBezTo>
                  <a:cubicBezTo>
                    <a:pt x="12" y="758"/>
                    <a:pt x="13" y="758"/>
                    <a:pt x="15" y="758"/>
                  </a:cubicBezTo>
                  <a:cubicBezTo>
                    <a:pt x="20" y="757"/>
                    <a:pt x="15" y="758"/>
                    <a:pt x="16" y="755"/>
                  </a:cubicBezTo>
                  <a:cubicBezTo>
                    <a:pt x="16" y="753"/>
                    <a:pt x="16" y="752"/>
                    <a:pt x="17" y="752"/>
                  </a:cubicBezTo>
                  <a:cubicBezTo>
                    <a:pt x="18" y="752"/>
                    <a:pt x="19" y="753"/>
                    <a:pt x="22" y="755"/>
                  </a:cubicBezTo>
                  <a:cubicBezTo>
                    <a:pt x="24" y="757"/>
                    <a:pt x="22" y="761"/>
                    <a:pt x="22" y="763"/>
                  </a:cubicBezTo>
                  <a:cubicBezTo>
                    <a:pt x="22" y="764"/>
                    <a:pt x="22" y="764"/>
                    <a:pt x="22" y="764"/>
                  </a:cubicBezTo>
                  <a:cubicBezTo>
                    <a:pt x="22" y="764"/>
                    <a:pt x="22" y="764"/>
                    <a:pt x="21" y="764"/>
                  </a:cubicBezTo>
                  <a:cubicBezTo>
                    <a:pt x="21" y="764"/>
                    <a:pt x="21" y="764"/>
                    <a:pt x="20" y="764"/>
                  </a:cubicBezTo>
                  <a:cubicBezTo>
                    <a:pt x="19" y="764"/>
                    <a:pt x="18" y="764"/>
                    <a:pt x="17" y="764"/>
                  </a:cubicBezTo>
                  <a:cubicBezTo>
                    <a:pt x="15" y="765"/>
                    <a:pt x="20" y="769"/>
                    <a:pt x="27" y="774"/>
                  </a:cubicBezTo>
                  <a:cubicBezTo>
                    <a:pt x="29" y="775"/>
                    <a:pt x="27" y="776"/>
                    <a:pt x="28" y="778"/>
                  </a:cubicBezTo>
                  <a:cubicBezTo>
                    <a:pt x="28" y="779"/>
                    <a:pt x="28" y="779"/>
                    <a:pt x="28" y="779"/>
                  </a:cubicBezTo>
                  <a:cubicBezTo>
                    <a:pt x="27" y="779"/>
                    <a:pt x="27" y="779"/>
                    <a:pt x="26" y="779"/>
                  </a:cubicBezTo>
                  <a:cubicBezTo>
                    <a:pt x="26" y="779"/>
                    <a:pt x="26" y="779"/>
                    <a:pt x="25" y="779"/>
                  </a:cubicBezTo>
                  <a:cubicBezTo>
                    <a:pt x="25" y="779"/>
                    <a:pt x="24" y="779"/>
                    <a:pt x="24" y="779"/>
                  </a:cubicBezTo>
                  <a:cubicBezTo>
                    <a:pt x="23" y="781"/>
                    <a:pt x="24" y="781"/>
                    <a:pt x="24" y="782"/>
                  </a:cubicBezTo>
                  <a:cubicBezTo>
                    <a:pt x="607" y="782"/>
                    <a:pt x="607" y="782"/>
                    <a:pt x="607" y="782"/>
                  </a:cubicBezTo>
                  <a:cubicBezTo>
                    <a:pt x="607" y="668"/>
                    <a:pt x="607" y="668"/>
                    <a:pt x="607" y="668"/>
                  </a:cubicBezTo>
                  <a:cubicBezTo>
                    <a:pt x="602" y="670"/>
                    <a:pt x="601" y="670"/>
                    <a:pt x="603" y="672"/>
                  </a:cubicBezTo>
                  <a:cubicBezTo>
                    <a:pt x="605" y="673"/>
                    <a:pt x="607" y="673"/>
                    <a:pt x="605" y="675"/>
                  </a:cubicBezTo>
                  <a:cubicBezTo>
                    <a:pt x="604" y="677"/>
                    <a:pt x="605" y="680"/>
                    <a:pt x="600" y="680"/>
                  </a:cubicBezTo>
                  <a:cubicBezTo>
                    <a:pt x="599" y="680"/>
                    <a:pt x="599" y="680"/>
                    <a:pt x="598" y="680"/>
                  </a:cubicBezTo>
                  <a:cubicBezTo>
                    <a:pt x="598" y="680"/>
                    <a:pt x="598" y="680"/>
                    <a:pt x="598" y="680"/>
                  </a:cubicBezTo>
                  <a:cubicBezTo>
                    <a:pt x="597" y="680"/>
                    <a:pt x="597" y="680"/>
                    <a:pt x="594" y="682"/>
                  </a:cubicBezTo>
                  <a:cubicBezTo>
                    <a:pt x="590" y="685"/>
                    <a:pt x="590" y="683"/>
                    <a:pt x="586" y="686"/>
                  </a:cubicBezTo>
                  <a:cubicBezTo>
                    <a:pt x="582" y="689"/>
                    <a:pt x="584" y="689"/>
                    <a:pt x="579" y="691"/>
                  </a:cubicBezTo>
                  <a:cubicBezTo>
                    <a:pt x="579" y="691"/>
                    <a:pt x="578" y="691"/>
                    <a:pt x="578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6" y="690"/>
                    <a:pt x="576" y="690"/>
                    <a:pt x="576" y="690"/>
                  </a:cubicBezTo>
                  <a:cubicBezTo>
                    <a:pt x="576" y="690"/>
                    <a:pt x="575" y="691"/>
                    <a:pt x="573" y="692"/>
                  </a:cubicBezTo>
                  <a:cubicBezTo>
                    <a:pt x="567" y="698"/>
                    <a:pt x="570" y="696"/>
                    <a:pt x="566" y="698"/>
                  </a:cubicBezTo>
                  <a:cubicBezTo>
                    <a:pt x="560" y="700"/>
                    <a:pt x="564" y="700"/>
                    <a:pt x="560" y="700"/>
                  </a:cubicBezTo>
                  <a:cubicBezTo>
                    <a:pt x="559" y="700"/>
                    <a:pt x="559" y="700"/>
                    <a:pt x="558" y="700"/>
                  </a:cubicBezTo>
                  <a:cubicBezTo>
                    <a:pt x="556" y="700"/>
                    <a:pt x="554" y="700"/>
                    <a:pt x="553" y="699"/>
                  </a:cubicBezTo>
                  <a:cubicBezTo>
                    <a:pt x="552" y="698"/>
                    <a:pt x="552" y="700"/>
                    <a:pt x="552" y="696"/>
                  </a:cubicBezTo>
                  <a:cubicBezTo>
                    <a:pt x="553" y="692"/>
                    <a:pt x="554" y="692"/>
                    <a:pt x="550" y="691"/>
                  </a:cubicBezTo>
                  <a:cubicBezTo>
                    <a:pt x="546" y="690"/>
                    <a:pt x="545" y="691"/>
                    <a:pt x="545" y="689"/>
                  </a:cubicBezTo>
                  <a:cubicBezTo>
                    <a:pt x="545" y="686"/>
                    <a:pt x="546" y="685"/>
                    <a:pt x="549" y="682"/>
                  </a:cubicBezTo>
                  <a:cubicBezTo>
                    <a:pt x="552" y="680"/>
                    <a:pt x="553" y="676"/>
                    <a:pt x="555" y="675"/>
                  </a:cubicBezTo>
                  <a:cubicBezTo>
                    <a:pt x="558" y="675"/>
                    <a:pt x="561" y="673"/>
                    <a:pt x="562" y="673"/>
                  </a:cubicBezTo>
                  <a:cubicBezTo>
                    <a:pt x="563" y="673"/>
                    <a:pt x="563" y="674"/>
                    <a:pt x="562" y="676"/>
                  </a:cubicBezTo>
                  <a:cubicBezTo>
                    <a:pt x="559" y="682"/>
                    <a:pt x="557" y="682"/>
                    <a:pt x="557" y="684"/>
                  </a:cubicBezTo>
                  <a:cubicBezTo>
                    <a:pt x="558" y="686"/>
                    <a:pt x="558" y="686"/>
                    <a:pt x="559" y="686"/>
                  </a:cubicBezTo>
                  <a:cubicBezTo>
                    <a:pt x="559" y="686"/>
                    <a:pt x="560" y="686"/>
                    <a:pt x="562" y="685"/>
                  </a:cubicBezTo>
                  <a:cubicBezTo>
                    <a:pt x="568" y="683"/>
                    <a:pt x="571" y="680"/>
                    <a:pt x="571" y="680"/>
                  </a:cubicBezTo>
                  <a:cubicBezTo>
                    <a:pt x="571" y="680"/>
                    <a:pt x="573" y="677"/>
                    <a:pt x="576" y="676"/>
                  </a:cubicBezTo>
                  <a:cubicBezTo>
                    <a:pt x="580" y="675"/>
                    <a:pt x="582" y="674"/>
                    <a:pt x="584" y="673"/>
                  </a:cubicBezTo>
                  <a:cubicBezTo>
                    <a:pt x="587" y="671"/>
                    <a:pt x="589" y="672"/>
                    <a:pt x="592" y="671"/>
                  </a:cubicBezTo>
                  <a:cubicBezTo>
                    <a:pt x="594" y="669"/>
                    <a:pt x="597" y="666"/>
                    <a:pt x="598" y="666"/>
                  </a:cubicBezTo>
                  <a:cubicBezTo>
                    <a:pt x="602" y="663"/>
                    <a:pt x="605" y="664"/>
                    <a:pt x="604" y="662"/>
                  </a:cubicBezTo>
                  <a:cubicBezTo>
                    <a:pt x="603" y="661"/>
                    <a:pt x="602" y="660"/>
                    <a:pt x="601" y="659"/>
                  </a:cubicBezTo>
                  <a:cubicBezTo>
                    <a:pt x="600" y="658"/>
                    <a:pt x="601" y="657"/>
                    <a:pt x="604" y="656"/>
                  </a:cubicBezTo>
                  <a:cubicBezTo>
                    <a:pt x="606" y="656"/>
                    <a:pt x="606" y="656"/>
                    <a:pt x="607" y="655"/>
                  </a:cubicBezTo>
                  <a:cubicBezTo>
                    <a:pt x="607" y="507"/>
                    <a:pt x="607" y="507"/>
                    <a:pt x="607" y="507"/>
                  </a:cubicBezTo>
                  <a:cubicBezTo>
                    <a:pt x="606" y="507"/>
                    <a:pt x="605" y="506"/>
                    <a:pt x="604" y="506"/>
                  </a:cubicBezTo>
                  <a:cubicBezTo>
                    <a:pt x="603" y="506"/>
                    <a:pt x="603" y="506"/>
                    <a:pt x="603" y="506"/>
                  </a:cubicBezTo>
                  <a:cubicBezTo>
                    <a:pt x="601" y="506"/>
                    <a:pt x="601" y="510"/>
                    <a:pt x="600" y="512"/>
                  </a:cubicBezTo>
                  <a:cubicBezTo>
                    <a:pt x="600" y="512"/>
                    <a:pt x="593" y="513"/>
                    <a:pt x="591" y="513"/>
                  </a:cubicBezTo>
                  <a:cubicBezTo>
                    <a:pt x="590" y="513"/>
                    <a:pt x="588" y="511"/>
                    <a:pt x="587" y="508"/>
                  </a:cubicBezTo>
                  <a:cubicBezTo>
                    <a:pt x="585" y="505"/>
                    <a:pt x="584" y="504"/>
                    <a:pt x="584" y="503"/>
                  </a:cubicBezTo>
                  <a:cubicBezTo>
                    <a:pt x="583" y="501"/>
                    <a:pt x="578" y="501"/>
                    <a:pt x="573" y="496"/>
                  </a:cubicBezTo>
                  <a:cubicBezTo>
                    <a:pt x="571" y="494"/>
                    <a:pt x="575" y="496"/>
                    <a:pt x="575" y="491"/>
                  </a:cubicBezTo>
                  <a:cubicBezTo>
                    <a:pt x="576" y="486"/>
                    <a:pt x="573" y="488"/>
                    <a:pt x="567" y="483"/>
                  </a:cubicBezTo>
                  <a:cubicBezTo>
                    <a:pt x="566" y="481"/>
                    <a:pt x="567" y="480"/>
                    <a:pt x="566" y="476"/>
                  </a:cubicBezTo>
                  <a:cubicBezTo>
                    <a:pt x="565" y="473"/>
                    <a:pt x="566" y="472"/>
                    <a:pt x="565" y="470"/>
                  </a:cubicBezTo>
                  <a:cubicBezTo>
                    <a:pt x="565" y="467"/>
                    <a:pt x="567" y="466"/>
                    <a:pt x="564" y="459"/>
                  </a:cubicBezTo>
                  <a:cubicBezTo>
                    <a:pt x="563" y="457"/>
                    <a:pt x="564" y="457"/>
                    <a:pt x="565" y="454"/>
                  </a:cubicBezTo>
                  <a:cubicBezTo>
                    <a:pt x="566" y="452"/>
                    <a:pt x="565" y="450"/>
                    <a:pt x="565" y="449"/>
                  </a:cubicBezTo>
                  <a:cubicBezTo>
                    <a:pt x="566" y="447"/>
                    <a:pt x="567" y="442"/>
                    <a:pt x="567" y="442"/>
                  </a:cubicBezTo>
                  <a:cubicBezTo>
                    <a:pt x="567" y="442"/>
                    <a:pt x="565" y="440"/>
                    <a:pt x="561" y="436"/>
                  </a:cubicBezTo>
                  <a:cubicBezTo>
                    <a:pt x="559" y="434"/>
                    <a:pt x="557" y="436"/>
                    <a:pt x="550" y="433"/>
                  </a:cubicBezTo>
                  <a:cubicBezTo>
                    <a:pt x="548" y="433"/>
                    <a:pt x="547" y="433"/>
                    <a:pt x="542" y="431"/>
                  </a:cubicBezTo>
                  <a:cubicBezTo>
                    <a:pt x="536" y="433"/>
                    <a:pt x="536" y="433"/>
                    <a:pt x="536" y="433"/>
                  </a:cubicBezTo>
                  <a:cubicBezTo>
                    <a:pt x="536" y="433"/>
                    <a:pt x="534" y="433"/>
                    <a:pt x="533" y="433"/>
                  </a:cubicBezTo>
                  <a:cubicBezTo>
                    <a:pt x="532" y="433"/>
                    <a:pt x="530" y="433"/>
                    <a:pt x="529" y="432"/>
                  </a:cubicBezTo>
                  <a:cubicBezTo>
                    <a:pt x="529" y="432"/>
                    <a:pt x="526" y="429"/>
                    <a:pt x="523" y="429"/>
                  </a:cubicBezTo>
                  <a:cubicBezTo>
                    <a:pt x="523" y="429"/>
                    <a:pt x="523" y="429"/>
                    <a:pt x="522" y="429"/>
                  </a:cubicBezTo>
                  <a:cubicBezTo>
                    <a:pt x="522" y="429"/>
                    <a:pt x="522" y="429"/>
                    <a:pt x="522" y="429"/>
                  </a:cubicBezTo>
                  <a:cubicBezTo>
                    <a:pt x="520" y="429"/>
                    <a:pt x="519" y="427"/>
                    <a:pt x="519" y="426"/>
                  </a:cubicBezTo>
                  <a:cubicBezTo>
                    <a:pt x="518" y="424"/>
                    <a:pt x="517" y="424"/>
                    <a:pt x="512" y="423"/>
                  </a:cubicBezTo>
                  <a:cubicBezTo>
                    <a:pt x="511" y="423"/>
                    <a:pt x="510" y="422"/>
                    <a:pt x="509" y="422"/>
                  </a:cubicBezTo>
                  <a:cubicBezTo>
                    <a:pt x="508" y="422"/>
                    <a:pt x="506" y="422"/>
                    <a:pt x="504" y="423"/>
                  </a:cubicBezTo>
                  <a:cubicBezTo>
                    <a:pt x="501" y="418"/>
                    <a:pt x="501" y="418"/>
                    <a:pt x="501" y="418"/>
                  </a:cubicBezTo>
                  <a:cubicBezTo>
                    <a:pt x="501" y="418"/>
                    <a:pt x="500" y="418"/>
                    <a:pt x="498" y="418"/>
                  </a:cubicBezTo>
                  <a:cubicBezTo>
                    <a:pt x="496" y="418"/>
                    <a:pt x="493" y="418"/>
                    <a:pt x="490" y="419"/>
                  </a:cubicBezTo>
                  <a:cubicBezTo>
                    <a:pt x="491" y="413"/>
                    <a:pt x="491" y="413"/>
                    <a:pt x="491" y="413"/>
                  </a:cubicBezTo>
                  <a:cubicBezTo>
                    <a:pt x="490" y="407"/>
                    <a:pt x="490" y="407"/>
                    <a:pt x="490" y="407"/>
                  </a:cubicBezTo>
                  <a:cubicBezTo>
                    <a:pt x="490" y="407"/>
                    <a:pt x="485" y="402"/>
                    <a:pt x="484" y="402"/>
                  </a:cubicBezTo>
                  <a:cubicBezTo>
                    <a:pt x="483" y="402"/>
                    <a:pt x="478" y="401"/>
                    <a:pt x="472" y="396"/>
                  </a:cubicBezTo>
                  <a:cubicBezTo>
                    <a:pt x="470" y="395"/>
                    <a:pt x="468" y="396"/>
                    <a:pt x="464" y="393"/>
                  </a:cubicBezTo>
                  <a:cubicBezTo>
                    <a:pt x="464" y="393"/>
                    <a:pt x="463" y="393"/>
                    <a:pt x="462" y="393"/>
                  </a:cubicBezTo>
                  <a:cubicBezTo>
                    <a:pt x="459" y="393"/>
                    <a:pt x="457" y="392"/>
                    <a:pt x="456" y="391"/>
                  </a:cubicBezTo>
                  <a:cubicBezTo>
                    <a:pt x="455" y="389"/>
                    <a:pt x="454" y="388"/>
                    <a:pt x="447" y="387"/>
                  </a:cubicBezTo>
                  <a:cubicBezTo>
                    <a:pt x="447" y="387"/>
                    <a:pt x="441" y="388"/>
                    <a:pt x="435" y="389"/>
                  </a:cubicBezTo>
                  <a:cubicBezTo>
                    <a:pt x="434" y="389"/>
                    <a:pt x="432" y="391"/>
                    <a:pt x="430" y="391"/>
                  </a:cubicBezTo>
                  <a:cubicBezTo>
                    <a:pt x="430" y="391"/>
                    <a:pt x="429" y="391"/>
                    <a:pt x="429" y="390"/>
                  </a:cubicBezTo>
                  <a:cubicBezTo>
                    <a:pt x="429" y="390"/>
                    <a:pt x="429" y="387"/>
                    <a:pt x="429" y="386"/>
                  </a:cubicBezTo>
                  <a:cubicBezTo>
                    <a:pt x="429" y="385"/>
                    <a:pt x="427" y="381"/>
                    <a:pt x="425" y="377"/>
                  </a:cubicBezTo>
                  <a:cubicBezTo>
                    <a:pt x="425" y="377"/>
                    <a:pt x="424" y="374"/>
                    <a:pt x="424" y="371"/>
                  </a:cubicBezTo>
                  <a:cubicBezTo>
                    <a:pt x="423" y="368"/>
                    <a:pt x="421" y="366"/>
                    <a:pt x="419" y="365"/>
                  </a:cubicBezTo>
                  <a:cubicBezTo>
                    <a:pt x="418" y="363"/>
                    <a:pt x="419" y="363"/>
                    <a:pt x="418" y="361"/>
                  </a:cubicBezTo>
                  <a:cubicBezTo>
                    <a:pt x="417" y="359"/>
                    <a:pt x="419" y="356"/>
                    <a:pt x="417" y="355"/>
                  </a:cubicBezTo>
                  <a:cubicBezTo>
                    <a:pt x="417" y="354"/>
                    <a:pt x="416" y="354"/>
                    <a:pt x="415" y="354"/>
                  </a:cubicBezTo>
                  <a:cubicBezTo>
                    <a:pt x="413" y="354"/>
                    <a:pt x="412" y="354"/>
                    <a:pt x="410" y="354"/>
                  </a:cubicBezTo>
                  <a:cubicBezTo>
                    <a:pt x="405" y="354"/>
                    <a:pt x="406" y="355"/>
                    <a:pt x="404" y="357"/>
                  </a:cubicBezTo>
                  <a:cubicBezTo>
                    <a:pt x="403" y="357"/>
                    <a:pt x="403" y="357"/>
                    <a:pt x="402" y="357"/>
                  </a:cubicBezTo>
                  <a:cubicBezTo>
                    <a:pt x="400" y="357"/>
                    <a:pt x="398" y="356"/>
                    <a:pt x="394" y="353"/>
                  </a:cubicBezTo>
                  <a:cubicBezTo>
                    <a:pt x="394" y="353"/>
                    <a:pt x="392" y="343"/>
                    <a:pt x="388" y="342"/>
                  </a:cubicBezTo>
                  <a:cubicBezTo>
                    <a:pt x="388" y="342"/>
                    <a:pt x="392" y="339"/>
                    <a:pt x="390" y="335"/>
                  </a:cubicBezTo>
                  <a:cubicBezTo>
                    <a:pt x="389" y="333"/>
                    <a:pt x="393" y="327"/>
                    <a:pt x="393" y="327"/>
                  </a:cubicBezTo>
                  <a:cubicBezTo>
                    <a:pt x="393" y="327"/>
                    <a:pt x="399" y="323"/>
                    <a:pt x="401" y="322"/>
                  </a:cubicBezTo>
                  <a:cubicBezTo>
                    <a:pt x="403" y="321"/>
                    <a:pt x="402" y="319"/>
                    <a:pt x="400" y="316"/>
                  </a:cubicBezTo>
                  <a:cubicBezTo>
                    <a:pt x="400" y="316"/>
                    <a:pt x="404" y="311"/>
                    <a:pt x="406" y="311"/>
                  </a:cubicBezTo>
                  <a:cubicBezTo>
                    <a:pt x="408" y="310"/>
                    <a:pt x="415" y="307"/>
                    <a:pt x="417" y="307"/>
                  </a:cubicBezTo>
                  <a:cubicBezTo>
                    <a:pt x="417" y="307"/>
                    <a:pt x="417" y="307"/>
                    <a:pt x="417" y="307"/>
                  </a:cubicBezTo>
                  <a:cubicBezTo>
                    <a:pt x="415" y="307"/>
                    <a:pt x="411" y="306"/>
                    <a:pt x="410" y="304"/>
                  </a:cubicBezTo>
                  <a:cubicBezTo>
                    <a:pt x="409" y="302"/>
                    <a:pt x="414" y="299"/>
                    <a:pt x="416" y="297"/>
                  </a:cubicBezTo>
                  <a:cubicBezTo>
                    <a:pt x="418" y="295"/>
                    <a:pt x="421" y="296"/>
                    <a:pt x="420" y="295"/>
                  </a:cubicBezTo>
                  <a:cubicBezTo>
                    <a:pt x="419" y="293"/>
                    <a:pt x="420" y="291"/>
                    <a:pt x="424" y="290"/>
                  </a:cubicBezTo>
                  <a:cubicBezTo>
                    <a:pt x="424" y="290"/>
                    <a:pt x="424" y="288"/>
                    <a:pt x="426" y="287"/>
                  </a:cubicBezTo>
                  <a:cubicBezTo>
                    <a:pt x="427" y="287"/>
                    <a:pt x="428" y="284"/>
                    <a:pt x="434" y="283"/>
                  </a:cubicBezTo>
                  <a:cubicBezTo>
                    <a:pt x="437" y="283"/>
                    <a:pt x="436" y="280"/>
                    <a:pt x="432" y="279"/>
                  </a:cubicBezTo>
                  <a:cubicBezTo>
                    <a:pt x="430" y="278"/>
                    <a:pt x="432" y="276"/>
                    <a:pt x="438" y="276"/>
                  </a:cubicBezTo>
                  <a:cubicBezTo>
                    <a:pt x="439" y="276"/>
                    <a:pt x="440" y="276"/>
                    <a:pt x="440" y="276"/>
                  </a:cubicBezTo>
                  <a:cubicBezTo>
                    <a:pt x="444" y="276"/>
                    <a:pt x="445" y="277"/>
                    <a:pt x="446" y="277"/>
                  </a:cubicBezTo>
                  <a:cubicBezTo>
                    <a:pt x="447" y="277"/>
                    <a:pt x="447" y="276"/>
                    <a:pt x="451" y="274"/>
                  </a:cubicBezTo>
                  <a:cubicBezTo>
                    <a:pt x="454" y="273"/>
                    <a:pt x="453" y="272"/>
                    <a:pt x="457" y="269"/>
                  </a:cubicBezTo>
                  <a:cubicBezTo>
                    <a:pt x="461" y="265"/>
                    <a:pt x="457" y="266"/>
                    <a:pt x="450" y="265"/>
                  </a:cubicBezTo>
                  <a:cubicBezTo>
                    <a:pt x="447" y="264"/>
                    <a:pt x="449" y="262"/>
                    <a:pt x="449" y="258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49" y="256"/>
                    <a:pt x="451" y="258"/>
                    <a:pt x="456" y="259"/>
                  </a:cubicBezTo>
                  <a:cubicBezTo>
                    <a:pt x="456" y="259"/>
                    <a:pt x="456" y="259"/>
                    <a:pt x="457" y="259"/>
                  </a:cubicBezTo>
                  <a:cubicBezTo>
                    <a:pt x="459" y="259"/>
                    <a:pt x="461" y="256"/>
                    <a:pt x="458" y="251"/>
                  </a:cubicBezTo>
                  <a:cubicBezTo>
                    <a:pt x="457" y="248"/>
                    <a:pt x="460" y="250"/>
                    <a:pt x="457" y="245"/>
                  </a:cubicBezTo>
                  <a:cubicBezTo>
                    <a:pt x="455" y="242"/>
                    <a:pt x="457" y="243"/>
                    <a:pt x="469" y="241"/>
                  </a:cubicBezTo>
                  <a:cubicBezTo>
                    <a:pt x="472" y="239"/>
                    <a:pt x="469" y="241"/>
                    <a:pt x="466" y="237"/>
                  </a:cubicBezTo>
                  <a:cubicBezTo>
                    <a:pt x="466" y="235"/>
                    <a:pt x="465" y="235"/>
                    <a:pt x="465" y="235"/>
                  </a:cubicBezTo>
                  <a:cubicBezTo>
                    <a:pt x="466" y="235"/>
                    <a:pt x="468" y="237"/>
                    <a:pt x="473" y="238"/>
                  </a:cubicBezTo>
                  <a:cubicBezTo>
                    <a:pt x="476" y="238"/>
                    <a:pt x="475" y="238"/>
                    <a:pt x="483" y="243"/>
                  </a:cubicBezTo>
                  <a:cubicBezTo>
                    <a:pt x="484" y="243"/>
                    <a:pt x="485" y="244"/>
                    <a:pt x="485" y="244"/>
                  </a:cubicBezTo>
                  <a:cubicBezTo>
                    <a:pt x="487" y="244"/>
                    <a:pt x="487" y="242"/>
                    <a:pt x="491" y="242"/>
                  </a:cubicBezTo>
                  <a:cubicBezTo>
                    <a:pt x="496" y="242"/>
                    <a:pt x="494" y="240"/>
                    <a:pt x="495" y="238"/>
                  </a:cubicBezTo>
                  <a:cubicBezTo>
                    <a:pt x="495" y="236"/>
                    <a:pt x="493" y="234"/>
                    <a:pt x="493" y="234"/>
                  </a:cubicBezTo>
                  <a:cubicBezTo>
                    <a:pt x="493" y="234"/>
                    <a:pt x="494" y="231"/>
                    <a:pt x="499" y="229"/>
                  </a:cubicBezTo>
                  <a:cubicBezTo>
                    <a:pt x="504" y="226"/>
                    <a:pt x="501" y="224"/>
                    <a:pt x="498" y="224"/>
                  </a:cubicBezTo>
                  <a:cubicBezTo>
                    <a:pt x="498" y="224"/>
                    <a:pt x="498" y="224"/>
                    <a:pt x="497" y="224"/>
                  </a:cubicBezTo>
                  <a:cubicBezTo>
                    <a:pt x="499" y="225"/>
                    <a:pt x="498" y="225"/>
                    <a:pt x="497" y="225"/>
                  </a:cubicBezTo>
                  <a:cubicBezTo>
                    <a:pt x="496" y="225"/>
                    <a:pt x="496" y="225"/>
                    <a:pt x="497" y="224"/>
                  </a:cubicBezTo>
                  <a:cubicBezTo>
                    <a:pt x="495" y="224"/>
                    <a:pt x="497" y="224"/>
                    <a:pt x="492" y="220"/>
                  </a:cubicBezTo>
                  <a:cubicBezTo>
                    <a:pt x="490" y="219"/>
                    <a:pt x="489" y="219"/>
                    <a:pt x="488" y="219"/>
                  </a:cubicBezTo>
                  <a:cubicBezTo>
                    <a:pt x="485" y="219"/>
                    <a:pt x="482" y="220"/>
                    <a:pt x="480" y="220"/>
                  </a:cubicBezTo>
                  <a:cubicBezTo>
                    <a:pt x="476" y="221"/>
                    <a:pt x="474" y="221"/>
                    <a:pt x="472" y="221"/>
                  </a:cubicBezTo>
                  <a:cubicBezTo>
                    <a:pt x="469" y="221"/>
                    <a:pt x="465" y="222"/>
                    <a:pt x="461" y="223"/>
                  </a:cubicBezTo>
                  <a:cubicBezTo>
                    <a:pt x="461" y="223"/>
                    <a:pt x="460" y="223"/>
                    <a:pt x="460" y="223"/>
                  </a:cubicBezTo>
                  <a:cubicBezTo>
                    <a:pt x="457" y="223"/>
                    <a:pt x="455" y="222"/>
                    <a:pt x="455" y="217"/>
                  </a:cubicBezTo>
                  <a:cubicBezTo>
                    <a:pt x="455" y="215"/>
                    <a:pt x="455" y="215"/>
                    <a:pt x="456" y="215"/>
                  </a:cubicBezTo>
                  <a:cubicBezTo>
                    <a:pt x="456" y="215"/>
                    <a:pt x="457" y="215"/>
                    <a:pt x="458" y="215"/>
                  </a:cubicBezTo>
                  <a:cubicBezTo>
                    <a:pt x="458" y="215"/>
                    <a:pt x="459" y="216"/>
                    <a:pt x="460" y="216"/>
                  </a:cubicBezTo>
                  <a:cubicBezTo>
                    <a:pt x="461" y="216"/>
                    <a:pt x="463" y="215"/>
                    <a:pt x="464" y="215"/>
                  </a:cubicBezTo>
                  <a:cubicBezTo>
                    <a:pt x="468" y="215"/>
                    <a:pt x="466" y="215"/>
                    <a:pt x="465" y="212"/>
                  </a:cubicBezTo>
                  <a:cubicBezTo>
                    <a:pt x="465" y="210"/>
                    <a:pt x="463" y="210"/>
                    <a:pt x="465" y="206"/>
                  </a:cubicBezTo>
                  <a:cubicBezTo>
                    <a:pt x="466" y="204"/>
                    <a:pt x="466" y="204"/>
                    <a:pt x="466" y="204"/>
                  </a:cubicBezTo>
                  <a:cubicBezTo>
                    <a:pt x="467" y="204"/>
                    <a:pt x="467" y="207"/>
                    <a:pt x="471" y="211"/>
                  </a:cubicBezTo>
                  <a:cubicBezTo>
                    <a:pt x="472" y="212"/>
                    <a:pt x="473" y="212"/>
                    <a:pt x="473" y="212"/>
                  </a:cubicBezTo>
                  <a:cubicBezTo>
                    <a:pt x="473" y="212"/>
                    <a:pt x="473" y="212"/>
                    <a:pt x="474" y="212"/>
                  </a:cubicBezTo>
                  <a:cubicBezTo>
                    <a:pt x="474" y="212"/>
                    <a:pt x="475" y="211"/>
                    <a:pt x="476" y="211"/>
                  </a:cubicBezTo>
                  <a:cubicBezTo>
                    <a:pt x="477" y="211"/>
                    <a:pt x="477" y="211"/>
                    <a:pt x="478" y="211"/>
                  </a:cubicBezTo>
                  <a:cubicBezTo>
                    <a:pt x="479" y="211"/>
                    <a:pt x="480" y="211"/>
                    <a:pt x="480" y="211"/>
                  </a:cubicBezTo>
                  <a:cubicBezTo>
                    <a:pt x="483" y="211"/>
                    <a:pt x="478" y="211"/>
                    <a:pt x="481" y="207"/>
                  </a:cubicBezTo>
                  <a:cubicBezTo>
                    <a:pt x="481" y="207"/>
                    <a:pt x="481" y="207"/>
                    <a:pt x="481" y="207"/>
                  </a:cubicBezTo>
                  <a:cubicBezTo>
                    <a:pt x="480" y="207"/>
                    <a:pt x="480" y="207"/>
                    <a:pt x="481" y="206"/>
                  </a:cubicBezTo>
                  <a:cubicBezTo>
                    <a:pt x="481" y="206"/>
                    <a:pt x="482" y="205"/>
                    <a:pt x="482" y="205"/>
                  </a:cubicBezTo>
                  <a:cubicBezTo>
                    <a:pt x="482" y="205"/>
                    <a:pt x="482" y="206"/>
                    <a:pt x="481" y="207"/>
                  </a:cubicBezTo>
                  <a:cubicBezTo>
                    <a:pt x="482" y="207"/>
                    <a:pt x="483" y="207"/>
                    <a:pt x="483" y="207"/>
                  </a:cubicBezTo>
                  <a:cubicBezTo>
                    <a:pt x="484" y="207"/>
                    <a:pt x="484" y="207"/>
                    <a:pt x="489" y="207"/>
                  </a:cubicBezTo>
                  <a:cubicBezTo>
                    <a:pt x="493" y="207"/>
                    <a:pt x="489" y="207"/>
                    <a:pt x="496" y="214"/>
                  </a:cubicBezTo>
                  <a:cubicBezTo>
                    <a:pt x="500" y="217"/>
                    <a:pt x="500" y="218"/>
                    <a:pt x="500" y="218"/>
                  </a:cubicBezTo>
                  <a:cubicBezTo>
                    <a:pt x="500" y="218"/>
                    <a:pt x="500" y="218"/>
                    <a:pt x="500" y="218"/>
                  </a:cubicBezTo>
                  <a:cubicBezTo>
                    <a:pt x="501" y="218"/>
                    <a:pt x="501" y="218"/>
                    <a:pt x="501" y="218"/>
                  </a:cubicBezTo>
                  <a:cubicBezTo>
                    <a:pt x="502" y="218"/>
                    <a:pt x="503" y="218"/>
                    <a:pt x="505" y="219"/>
                  </a:cubicBezTo>
                  <a:cubicBezTo>
                    <a:pt x="505" y="219"/>
                    <a:pt x="505" y="219"/>
                    <a:pt x="505" y="219"/>
                  </a:cubicBezTo>
                  <a:cubicBezTo>
                    <a:pt x="507" y="219"/>
                    <a:pt x="505" y="216"/>
                    <a:pt x="507" y="213"/>
                  </a:cubicBezTo>
                  <a:cubicBezTo>
                    <a:pt x="509" y="209"/>
                    <a:pt x="510" y="209"/>
                    <a:pt x="511" y="208"/>
                  </a:cubicBezTo>
                  <a:cubicBezTo>
                    <a:pt x="512" y="206"/>
                    <a:pt x="511" y="204"/>
                    <a:pt x="510" y="203"/>
                  </a:cubicBezTo>
                  <a:cubicBezTo>
                    <a:pt x="508" y="202"/>
                    <a:pt x="507" y="201"/>
                    <a:pt x="506" y="199"/>
                  </a:cubicBezTo>
                  <a:cubicBezTo>
                    <a:pt x="506" y="198"/>
                    <a:pt x="506" y="198"/>
                    <a:pt x="506" y="198"/>
                  </a:cubicBezTo>
                  <a:cubicBezTo>
                    <a:pt x="506" y="198"/>
                    <a:pt x="507" y="198"/>
                    <a:pt x="508" y="199"/>
                  </a:cubicBezTo>
                  <a:cubicBezTo>
                    <a:pt x="509" y="199"/>
                    <a:pt x="510" y="199"/>
                    <a:pt x="512" y="199"/>
                  </a:cubicBezTo>
                  <a:cubicBezTo>
                    <a:pt x="512" y="199"/>
                    <a:pt x="512" y="199"/>
                    <a:pt x="513" y="199"/>
                  </a:cubicBezTo>
                  <a:cubicBezTo>
                    <a:pt x="518" y="194"/>
                    <a:pt x="518" y="194"/>
                    <a:pt x="518" y="194"/>
                  </a:cubicBezTo>
                  <a:cubicBezTo>
                    <a:pt x="518" y="194"/>
                    <a:pt x="526" y="201"/>
                    <a:pt x="527" y="202"/>
                  </a:cubicBezTo>
                  <a:cubicBezTo>
                    <a:pt x="528" y="202"/>
                    <a:pt x="530" y="203"/>
                    <a:pt x="532" y="203"/>
                  </a:cubicBezTo>
                  <a:cubicBezTo>
                    <a:pt x="533" y="203"/>
                    <a:pt x="535" y="203"/>
                    <a:pt x="536" y="202"/>
                  </a:cubicBezTo>
                  <a:cubicBezTo>
                    <a:pt x="537" y="201"/>
                    <a:pt x="543" y="201"/>
                    <a:pt x="538" y="198"/>
                  </a:cubicBezTo>
                  <a:cubicBezTo>
                    <a:pt x="536" y="197"/>
                    <a:pt x="536" y="196"/>
                    <a:pt x="530" y="193"/>
                  </a:cubicBezTo>
                  <a:cubicBezTo>
                    <a:pt x="527" y="191"/>
                    <a:pt x="530" y="190"/>
                    <a:pt x="528" y="188"/>
                  </a:cubicBezTo>
                  <a:cubicBezTo>
                    <a:pt x="526" y="187"/>
                    <a:pt x="528" y="185"/>
                    <a:pt x="532" y="185"/>
                  </a:cubicBezTo>
                  <a:cubicBezTo>
                    <a:pt x="532" y="185"/>
                    <a:pt x="533" y="185"/>
                    <a:pt x="533" y="186"/>
                  </a:cubicBezTo>
                  <a:cubicBezTo>
                    <a:pt x="536" y="186"/>
                    <a:pt x="535" y="190"/>
                    <a:pt x="535" y="190"/>
                  </a:cubicBezTo>
                  <a:cubicBezTo>
                    <a:pt x="535" y="190"/>
                    <a:pt x="538" y="192"/>
                    <a:pt x="543" y="196"/>
                  </a:cubicBezTo>
                  <a:cubicBezTo>
                    <a:pt x="545" y="196"/>
                    <a:pt x="549" y="200"/>
                    <a:pt x="549" y="200"/>
                  </a:cubicBezTo>
                  <a:cubicBezTo>
                    <a:pt x="549" y="200"/>
                    <a:pt x="549" y="198"/>
                    <a:pt x="550" y="195"/>
                  </a:cubicBezTo>
                  <a:cubicBezTo>
                    <a:pt x="551" y="192"/>
                    <a:pt x="554" y="191"/>
                    <a:pt x="554" y="191"/>
                  </a:cubicBezTo>
                  <a:cubicBezTo>
                    <a:pt x="554" y="191"/>
                    <a:pt x="555" y="189"/>
                    <a:pt x="562" y="186"/>
                  </a:cubicBezTo>
                  <a:cubicBezTo>
                    <a:pt x="562" y="186"/>
                    <a:pt x="565" y="184"/>
                    <a:pt x="569" y="184"/>
                  </a:cubicBezTo>
                  <a:cubicBezTo>
                    <a:pt x="569" y="184"/>
                    <a:pt x="570" y="184"/>
                    <a:pt x="570" y="184"/>
                  </a:cubicBezTo>
                  <a:cubicBezTo>
                    <a:pt x="571" y="184"/>
                    <a:pt x="571" y="184"/>
                    <a:pt x="571" y="184"/>
                  </a:cubicBezTo>
                  <a:cubicBezTo>
                    <a:pt x="572" y="184"/>
                    <a:pt x="573" y="184"/>
                    <a:pt x="573" y="183"/>
                  </a:cubicBezTo>
                  <a:cubicBezTo>
                    <a:pt x="574" y="183"/>
                    <a:pt x="574" y="182"/>
                    <a:pt x="575" y="182"/>
                  </a:cubicBezTo>
                  <a:cubicBezTo>
                    <a:pt x="576" y="182"/>
                    <a:pt x="576" y="183"/>
                    <a:pt x="577" y="183"/>
                  </a:cubicBezTo>
                  <a:cubicBezTo>
                    <a:pt x="577" y="183"/>
                    <a:pt x="578" y="183"/>
                    <a:pt x="578" y="183"/>
                  </a:cubicBezTo>
                  <a:cubicBezTo>
                    <a:pt x="580" y="183"/>
                    <a:pt x="580" y="181"/>
                    <a:pt x="584" y="178"/>
                  </a:cubicBezTo>
                  <a:cubicBezTo>
                    <a:pt x="588" y="175"/>
                    <a:pt x="585" y="175"/>
                    <a:pt x="584" y="168"/>
                  </a:cubicBezTo>
                  <a:cubicBezTo>
                    <a:pt x="584" y="166"/>
                    <a:pt x="583" y="164"/>
                    <a:pt x="574" y="162"/>
                  </a:cubicBezTo>
                  <a:cubicBezTo>
                    <a:pt x="570" y="160"/>
                    <a:pt x="572" y="160"/>
                    <a:pt x="571" y="160"/>
                  </a:cubicBezTo>
                  <a:cubicBezTo>
                    <a:pt x="570" y="159"/>
                    <a:pt x="569" y="155"/>
                    <a:pt x="569" y="155"/>
                  </a:cubicBezTo>
                  <a:cubicBezTo>
                    <a:pt x="569" y="150"/>
                    <a:pt x="569" y="150"/>
                    <a:pt x="569" y="150"/>
                  </a:cubicBezTo>
                  <a:cubicBezTo>
                    <a:pt x="572" y="144"/>
                    <a:pt x="572" y="144"/>
                    <a:pt x="572" y="144"/>
                  </a:cubicBezTo>
                  <a:cubicBezTo>
                    <a:pt x="572" y="144"/>
                    <a:pt x="577" y="141"/>
                    <a:pt x="578" y="138"/>
                  </a:cubicBezTo>
                  <a:cubicBezTo>
                    <a:pt x="578" y="138"/>
                    <a:pt x="577" y="138"/>
                    <a:pt x="576" y="138"/>
                  </a:cubicBezTo>
                  <a:cubicBezTo>
                    <a:pt x="574" y="138"/>
                    <a:pt x="572" y="138"/>
                    <a:pt x="570" y="137"/>
                  </a:cubicBezTo>
                  <a:cubicBezTo>
                    <a:pt x="573" y="133"/>
                    <a:pt x="573" y="133"/>
                    <a:pt x="573" y="133"/>
                  </a:cubicBezTo>
                  <a:cubicBezTo>
                    <a:pt x="573" y="133"/>
                    <a:pt x="576" y="130"/>
                    <a:pt x="577" y="130"/>
                  </a:cubicBezTo>
                  <a:cubicBezTo>
                    <a:pt x="578" y="130"/>
                    <a:pt x="582" y="125"/>
                    <a:pt x="577" y="124"/>
                  </a:cubicBezTo>
                  <a:cubicBezTo>
                    <a:pt x="577" y="124"/>
                    <a:pt x="572" y="123"/>
                    <a:pt x="565" y="123"/>
                  </a:cubicBezTo>
                  <a:cubicBezTo>
                    <a:pt x="565" y="123"/>
                    <a:pt x="562" y="119"/>
                    <a:pt x="566" y="118"/>
                  </a:cubicBezTo>
                  <a:cubicBezTo>
                    <a:pt x="560" y="114"/>
                    <a:pt x="560" y="114"/>
                    <a:pt x="560" y="114"/>
                  </a:cubicBezTo>
                  <a:cubicBezTo>
                    <a:pt x="561" y="111"/>
                    <a:pt x="561" y="111"/>
                    <a:pt x="561" y="111"/>
                  </a:cubicBezTo>
                  <a:cubicBezTo>
                    <a:pt x="550" y="110"/>
                    <a:pt x="550" y="110"/>
                    <a:pt x="550" y="110"/>
                  </a:cubicBezTo>
                  <a:cubicBezTo>
                    <a:pt x="550" y="110"/>
                    <a:pt x="549" y="111"/>
                    <a:pt x="548" y="111"/>
                  </a:cubicBezTo>
                  <a:cubicBezTo>
                    <a:pt x="547" y="111"/>
                    <a:pt x="546" y="111"/>
                    <a:pt x="545" y="110"/>
                  </a:cubicBezTo>
                  <a:cubicBezTo>
                    <a:pt x="535" y="109"/>
                    <a:pt x="535" y="109"/>
                    <a:pt x="535" y="109"/>
                  </a:cubicBezTo>
                  <a:cubicBezTo>
                    <a:pt x="527" y="109"/>
                    <a:pt x="527" y="109"/>
                    <a:pt x="527" y="109"/>
                  </a:cubicBezTo>
                  <a:cubicBezTo>
                    <a:pt x="528" y="111"/>
                    <a:pt x="528" y="111"/>
                    <a:pt x="528" y="111"/>
                  </a:cubicBezTo>
                  <a:cubicBezTo>
                    <a:pt x="529" y="122"/>
                    <a:pt x="529" y="122"/>
                    <a:pt x="529" y="122"/>
                  </a:cubicBezTo>
                  <a:cubicBezTo>
                    <a:pt x="529" y="122"/>
                    <a:pt x="528" y="125"/>
                    <a:pt x="532" y="126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0" y="130"/>
                    <a:pt x="530" y="130"/>
                    <a:pt x="531" y="130"/>
                  </a:cubicBezTo>
                  <a:cubicBezTo>
                    <a:pt x="532" y="130"/>
                    <a:pt x="534" y="130"/>
                    <a:pt x="536" y="132"/>
                  </a:cubicBezTo>
                  <a:cubicBezTo>
                    <a:pt x="536" y="132"/>
                    <a:pt x="534" y="133"/>
                    <a:pt x="532" y="135"/>
                  </a:cubicBezTo>
                  <a:cubicBezTo>
                    <a:pt x="527" y="138"/>
                    <a:pt x="527" y="138"/>
                    <a:pt x="527" y="138"/>
                  </a:cubicBezTo>
                  <a:cubicBezTo>
                    <a:pt x="527" y="138"/>
                    <a:pt x="523" y="146"/>
                    <a:pt x="522" y="147"/>
                  </a:cubicBezTo>
                  <a:cubicBezTo>
                    <a:pt x="522" y="149"/>
                    <a:pt x="521" y="151"/>
                    <a:pt x="522" y="154"/>
                  </a:cubicBezTo>
                  <a:cubicBezTo>
                    <a:pt x="523" y="156"/>
                    <a:pt x="520" y="156"/>
                    <a:pt x="519" y="157"/>
                  </a:cubicBezTo>
                  <a:cubicBezTo>
                    <a:pt x="518" y="158"/>
                    <a:pt x="515" y="161"/>
                    <a:pt x="514" y="163"/>
                  </a:cubicBezTo>
                  <a:cubicBezTo>
                    <a:pt x="513" y="165"/>
                    <a:pt x="512" y="169"/>
                    <a:pt x="512" y="169"/>
                  </a:cubicBezTo>
                  <a:cubicBezTo>
                    <a:pt x="512" y="169"/>
                    <a:pt x="514" y="172"/>
                    <a:pt x="508" y="174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1" y="177"/>
                    <a:pt x="501" y="177"/>
                    <a:pt x="501" y="177"/>
                  </a:cubicBezTo>
                  <a:cubicBezTo>
                    <a:pt x="501" y="177"/>
                    <a:pt x="495" y="177"/>
                    <a:pt x="494" y="174"/>
                  </a:cubicBezTo>
                  <a:cubicBezTo>
                    <a:pt x="492" y="172"/>
                    <a:pt x="494" y="174"/>
                    <a:pt x="496" y="169"/>
                  </a:cubicBezTo>
                  <a:cubicBezTo>
                    <a:pt x="497" y="164"/>
                    <a:pt x="493" y="168"/>
                    <a:pt x="484" y="164"/>
                  </a:cubicBezTo>
                  <a:cubicBezTo>
                    <a:pt x="481" y="162"/>
                    <a:pt x="484" y="159"/>
                    <a:pt x="479" y="155"/>
                  </a:cubicBezTo>
                  <a:cubicBezTo>
                    <a:pt x="478" y="154"/>
                    <a:pt x="484" y="152"/>
                    <a:pt x="481" y="151"/>
                  </a:cubicBezTo>
                  <a:cubicBezTo>
                    <a:pt x="479" y="149"/>
                    <a:pt x="485" y="145"/>
                    <a:pt x="488" y="142"/>
                  </a:cubicBezTo>
                  <a:cubicBezTo>
                    <a:pt x="491" y="139"/>
                    <a:pt x="488" y="140"/>
                    <a:pt x="493" y="134"/>
                  </a:cubicBezTo>
                  <a:cubicBezTo>
                    <a:pt x="497" y="129"/>
                    <a:pt x="491" y="131"/>
                    <a:pt x="490" y="128"/>
                  </a:cubicBezTo>
                  <a:cubicBezTo>
                    <a:pt x="489" y="126"/>
                    <a:pt x="487" y="125"/>
                    <a:pt x="485" y="124"/>
                  </a:cubicBezTo>
                  <a:cubicBezTo>
                    <a:pt x="485" y="123"/>
                    <a:pt x="484" y="122"/>
                    <a:pt x="483" y="122"/>
                  </a:cubicBezTo>
                  <a:cubicBezTo>
                    <a:pt x="481" y="122"/>
                    <a:pt x="479" y="123"/>
                    <a:pt x="475" y="127"/>
                  </a:cubicBezTo>
                  <a:cubicBezTo>
                    <a:pt x="472" y="129"/>
                    <a:pt x="470" y="128"/>
                    <a:pt x="471" y="133"/>
                  </a:cubicBezTo>
                  <a:cubicBezTo>
                    <a:pt x="471" y="137"/>
                    <a:pt x="472" y="138"/>
                    <a:pt x="470" y="139"/>
                  </a:cubicBezTo>
                  <a:cubicBezTo>
                    <a:pt x="468" y="140"/>
                    <a:pt x="468" y="144"/>
                    <a:pt x="469" y="147"/>
                  </a:cubicBezTo>
                  <a:cubicBezTo>
                    <a:pt x="471" y="150"/>
                    <a:pt x="468" y="149"/>
                    <a:pt x="464" y="153"/>
                  </a:cubicBezTo>
                  <a:cubicBezTo>
                    <a:pt x="462" y="155"/>
                    <a:pt x="461" y="155"/>
                    <a:pt x="460" y="155"/>
                  </a:cubicBezTo>
                  <a:cubicBezTo>
                    <a:pt x="459" y="155"/>
                    <a:pt x="458" y="155"/>
                    <a:pt x="456" y="154"/>
                  </a:cubicBezTo>
                  <a:cubicBezTo>
                    <a:pt x="452" y="154"/>
                    <a:pt x="458" y="152"/>
                    <a:pt x="455" y="146"/>
                  </a:cubicBezTo>
                  <a:cubicBezTo>
                    <a:pt x="452" y="141"/>
                    <a:pt x="451" y="144"/>
                    <a:pt x="451" y="140"/>
                  </a:cubicBezTo>
                  <a:cubicBezTo>
                    <a:pt x="451" y="136"/>
                    <a:pt x="453" y="136"/>
                    <a:pt x="453" y="131"/>
                  </a:cubicBezTo>
                  <a:cubicBezTo>
                    <a:pt x="453" y="126"/>
                    <a:pt x="453" y="129"/>
                    <a:pt x="450" y="122"/>
                  </a:cubicBezTo>
                  <a:cubicBezTo>
                    <a:pt x="449" y="120"/>
                    <a:pt x="446" y="120"/>
                    <a:pt x="443" y="119"/>
                  </a:cubicBezTo>
                  <a:cubicBezTo>
                    <a:pt x="439" y="117"/>
                    <a:pt x="438" y="117"/>
                    <a:pt x="436" y="117"/>
                  </a:cubicBezTo>
                  <a:cubicBezTo>
                    <a:pt x="433" y="117"/>
                    <a:pt x="430" y="116"/>
                    <a:pt x="429" y="115"/>
                  </a:cubicBezTo>
                  <a:cubicBezTo>
                    <a:pt x="428" y="114"/>
                    <a:pt x="429" y="111"/>
                    <a:pt x="429" y="111"/>
                  </a:cubicBezTo>
                  <a:cubicBezTo>
                    <a:pt x="429" y="111"/>
                    <a:pt x="430" y="108"/>
                    <a:pt x="430" y="106"/>
                  </a:cubicBezTo>
                  <a:cubicBezTo>
                    <a:pt x="430" y="105"/>
                    <a:pt x="433" y="105"/>
                    <a:pt x="438" y="104"/>
                  </a:cubicBezTo>
                  <a:cubicBezTo>
                    <a:pt x="444" y="103"/>
                    <a:pt x="441" y="100"/>
                    <a:pt x="437" y="100"/>
                  </a:cubicBezTo>
                  <a:cubicBezTo>
                    <a:pt x="436" y="100"/>
                    <a:pt x="436" y="100"/>
                    <a:pt x="436" y="100"/>
                  </a:cubicBezTo>
                  <a:cubicBezTo>
                    <a:pt x="435" y="100"/>
                    <a:pt x="434" y="100"/>
                    <a:pt x="433" y="100"/>
                  </a:cubicBezTo>
                  <a:cubicBezTo>
                    <a:pt x="433" y="100"/>
                    <a:pt x="432" y="100"/>
                    <a:pt x="431" y="100"/>
                  </a:cubicBezTo>
                  <a:cubicBezTo>
                    <a:pt x="431" y="100"/>
                    <a:pt x="430" y="100"/>
                    <a:pt x="430" y="100"/>
                  </a:cubicBezTo>
                  <a:cubicBezTo>
                    <a:pt x="427" y="100"/>
                    <a:pt x="432" y="96"/>
                    <a:pt x="436" y="95"/>
                  </a:cubicBezTo>
                  <a:cubicBezTo>
                    <a:pt x="437" y="95"/>
                    <a:pt x="437" y="95"/>
                    <a:pt x="437" y="95"/>
                  </a:cubicBezTo>
                  <a:cubicBezTo>
                    <a:pt x="439" y="95"/>
                    <a:pt x="440" y="96"/>
                    <a:pt x="446" y="96"/>
                  </a:cubicBezTo>
                  <a:cubicBezTo>
                    <a:pt x="453" y="96"/>
                    <a:pt x="450" y="93"/>
                    <a:pt x="441" y="90"/>
                  </a:cubicBezTo>
                  <a:cubicBezTo>
                    <a:pt x="436" y="89"/>
                    <a:pt x="443" y="85"/>
                    <a:pt x="438" y="84"/>
                  </a:cubicBezTo>
                  <a:cubicBezTo>
                    <a:pt x="434" y="83"/>
                    <a:pt x="434" y="82"/>
                    <a:pt x="430" y="82"/>
                  </a:cubicBezTo>
                  <a:cubicBezTo>
                    <a:pt x="426" y="82"/>
                    <a:pt x="429" y="80"/>
                    <a:pt x="421" y="75"/>
                  </a:cubicBezTo>
                  <a:cubicBezTo>
                    <a:pt x="419" y="73"/>
                    <a:pt x="419" y="72"/>
                    <a:pt x="415" y="72"/>
                  </a:cubicBezTo>
                  <a:cubicBezTo>
                    <a:pt x="410" y="71"/>
                    <a:pt x="409" y="70"/>
                    <a:pt x="404" y="65"/>
                  </a:cubicBezTo>
                  <a:cubicBezTo>
                    <a:pt x="404" y="65"/>
                    <a:pt x="399" y="64"/>
                    <a:pt x="398" y="60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0" y="56"/>
                    <a:pt x="399" y="54"/>
                    <a:pt x="410" y="48"/>
                  </a:cubicBezTo>
                  <a:cubicBezTo>
                    <a:pt x="414" y="47"/>
                    <a:pt x="415" y="46"/>
                    <a:pt x="414" y="46"/>
                  </a:cubicBezTo>
                  <a:cubicBezTo>
                    <a:pt x="412" y="46"/>
                    <a:pt x="405" y="48"/>
                    <a:pt x="403" y="48"/>
                  </a:cubicBezTo>
                  <a:cubicBezTo>
                    <a:pt x="400" y="48"/>
                    <a:pt x="404" y="44"/>
                    <a:pt x="405" y="39"/>
                  </a:cubicBezTo>
                  <a:cubicBezTo>
                    <a:pt x="405" y="36"/>
                    <a:pt x="404" y="35"/>
                    <a:pt x="406" y="32"/>
                  </a:cubicBezTo>
                  <a:cubicBezTo>
                    <a:pt x="406" y="31"/>
                    <a:pt x="407" y="31"/>
                    <a:pt x="408" y="31"/>
                  </a:cubicBezTo>
                  <a:cubicBezTo>
                    <a:pt x="410" y="31"/>
                    <a:pt x="413" y="33"/>
                    <a:pt x="417" y="34"/>
                  </a:cubicBezTo>
                  <a:cubicBezTo>
                    <a:pt x="419" y="35"/>
                    <a:pt x="420" y="35"/>
                    <a:pt x="421" y="35"/>
                  </a:cubicBezTo>
                  <a:cubicBezTo>
                    <a:pt x="422" y="35"/>
                    <a:pt x="422" y="35"/>
                    <a:pt x="422" y="35"/>
                  </a:cubicBezTo>
                  <a:cubicBezTo>
                    <a:pt x="423" y="35"/>
                    <a:pt x="423" y="35"/>
                    <a:pt x="424" y="35"/>
                  </a:cubicBezTo>
                  <a:cubicBezTo>
                    <a:pt x="424" y="35"/>
                    <a:pt x="425" y="35"/>
                    <a:pt x="427" y="35"/>
                  </a:cubicBezTo>
                  <a:cubicBezTo>
                    <a:pt x="427" y="35"/>
                    <a:pt x="428" y="35"/>
                    <a:pt x="428" y="35"/>
                  </a:cubicBezTo>
                  <a:cubicBezTo>
                    <a:pt x="431" y="35"/>
                    <a:pt x="432" y="33"/>
                    <a:pt x="435" y="33"/>
                  </a:cubicBezTo>
                  <a:cubicBezTo>
                    <a:pt x="438" y="32"/>
                    <a:pt x="439" y="31"/>
                    <a:pt x="442" y="31"/>
                  </a:cubicBezTo>
                  <a:cubicBezTo>
                    <a:pt x="444" y="30"/>
                    <a:pt x="448" y="26"/>
                    <a:pt x="449" y="25"/>
                  </a:cubicBezTo>
                  <a:cubicBezTo>
                    <a:pt x="450" y="24"/>
                    <a:pt x="450" y="20"/>
                    <a:pt x="450" y="20"/>
                  </a:cubicBezTo>
                  <a:cubicBezTo>
                    <a:pt x="450" y="20"/>
                    <a:pt x="453" y="15"/>
                    <a:pt x="452" y="7"/>
                  </a:cubicBezTo>
                  <a:cubicBezTo>
                    <a:pt x="452" y="7"/>
                    <a:pt x="447" y="7"/>
                    <a:pt x="446" y="6"/>
                  </a:cubicBezTo>
                  <a:cubicBezTo>
                    <a:pt x="444" y="6"/>
                    <a:pt x="437" y="3"/>
                    <a:pt x="437" y="3"/>
                  </a:cubicBezTo>
                  <a:cubicBezTo>
                    <a:pt x="437" y="3"/>
                    <a:pt x="434" y="5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8" y="10"/>
                    <a:pt x="428" y="6"/>
                    <a:pt x="425" y="1"/>
                  </a:cubicBezTo>
                  <a:cubicBezTo>
                    <a:pt x="417" y="1"/>
                    <a:pt x="417" y="1"/>
                    <a:pt x="417" y="1"/>
                  </a:cubicBezTo>
                  <a:cubicBezTo>
                    <a:pt x="417" y="1"/>
                    <a:pt x="414" y="0"/>
                    <a:pt x="4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98"/>
            <p:cNvSpPr>
              <a:spLocks noEditPoints="1"/>
            </p:cNvSpPr>
            <p:nvPr/>
          </p:nvSpPr>
          <p:spPr bwMode="auto">
            <a:xfrm>
              <a:off x="-2166937" y="-9169401"/>
              <a:ext cx="5189538" cy="1550988"/>
            </a:xfrm>
            <a:custGeom>
              <a:avLst/>
              <a:gdLst>
                <a:gd name="T0" fmla="*/ 1216 w 1225"/>
                <a:gd name="T1" fmla="*/ 366 h 366"/>
                <a:gd name="T2" fmla="*/ 1216 w 1225"/>
                <a:gd name="T3" fmla="*/ 366 h 366"/>
                <a:gd name="T4" fmla="*/ 1216 w 1225"/>
                <a:gd name="T5" fmla="*/ 366 h 366"/>
                <a:gd name="T6" fmla="*/ 1216 w 1225"/>
                <a:gd name="T7" fmla="*/ 366 h 366"/>
                <a:gd name="T8" fmla="*/ 1225 w 1225"/>
                <a:gd name="T9" fmla="*/ 343 h 366"/>
                <a:gd name="T10" fmla="*/ 1225 w 1225"/>
                <a:gd name="T11" fmla="*/ 343 h 366"/>
                <a:gd name="T12" fmla="*/ 1225 w 1225"/>
                <a:gd name="T13" fmla="*/ 343 h 366"/>
                <a:gd name="T14" fmla="*/ 1223 w 1225"/>
                <a:gd name="T15" fmla="*/ 343 h 366"/>
                <a:gd name="T16" fmla="*/ 1225 w 1225"/>
                <a:gd name="T17" fmla="*/ 343 h 366"/>
                <a:gd name="T18" fmla="*/ 1223 w 1225"/>
                <a:gd name="T19" fmla="*/ 343 h 366"/>
                <a:gd name="T20" fmla="*/ 46 w 1225"/>
                <a:gd name="T21" fmla="*/ 2 h 366"/>
                <a:gd name="T22" fmla="*/ 44 w 1225"/>
                <a:gd name="T23" fmla="*/ 4 h 366"/>
                <a:gd name="T24" fmla="*/ 39 w 1225"/>
                <a:gd name="T25" fmla="*/ 8 h 366"/>
                <a:gd name="T26" fmla="*/ 30 w 1225"/>
                <a:gd name="T27" fmla="*/ 10 h 366"/>
                <a:gd name="T28" fmla="*/ 23 w 1225"/>
                <a:gd name="T29" fmla="*/ 14 h 366"/>
                <a:gd name="T30" fmla="*/ 17 w 1225"/>
                <a:gd name="T31" fmla="*/ 18 h 366"/>
                <a:gd name="T32" fmla="*/ 4 w 1225"/>
                <a:gd name="T33" fmla="*/ 21 h 366"/>
                <a:gd name="T34" fmla="*/ 3 w 1225"/>
                <a:gd name="T35" fmla="*/ 30 h 366"/>
                <a:gd name="T36" fmla="*/ 3 w 1225"/>
                <a:gd name="T37" fmla="*/ 30 h 366"/>
                <a:gd name="T38" fmla="*/ 8 w 1225"/>
                <a:gd name="T39" fmla="*/ 25 h 366"/>
                <a:gd name="T40" fmla="*/ 9 w 1225"/>
                <a:gd name="T41" fmla="*/ 24 h 366"/>
                <a:gd name="T42" fmla="*/ 11 w 1225"/>
                <a:gd name="T43" fmla="*/ 25 h 366"/>
                <a:gd name="T44" fmla="*/ 13 w 1225"/>
                <a:gd name="T45" fmla="*/ 25 h 366"/>
                <a:gd name="T46" fmla="*/ 14 w 1225"/>
                <a:gd name="T47" fmla="*/ 25 h 366"/>
                <a:gd name="T48" fmla="*/ 22 w 1225"/>
                <a:gd name="T49" fmla="*/ 21 h 366"/>
                <a:gd name="T50" fmla="*/ 29 w 1225"/>
                <a:gd name="T51" fmla="*/ 17 h 366"/>
                <a:gd name="T52" fmla="*/ 35 w 1225"/>
                <a:gd name="T53" fmla="*/ 14 h 366"/>
                <a:gd name="T54" fmla="*/ 37 w 1225"/>
                <a:gd name="T55" fmla="*/ 14 h 366"/>
                <a:gd name="T56" fmla="*/ 43 w 1225"/>
                <a:gd name="T57" fmla="*/ 12 h 366"/>
                <a:gd name="T58" fmla="*/ 47 w 1225"/>
                <a:gd name="T59" fmla="*/ 7 h 366"/>
                <a:gd name="T60" fmla="*/ 48 w 1225"/>
                <a:gd name="T61" fmla="*/ 2 h 366"/>
                <a:gd name="T62" fmla="*/ 46 w 1225"/>
                <a:gd name="T63" fmla="*/ 2 h 366"/>
                <a:gd name="T64" fmla="*/ 55 w 1225"/>
                <a:gd name="T65" fmla="*/ 0 h 366"/>
                <a:gd name="T66" fmla="*/ 48 w 1225"/>
                <a:gd name="T67" fmla="*/ 2 h 366"/>
                <a:gd name="T68" fmla="*/ 48 w 1225"/>
                <a:gd name="T69" fmla="*/ 2 h 366"/>
                <a:gd name="T70" fmla="*/ 48 w 1225"/>
                <a:gd name="T71" fmla="*/ 2 h 366"/>
                <a:gd name="T72" fmla="*/ 61 w 1225"/>
                <a:gd name="T73" fmla="*/ 2 h 366"/>
                <a:gd name="T74" fmla="*/ 61 w 1225"/>
                <a:gd name="T75" fmla="*/ 2 h 366"/>
                <a:gd name="T76" fmla="*/ 60 w 1225"/>
                <a:gd name="T77" fmla="*/ 2 h 366"/>
                <a:gd name="T78" fmla="*/ 55 w 1225"/>
                <a:gd name="T7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5" h="366">
                  <a:moveTo>
                    <a:pt x="1216" y="366"/>
                  </a:moveTo>
                  <a:cubicBezTo>
                    <a:pt x="1216" y="366"/>
                    <a:pt x="1216" y="366"/>
                    <a:pt x="1216" y="366"/>
                  </a:cubicBezTo>
                  <a:cubicBezTo>
                    <a:pt x="1216" y="366"/>
                    <a:pt x="1216" y="366"/>
                    <a:pt x="1216" y="366"/>
                  </a:cubicBezTo>
                  <a:cubicBezTo>
                    <a:pt x="1216" y="366"/>
                    <a:pt x="1216" y="366"/>
                    <a:pt x="1216" y="366"/>
                  </a:cubicBezTo>
                  <a:moveTo>
                    <a:pt x="1225" y="343"/>
                  </a:moveTo>
                  <a:cubicBezTo>
                    <a:pt x="1225" y="343"/>
                    <a:pt x="1225" y="343"/>
                    <a:pt x="1225" y="343"/>
                  </a:cubicBezTo>
                  <a:cubicBezTo>
                    <a:pt x="1225" y="343"/>
                    <a:pt x="1225" y="343"/>
                    <a:pt x="1225" y="343"/>
                  </a:cubicBezTo>
                  <a:moveTo>
                    <a:pt x="1223" y="343"/>
                  </a:moveTo>
                  <a:cubicBezTo>
                    <a:pt x="1223" y="343"/>
                    <a:pt x="1224" y="343"/>
                    <a:pt x="1225" y="343"/>
                  </a:cubicBezTo>
                  <a:cubicBezTo>
                    <a:pt x="1224" y="343"/>
                    <a:pt x="1223" y="343"/>
                    <a:pt x="1223" y="343"/>
                  </a:cubicBezTo>
                  <a:moveTo>
                    <a:pt x="46" y="2"/>
                  </a:moveTo>
                  <a:cubicBezTo>
                    <a:pt x="45" y="2"/>
                    <a:pt x="45" y="2"/>
                    <a:pt x="44" y="4"/>
                  </a:cubicBezTo>
                  <a:cubicBezTo>
                    <a:pt x="44" y="7"/>
                    <a:pt x="40" y="6"/>
                    <a:pt x="39" y="8"/>
                  </a:cubicBezTo>
                  <a:cubicBezTo>
                    <a:pt x="38" y="9"/>
                    <a:pt x="33" y="9"/>
                    <a:pt x="30" y="10"/>
                  </a:cubicBezTo>
                  <a:cubicBezTo>
                    <a:pt x="27" y="10"/>
                    <a:pt x="25" y="13"/>
                    <a:pt x="23" y="14"/>
                  </a:cubicBezTo>
                  <a:cubicBezTo>
                    <a:pt x="21" y="14"/>
                    <a:pt x="19" y="17"/>
                    <a:pt x="17" y="18"/>
                  </a:cubicBezTo>
                  <a:cubicBezTo>
                    <a:pt x="16" y="19"/>
                    <a:pt x="14" y="20"/>
                    <a:pt x="4" y="21"/>
                  </a:cubicBezTo>
                  <a:cubicBezTo>
                    <a:pt x="1" y="22"/>
                    <a:pt x="0" y="25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7" y="27"/>
                    <a:pt x="8" y="25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10" y="24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7" y="24"/>
                    <a:pt x="22" y="23"/>
                    <a:pt x="22" y="21"/>
                  </a:cubicBezTo>
                  <a:cubicBezTo>
                    <a:pt x="23" y="20"/>
                    <a:pt x="27" y="18"/>
                    <a:pt x="29" y="17"/>
                  </a:cubicBezTo>
                  <a:cubicBezTo>
                    <a:pt x="30" y="16"/>
                    <a:pt x="31" y="15"/>
                    <a:pt x="35" y="14"/>
                  </a:cubicBezTo>
                  <a:cubicBezTo>
                    <a:pt x="35" y="14"/>
                    <a:pt x="36" y="14"/>
                    <a:pt x="37" y="14"/>
                  </a:cubicBezTo>
                  <a:cubicBezTo>
                    <a:pt x="38" y="14"/>
                    <a:pt x="40" y="14"/>
                    <a:pt x="43" y="12"/>
                  </a:cubicBezTo>
                  <a:cubicBezTo>
                    <a:pt x="45" y="10"/>
                    <a:pt x="44" y="10"/>
                    <a:pt x="47" y="7"/>
                  </a:cubicBezTo>
                  <a:cubicBezTo>
                    <a:pt x="50" y="4"/>
                    <a:pt x="47" y="4"/>
                    <a:pt x="48" y="2"/>
                  </a:cubicBezTo>
                  <a:cubicBezTo>
                    <a:pt x="47" y="2"/>
                    <a:pt x="46" y="2"/>
                    <a:pt x="46" y="2"/>
                  </a:cubicBezTo>
                  <a:moveTo>
                    <a:pt x="55" y="0"/>
                  </a:moveTo>
                  <a:cubicBezTo>
                    <a:pt x="50" y="0"/>
                    <a:pt x="49" y="0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2"/>
                    <a:pt x="60" y="2"/>
                  </a:cubicBezTo>
                  <a:cubicBezTo>
                    <a:pt x="56" y="2"/>
                    <a:pt x="5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399"/>
            <p:cNvSpPr>
              <a:spLocks noEditPoints="1"/>
            </p:cNvSpPr>
            <p:nvPr/>
          </p:nvSpPr>
          <p:spPr bwMode="auto">
            <a:xfrm>
              <a:off x="3568700" y="-82867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00"/>
            <p:cNvSpPr>
              <a:spLocks/>
            </p:cNvSpPr>
            <p:nvPr/>
          </p:nvSpPr>
          <p:spPr bwMode="auto">
            <a:xfrm>
              <a:off x="3738563" y="-9355138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2 w 3"/>
                <a:gd name="T11" fmla="*/ 1 h 1"/>
                <a:gd name="T12" fmla="*/ 2 w 3"/>
                <a:gd name="T13" fmla="*/ 1 h 1"/>
                <a:gd name="T14" fmla="*/ 0 w 3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01"/>
            <p:cNvSpPr>
              <a:spLocks/>
            </p:cNvSpPr>
            <p:nvPr/>
          </p:nvSpPr>
          <p:spPr bwMode="auto">
            <a:xfrm>
              <a:off x="-379412" y="-9232901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02"/>
            <p:cNvSpPr>
              <a:spLocks/>
            </p:cNvSpPr>
            <p:nvPr/>
          </p:nvSpPr>
          <p:spPr bwMode="auto">
            <a:xfrm>
              <a:off x="946150" y="-10279063"/>
              <a:ext cx="9525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03"/>
            <p:cNvSpPr>
              <a:spLocks/>
            </p:cNvSpPr>
            <p:nvPr/>
          </p:nvSpPr>
          <p:spPr bwMode="auto">
            <a:xfrm>
              <a:off x="-6350" y="-868521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04"/>
            <p:cNvSpPr>
              <a:spLocks/>
            </p:cNvSpPr>
            <p:nvPr/>
          </p:nvSpPr>
          <p:spPr bwMode="auto">
            <a:xfrm>
              <a:off x="11113" y="-8677276"/>
              <a:ext cx="20638" cy="4763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3 w 5"/>
                <a:gd name="T7" fmla="*/ 1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05"/>
            <p:cNvSpPr>
              <a:spLocks/>
            </p:cNvSpPr>
            <p:nvPr/>
          </p:nvSpPr>
          <p:spPr bwMode="auto">
            <a:xfrm>
              <a:off x="3030538" y="-771525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06"/>
            <p:cNvSpPr>
              <a:spLocks/>
            </p:cNvSpPr>
            <p:nvPr/>
          </p:nvSpPr>
          <p:spPr bwMode="auto">
            <a:xfrm>
              <a:off x="3030538" y="-771525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07"/>
            <p:cNvSpPr>
              <a:spLocks/>
            </p:cNvSpPr>
            <p:nvPr/>
          </p:nvSpPr>
          <p:spPr bwMode="auto">
            <a:xfrm>
              <a:off x="5089525" y="-3849688"/>
              <a:ext cx="7938" cy="1270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08"/>
            <p:cNvSpPr>
              <a:spLocks/>
            </p:cNvSpPr>
            <p:nvPr/>
          </p:nvSpPr>
          <p:spPr bwMode="auto">
            <a:xfrm>
              <a:off x="2489200" y="-6664326"/>
              <a:ext cx="985838" cy="385763"/>
            </a:xfrm>
            <a:custGeom>
              <a:avLst/>
              <a:gdLst>
                <a:gd name="T0" fmla="*/ 13 w 233"/>
                <a:gd name="T1" fmla="*/ 1 h 91"/>
                <a:gd name="T2" fmla="*/ 4 w 233"/>
                <a:gd name="T3" fmla="*/ 14 h 91"/>
                <a:gd name="T4" fmla="*/ 1 w 233"/>
                <a:gd name="T5" fmla="*/ 23 h 91"/>
                <a:gd name="T6" fmla="*/ 26 w 233"/>
                <a:gd name="T7" fmla="*/ 10 h 91"/>
                <a:gd name="T8" fmla="*/ 27 w 233"/>
                <a:gd name="T9" fmla="*/ 10 h 91"/>
                <a:gd name="T10" fmla="*/ 39 w 233"/>
                <a:gd name="T11" fmla="*/ 8 h 91"/>
                <a:gd name="T12" fmla="*/ 62 w 233"/>
                <a:gd name="T13" fmla="*/ 19 h 91"/>
                <a:gd name="T14" fmla="*/ 78 w 233"/>
                <a:gd name="T15" fmla="*/ 26 h 91"/>
                <a:gd name="T16" fmla="*/ 84 w 233"/>
                <a:gd name="T17" fmla="*/ 25 h 91"/>
                <a:gd name="T18" fmla="*/ 84 w 233"/>
                <a:gd name="T19" fmla="*/ 34 h 91"/>
                <a:gd name="T20" fmla="*/ 96 w 233"/>
                <a:gd name="T21" fmla="*/ 52 h 91"/>
                <a:gd name="T22" fmla="*/ 116 w 233"/>
                <a:gd name="T23" fmla="*/ 54 h 91"/>
                <a:gd name="T24" fmla="*/ 129 w 233"/>
                <a:gd name="T25" fmla="*/ 52 h 91"/>
                <a:gd name="T26" fmla="*/ 152 w 233"/>
                <a:gd name="T27" fmla="*/ 57 h 91"/>
                <a:gd name="T28" fmla="*/ 165 w 233"/>
                <a:gd name="T29" fmla="*/ 61 h 91"/>
                <a:gd name="T30" fmla="*/ 163 w 233"/>
                <a:gd name="T31" fmla="*/ 77 h 91"/>
                <a:gd name="T32" fmla="*/ 150 w 233"/>
                <a:gd name="T33" fmla="*/ 75 h 91"/>
                <a:gd name="T34" fmla="*/ 139 w 233"/>
                <a:gd name="T35" fmla="*/ 73 h 91"/>
                <a:gd name="T36" fmla="*/ 152 w 233"/>
                <a:gd name="T37" fmla="*/ 85 h 91"/>
                <a:gd name="T38" fmla="*/ 176 w 233"/>
                <a:gd name="T39" fmla="*/ 81 h 91"/>
                <a:gd name="T40" fmla="*/ 180 w 233"/>
                <a:gd name="T41" fmla="*/ 91 h 91"/>
                <a:gd name="T42" fmla="*/ 193 w 233"/>
                <a:gd name="T43" fmla="*/ 88 h 91"/>
                <a:gd name="T44" fmla="*/ 190 w 233"/>
                <a:gd name="T45" fmla="*/ 80 h 91"/>
                <a:gd name="T46" fmla="*/ 211 w 233"/>
                <a:gd name="T47" fmla="*/ 80 h 91"/>
                <a:gd name="T48" fmla="*/ 228 w 233"/>
                <a:gd name="T49" fmla="*/ 71 h 91"/>
                <a:gd name="T50" fmla="*/ 199 w 233"/>
                <a:gd name="T51" fmla="*/ 62 h 91"/>
                <a:gd name="T52" fmla="*/ 175 w 233"/>
                <a:gd name="T53" fmla="*/ 54 h 91"/>
                <a:gd name="T54" fmla="*/ 161 w 233"/>
                <a:gd name="T55" fmla="*/ 58 h 91"/>
                <a:gd name="T56" fmla="*/ 146 w 233"/>
                <a:gd name="T57" fmla="*/ 52 h 91"/>
                <a:gd name="T58" fmla="*/ 134 w 233"/>
                <a:gd name="T59" fmla="*/ 42 h 91"/>
                <a:gd name="T60" fmla="*/ 121 w 233"/>
                <a:gd name="T61" fmla="*/ 33 h 91"/>
                <a:gd name="T62" fmla="*/ 119 w 233"/>
                <a:gd name="T63" fmla="*/ 33 h 91"/>
                <a:gd name="T64" fmla="*/ 108 w 233"/>
                <a:gd name="T65" fmla="*/ 26 h 91"/>
                <a:gd name="T66" fmla="*/ 76 w 233"/>
                <a:gd name="T67" fmla="*/ 16 h 91"/>
                <a:gd name="T68" fmla="*/ 53 w 233"/>
                <a:gd name="T69" fmla="*/ 1 h 91"/>
                <a:gd name="T70" fmla="*/ 49 w 233"/>
                <a:gd name="T71" fmla="*/ 1 h 91"/>
                <a:gd name="T72" fmla="*/ 38 w 233"/>
                <a:gd name="T73" fmla="*/ 1 h 91"/>
                <a:gd name="T74" fmla="*/ 31 w 233"/>
                <a:gd name="T75" fmla="*/ 1 h 91"/>
                <a:gd name="T76" fmla="*/ 16 w 233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3" h="91">
                  <a:moveTo>
                    <a:pt x="16" y="0"/>
                  </a:moveTo>
                  <a:cubicBezTo>
                    <a:pt x="15" y="0"/>
                    <a:pt x="14" y="0"/>
                    <a:pt x="13" y="1"/>
                  </a:cubicBezTo>
                  <a:cubicBezTo>
                    <a:pt x="9" y="3"/>
                    <a:pt x="9" y="5"/>
                    <a:pt x="7" y="7"/>
                  </a:cubicBezTo>
                  <a:cubicBezTo>
                    <a:pt x="6" y="9"/>
                    <a:pt x="4" y="10"/>
                    <a:pt x="4" y="14"/>
                  </a:cubicBezTo>
                  <a:cubicBezTo>
                    <a:pt x="5" y="18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19"/>
                    <a:pt x="15" y="14"/>
                    <a:pt x="18" y="14"/>
                  </a:cubicBezTo>
                  <a:cubicBezTo>
                    <a:pt x="20" y="13"/>
                    <a:pt x="20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0" y="10"/>
                    <a:pt x="32" y="9"/>
                    <a:pt x="34" y="9"/>
                  </a:cubicBezTo>
                  <a:cubicBezTo>
                    <a:pt x="36" y="9"/>
                    <a:pt x="37" y="8"/>
                    <a:pt x="39" y="8"/>
                  </a:cubicBezTo>
                  <a:cubicBezTo>
                    <a:pt x="40" y="8"/>
                    <a:pt x="41" y="8"/>
                    <a:pt x="41" y="9"/>
                  </a:cubicBezTo>
                  <a:cubicBezTo>
                    <a:pt x="55" y="17"/>
                    <a:pt x="58" y="17"/>
                    <a:pt x="62" y="19"/>
                  </a:cubicBezTo>
                  <a:cubicBezTo>
                    <a:pt x="65" y="20"/>
                    <a:pt x="64" y="24"/>
                    <a:pt x="67" y="25"/>
                  </a:cubicBezTo>
                  <a:cubicBezTo>
                    <a:pt x="72" y="25"/>
                    <a:pt x="76" y="26"/>
                    <a:pt x="78" y="26"/>
                  </a:cubicBezTo>
                  <a:cubicBezTo>
                    <a:pt x="82" y="26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2" y="32"/>
                    <a:pt x="84" y="34"/>
                  </a:cubicBezTo>
                  <a:cubicBezTo>
                    <a:pt x="91" y="39"/>
                    <a:pt x="95" y="39"/>
                    <a:pt x="97" y="42"/>
                  </a:cubicBezTo>
                  <a:cubicBezTo>
                    <a:pt x="102" y="49"/>
                    <a:pt x="93" y="51"/>
                    <a:pt x="96" y="52"/>
                  </a:cubicBezTo>
                  <a:cubicBezTo>
                    <a:pt x="103" y="54"/>
                    <a:pt x="107" y="55"/>
                    <a:pt x="110" y="55"/>
                  </a:cubicBezTo>
                  <a:cubicBezTo>
                    <a:pt x="112" y="55"/>
                    <a:pt x="114" y="55"/>
                    <a:pt x="116" y="54"/>
                  </a:cubicBezTo>
                  <a:cubicBezTo>
                    <a:pt x="119" y="53"/>
                    <a:pt x="122" y="52"/>
                    <a:pt x="126" y="52"/>
                  </a:cubicBezTo>
                  <a:cubicBezTo>
                    <a:pt x="127" y="52"/>
                    <a:pt x="128" y="52"/>
                    <a:pt x="129" y="52"/>
                  </a:cubicBezTo>
                  <a:cubicBezTo>
                    <a:pt x="144" y="56"/>
                    <a:pt x="146" y="57"/>
                    <a:pt x="151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2" y="57"/>
                    <a:pt x="153" y="57"/>
                    <a:pt x="153" y="57"/>
                  </a:cubicBezTo>
                  <a:cubicBezTo>
                    <a:pt x="159" y="57"/>
                    <a:pt x="166" y="59"/>
                    <a:pt x="165" y="61"/>
                  </a:cubicBezTo>
                  <a:cubicBezTo>
                    <a:pt x="164" y="63"/>
                    <a:pt x="166" y="66"/>
                    <a:pt x="165" y="69"/>
                  </a:cubicBezTo>
                  <a:cubicBezTo>
                    <a:pt x="164" y="72"/>
                    <a:pt x="167" y="77"/>
                    <a:pt x="163" y="77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58" y="77"/>
                    <a:pt x="155" y="75"/>
                    <a:pt x="150" y="75"/>
                  </a:cubicBezTo>
                  <a:cubicBezTo>
                    <a:pt x="146" y="74"/>
                    <a:pt x="143" y="72"/>
                    <a:pt x="141" y="72"/>
                  </a:cubicBezTo>
                  <a:cubicBezTo>
                    <a:pt x="140" y="72"/>
                    <a:pt x="139" y="73"/>
                    <a:pt x="139" y="73"/>
                  </a:cubicBezTo>
                  <a:cubicBezTo>
                    <a:pt x="137" y="75"/>
                    <a:pt x="136" y="80"/>
                    <a:pt x="141" y="81"/>
                  </a:cubicBezTo>
                  <a:cubicBezTo>
                    <a:pt x="145" y="82"/>
                    <a:pt x="145" y="85"/>
                    <a:pt x="152" y="85"/>
                  </a:cubicBezTo>
                  <a:cubicBezTo>
                    <a:pt x="160" y="85"/>
                    <a:pt x="161" y="83"/>
                    <a:pt x="167" y="83"/>
                  </a:cubicBezTo>
                  <a:cubicBezTo>
                    <a:pt x="171" y="83"/>
                    <a:pt x="174" y="81"/>
                    <a:pt x="176" y="81"/>
                  </a:cubicBezTo>
                  <a:cubicBezTo>
                    <a:pt x="177" y="81"/>
                    <a:pt x="178" y="81"/>
                    <a:pt x="178" y="83"/>
                  </a:cubicBezTo>
                  <a:cubicBezTo>
                    <a:pt x="180" y="88"/>
                    <a:pt x="171" y="90"/>
                    <a:pt x="180" y="91"/>
                  </a:cubicBezTo>
                  <a:cubicBezTo>
                    <a:pt x="181" y="91"/>
                    <a:pt x="183" y="91"/>
                    <a:pt x="184" y="91"/>
                  </a:cubicBezTo>
                  <a:cubicBezTo>
                    <a:pt x="189" y="91"/>
                    <a:pt x="192" y="90"/>
                    <a:pt x="193" y="88"/>
                  </a:cubicBezTo>
                  <a:cubicBezTo>
                    <a:pt x="195" y="86"/>
                    <a:pt x="188" y="80"/>
                    <a:pt x="190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5" y="81"/>
                    <a:pt x="198" y="81"/>
                    <a:pt x="200" y="81"/>
                  </a:cubicBezTo>
                  <a:cubicBezTo>
                    <a:pt x="206" y="81"/>
                    <a:pt x="207" y="80"/>
                    <a:pt x="211" y="80"/>
                  </a:cubicBezTo>
                  <a:cubicBezTo>
                    <a:pt x="216" y="79"/>
                    <a:pt x="216" y="80"/>
                    <a:pt x="221" y="79"/>
                  </a:cubicBezTo>
                  <a:cubicBezTo>
                    <a:pt x="226" y="78"/>
                    <a:pt x="233" y="74"/>
                    <a:pt x="228" y="71"/>
                  </a:cubicBezTo>
                  <a:cubicBezTo>
                    <a:pt x="223" y="68"/>
                    <a:pt x="219" y="65"/>
                    <a:pt x="213" y="64"/>
                  </a:cubicBezTo>
                  <a:cubicBezTo>
                    <a:pt x="206" y="63"/>
                    <a:pt x="206" y="64"/>
                    <a:pt x="199" y="62"/>
                  </a:cubicBezTo>
                  <a:cubicBezTo>
                    <a:pt x="193" y="60"/>
                    <a:pt x="192" y="60"/>
                    <a:pt x="185" y="57"/>
                  </a:cubicBezTo>
                  <a:cubicBezTo>
                    <a:pt x="179" y="55"/>
                    <a:pt x="178" y="54"/>
                    <a:pt x="175" y="54"/>
                  </a:cubicBezTo>
                  <a:cubicBezTo>
                    <a:pt x="174" y="54"/>
                    <a:pt x="174" y="54"/>
                    <a:pt x="172" y="55"/>
                  </a:cubicBezTo>
                  <a:cubicBezTo>
                    <a:pt x="167" y="57"/>
                    <a:pt x="163" y="58"/>
                    <a:pt x="161" y="58"/>
                  </a:cubicBezTo>
                  <a:cubicBezTo>
                    <a:pt x="160" y="58"/>
                    <a:pt x="159" y="58"/>
                    <a:pt x="158" y="57"/>
                  </a:cubicBezTo>
                  <a:cubicBezTo>
                    <a:pt x="152" y="53"/>
                    <a:pt x="150" y="53"/>
                    <a:pt x="146" y="52"/>
                  </a:cubicBezTo>
                  <a:cubicBezTo>
                    <a:pt x="142" y="50"/>
                    <a:pt x="141" y="46"/>
                    <a:pt x="141" y="46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26" y="42"/>
                    <a:pt x="124" y="36"/>
                    <a:pt x="124" y="36"/>
                  </a:cubicBezTo>
                  <a:cubicBezTo>
                    <a:pt x="123" y="33"/>
                    <a:pt x="122" y="33"/>
                    <a:pt x="121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09" y="32"/>
                    <a:pt x="110" y="27"/>
                    <a:pt x="108" y="26"/>
                  </a:cubicBezTo>
                  <a:cubicBezTo>
                    <a:pt x="97" y="21"/>
                    <a:pt x="96" y="21"/>
                    <a:pt x="94" y="21"/>
                  </a:cubicBezTo>
                  <a:cubicBezTo>
                    <a:pt x="81" y="18"/>
                    <a:pt x="76" y="17"/>
                    <a:pt x="76" y="16"/>
                  </a:cubicBezTo>
                  <a:cubicBezTo>
                    <a:pt x="76" y="15"/>
                    <a:pt x="75" y="11"/>
                    <a:pt x="72" y="9"/>
                  </a:cubicBezTo>
                  <a:cubicBezTo>
                    <a:pt x="62" y="3"/>
                    <a:pt x="57" y="1"/>
                    <a:pt x="53" y="1"/>
                  </a:cubicBezTo>
                  <a:cubicBezTo>
                    <a:pt x="53" y="1"/>
                    <a:pt x="52" y="1"/>
                    <a:pt x="51" y="1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7" y="1"/>
                    <a:pt x="45" y="1"/>
                    <a:pt x="44" y="1"/>
                  </a:cubicBezTo>
                  <a:cubicBezTo>
                    <a:pt x="42" y="1"/>
                    <a:pt x="40" y="1"/>
                    <a:pt x="38" y="1"/>
                  </a:cubicBezTo>
                  <a:cubicBezTo>
                    <a:pt x="38" y="1"/>
                    <a:pt x="38" y="1"/>
                    <a:pt x="37" y="1"/>
                  </a:cubicBezTo>
                  <a:cubicBezTo>
                    <a:pt x="34" y="1"/>
                    <a:pt x="34" y="1"/>
                    <a:pt x="31" y="1"/>
                  </a:cubicBezTo>
                  <a:cubicBezTo>
                    <a:pt x="30" y="1"/>
                    <a:pt x="28" y="1"/>
                    <a:pt x="26" y="1"/>
                  </a:cubicBezTo>
                  <a:cubicBezTo>
                    <a:pt x="20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09"/>
            <p:cNvSpPr>
              <a:spLocks/>
            </p:cNvSpPr>
            <p:nvPr/>
          </p:nvSpPr>
          <p:spPr bwMode="auto">
            <a:xfrm>
              <a:off x="15838488" y="-9469438"/>
              <a:ext cx="34925" cy="7938"/>
            </a:xfrm>
            <a:custGeom>
              <a:avLst/>
              <a:gdLst>
                <a:gd name="T0" fmla="*/ 0 w 8"/>
                <a:gd name="T1" fmla="*/ 0 h 2"/>
                <a:gd name="T2" fmla="*/ 0 w 8"/>
                <a:gd name="T3" fmla="*/ 0 h 2"/>
                <a:gd name="T4" fmla="*/ 5 w 8"/>
                <a:gd name="T5" fmla="*/ 2 h 2"/>
                <a:gd name="T6" fmla="*/ 5 w 8"/>
                <a:gd name="T7" fmla="*/ 2 h 2"/>
                <a:gd name="T8" fmla="*/ 5 w 8"/>
                <a:gd name="T9" fmla="*/ 2 h 2"/>
                <a:gd name="T10" fmla="*/ 5 w 8"/>
                <a:gd name="T11" fmla="*/ 2 h 2"/>
                <a:gd name="T12" fmla="*/ 5 w 8"/>
                <a:gd name="T13" fmla="*/ 2 h 2"/>
                <a:gd name="T14" fmla="*/ 5 w 8"/>
                <a:gd name="T15" fmla="*/ 2 h 2"/>
                <a:gd name="T16" fmla="*/ 6 w 8"/>
                <a:gd name="T17" fmla="*/ 2 h 2"/>
                <a:gd name="T18" fmla="*/ 7 w 8"/>
                <a:gd name="T19" fmla="*/ 2 h 2"/>
                <a:gd name="T20" fmla="*/ 5 w 8"/>
                <a:gd name="T21" fmla="*/ 1 h 2"/>
                <a:gd name="T22" fmla="*/ 5 w 8"/>
                <a:gd name="T23" fmla="*/ 1 h 2"/>
                <a:gd name="T24" fmla="*/ 5 w 8"/>
                <a:gd name="T25" fmla="*/ 1 h 2"/>
                <a:gd name="T26" fmla="*/ 4 w 8"/>
                <a:gd name="T27" fmla="*/ 1 h 2"/>
                <a:gd name="T28" fmla="*/ 4 w 8"/>
                <a:gd name="T29" fmla="*/ 1 h 2"/>
                <a:gd name="T30" fmla="*/ 4 w 8"/>
                <a:gd name="T31" fmla="*/ 1 h 2"/>
                <a:gd name="T32" fmla="*/ 4 w 8"/>
                <a:gd name="T33" fmla="*/ 1 h 2"/>
                <a:gd name="T34" fmla="*/ 4 w 8"/>
                <a:gd name="T35" fmla="*/ 1 h 2"/>
                <a:gd name="T36" fmla="*/ 4 w 8"/>
                <a:gd name="T37" fmla="*/ 1 h 2"/>
                <a:gd name="T38" fmla="*/ 0 w 8"/>
                <a:gd name="T39" fmla="*/ 0 h 2"/>
                <a:gd name="T40" fmla="*/ 0 w 8"/>
                <a:gd name="T4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10"/>
            <p:cNvSpPr>
              <a:spLocks/>
            </p:cNvSpPr>
            <p:nvPr/>
          </p:nvSpPr>
          <p:spPr bwMode="auto">
            <a:xfrm>
              <a:off x="11653838" y="-10182226"/>
              <a:ext cx="34925" cy="22225"/>
            </a:xfrm>
            <a:custGeom>
              <a:avLst/>
              <a:gdLst>
                <a:gd name="T0" fmla="*/ 8 w 8"/>
                <a:gd name="T1" fmla="*/ 0 h 5"/>
                <a:gd name="T2" fmla="*/ 2 w 8"/>
                <a:gd name="T3" fmla="*/ 3 h 5"/>
                <a:gd name="T4" fmla="*/ 2 w 8"/>
                <a:gd name="T5" fmla="*/ 3 h 5"/>
                <a:gd name="T6" fmla="*/ 2 w 8"/>
                <a:gd name="T7" fmla="*/ 3 h 5"/>
                <a:gd name="T8" fmla="*/ 2 w 8"/>
                <a:gd name="T9" fmla="*/ 3 h 5"/>
                <a:gd name="T10" fmla="*/ 2 w 8"/>
                <a:gd name="T11" fmla="*/ 3 h 5"/>
                <a:gd name="T12" fmla="*/ 2 w 8"/>
                <a:gd name="T13" fmla="*/ 3 h 5"/>
                <a:gd name="T14" fmla="*/ 2 w 8"/>
                <a:gd name="T15" fmla="*/ 3 h 5"/>
                <a:gd name="T16" fmla="*/ 1 w 8"/>
                <a:gd name="T17" fmla="*/ 3 h 5"/>
                <a:gd name="T18" fmla="*/ 1 w 8"/>
                <a:gd name="T19" fmla="*/ 3 h 5"/>
                <a:gd name="T20" fmla="*/ 0 w 8"/>
                <a:gd name="T21" fmla="*/ 5 h 5"/>
                <a:gd name="T22" fmla="*/ 0 w 8"/>
                <a:gd name="T23" fmla="*/ 5 h 5"/>
                <a:gd name="T24" fmla="*/ 0 w 8"/>
                <a:gd name="T25" fmla="*/ 5 h 5"/>
                <a:gd name="T26" fmla="*/ 4 w 8"/>
                <a:gd name="T27" fmla="*/ 2 h 5"/>
                <a:gd name="T28" fmla="*/ 4 w 8"/>
                <a:gd name="T29" fmla="*/ 2 h 5"/>
                <a:gd name="T30" fmla="*/ 4 w 8"/>
                <a:gd name="T31" fmla="*/ 2 h 5"/>
                <a:gd name="T32" fmla="*/ 4 w 8"/>
                <a:gd name="T33" fmla="*/ 2 h 5"/>
                <a:gd name="T34" fmla="*/ 4 w 8"/>
                <a:gd name="T35" fmla="*/ 2 h 5"/>
                <a:gd name="T36" fmla="*/ 4 w 8"/>
                <a:gd name="T37" fmla="*/ 2 h 5"/>
                <a:gd name="T38" fmla="*/ 4 w 8"/>
                <a:gd name="T39" fmla="*/ 2 h 5"/>
                <a:gd name="T40" fmla="*/ 8 w 8"/>
                <a:gd name="T4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6" y="0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11"/>
            <p:cNvSpPr>
              <a:spLocks/>
            </p:cNvSpPr>
            <p:nvPr/>
          </p:nvSpPr>
          <p:spPr bwMode="auto">
            <a:xfrm>
              <a:off x="9010650" y="-7880351"/>
              <a:ext cx="12700" cy="0"/>
            </a:xfrm>
            <a:custGeom>
              <a:avLst/>
              <a:gdLst>
                <a:gd name="T0" fmla="*/ 3 w 3"/>
                <a:gd name="T1" fmla="*/ 1 w 3"/>
                <a:gd name="T2" fmla="*/ 0 w 3"/>
                <a:gd name="T3" fmla="*/ 0 w 3"/>
                <a:gd name="T4" fmla="*/ 0 w 3"/>
                <a:gd name="T5" fmla="*/ 0 w 3"/>
                <a:gd name="T6" fmla="*/ 0 w 3"/>
                <a:gd name="T7" fmla="*/ 1 w 3"/>
                <a:gd name="T8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12"/>
            <p:cNvSpPr>
              <a:spLocks/>
            </p:cNvSpPr>
            <p:nvPr/>
          </p:nvSpPr>
          <p:spPr bwMode="auto">
            <a:xfrm>
              <a:off x="14144625" y="-6740526"/>
              <a:ext cx="34925" cy="20638"/>
            </a:xfrm>
            <a:custGeom>
              <a:avLst/>
              <a:gdLst>
                <a:gd name="T0" fmla="*/ 7 w 8"/>
                <a:gd name="T1" fmla="*/ 0 h 5"/>
                <a:gd name="T2" fmla="*/ 4 w 8"/>
                <a:gd name="T3" fmla="*/ 2 h 5"/>
                <a:gd name="T4" fmla="*/ 4 w 8"/>
                <a:gd name="T5" fmla="*/ 2 h 5"/>
                <a:gd name="T6" fmla="*/ 4 w 8"/>
                <a:gd name="T7" fmla="*/ 2 h 5"/>
                <a:gd name="T8" fmla="*/ 4 w 8"/>
                <a:gd name="T9" fmla="*/ 2 h 5"/>
                <a:gd name="T10" fmla="*/ 4 w 8"/>
                <a:gd name="T11" fmla="*/ 2 h 5"/>
                <a:gd name="T12" fmla="*/ 4 w 8"/>
                <a:gd name="T13" fmla="*/ 2 h 5"/>
                <a:gd name="T14" fmla="*/ 4 w 8"/>
                <a:gd name="T15" fmla="*/ 2 h 5"/>
                <a:gd name="T16" fmla="*/ 4 w 8"/>
                <a:gd name="T17" fmla="*/ 2 h 5"/>
                <a:gd name="T18" fmla="*/ 3 w 8"/>
                <a:gd name="T19" fmla="*/ 3 h 5"/>
                <a:gd name="T20" fmla="*/ 0 w 8"/>
                <a:gd name="T21" fmla="*/ 5 h 5"/>
                <a:gd name="T22" fmla="*/ 0 w 8"/>
                <a:gd name="T23" fmla="*/ 5 h 5"/>
                <a:gd name="T24" fmla="*/ 0 w 8"/>
                <a:gd name="T25" fmla="*/ 5 h 5"/>
                <a:gd name="T26" fmla="*/ 6 w 8"/>
                <a:gd name="T27" fmla="*/ 1 h 5"/>
                <a:gd name="T28" fmla="*/ 6 w 8"/>
                <a:gd name="T29" fmla="*/ 1 h 5"/>
                <a:gd name="T30" fmla="*/ 6 w 8"/>
                <a:gd name="T31" fmla="*/ 1 h 5"/>
                <a:gd name="T32" fmla="*/ 6 w 8"/>
                <a:gd name="T33" fmla="*/ 1 h 5"/>
                <a:gd name="T34" fmla="*/ 6 w 8"/>
                <a:gd name="T35" fmla="*/ 1 h 5"/>
                <a:gd name="T36" fmla="*/ 6 w 8"/>
                <a:gd name="T37" fmla="*/ 1 h 5"/>
                <a:gd name="T38" fmla="*/ 6 w 8"/>
                <a:gd name="T39" fmla="*/ 1 h 5"/>
                <a:gd name="T40" fmla="*/ 6 w 8"/>
                <a:gd name="T41" fmla="*/ 1 h 5"/>
                <a:gd name="T42" fmla="*/ 7 w 8"/>
                <a:gd name="T43" fmla="*/ 1 h 5"/>
                <a:gd name="T44" fmla="*/ 7 w 8"/>
                <a:gd name="T4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5">
                  <a:moveTo>
                    <a:pt x="7" y="0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4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13"/>
            <p:cNvSpPr>
              <a:spLocks/>
            </p:cNvSpPr>
            <p:nvPr/>
          </p:nvSpPr>
          <p:spPr bwMode="auto">
            <a:xfrm>
              <a:off x="10028238" y="-5757863"/>
              <a:ext cx="33338" cy="9525"/>
            </a:xfrm>
            <a:custGeom>
              <a:avLst/>
              <a:gdLst>
                <a:gd name="T0" fmla="*/ 2 w 8"/>
                <a:gd name="T1" fmla="*/ 0 h 2"/>
                <a:gd name="T2" fmla="*/ 2 w 8"/>
                <a:gd name="T3" fmla="*/ 0 h 2"/>
                <a:gd name="T4" fmla="*/ 2 w 8"/>
                <a:gd name="T5" fmla="*/ 1 h 2"/>
                <a:gd name="T6" fmla="*/ 2 w 8"/>
                <a:gd name="T7" fmla="*/ 1 h 2"/>
                <a:gd name="T8" fmla="*/ 2 w 8"/>
                <a:gd name="T9" fmla="*/ 1 h 2"/>
                <a:gd name="T10" fmla="*/ 3 w 8"/>
                <a:gd name="T11" fmla="*/ 1 h 2"/>
                <a:gd name="T12" fmla="*/ 3 w 8"/>
                <a:gd name="T13" fmla="*/ 1 h 2"/>
                <a:gd name="T14" fmla="*/ 3 w 8"/>
                <a:gd name="T15" fmla="*/ 1 h 2"/>
                <a:gd name="T16" fmla="*/ 3 w 8"/>
                <a:gd name="T17" fmla="*/ 1 h 2"/>
                <a:gd name="T18" fmla="*/ 7 w 8"/>
                <a:gd name="T19" fmla="*/ 2 h 2"/>
                <a:gd name="T20" fmla="*/ 4 w 8"/>
                <a:gd name="T21" fmla="*/ 0 h 2"/>
                <a:gd name="T22" fmla="*/ 4 w 8"/>
                <a:gd name="T23" fmla="*/ 0 h 2"/>
                <a:gd name="T24" fmla="*/ 4 w 8"/>
                <a:gd name="T25" fmla="*/ 0 h 2"/>
                <a:gd name="T26" fmla="*/ 4 w 8"/>
                <a:gd name="T27" fmla="*/ 0 h 2"/>
                <a:gd name="T28" fmla="*/ 4 w 8"/>
                <a:gd name="T29" fmla="*/ 0 h 2"/>
                <a:gd name="T30" fmla="*/ 3 w 8"/>
                <a:gd name="T31" fmla="*/ 0 h 2"/>
                <a:gd name="T32" fmla="*/ 2 w 8"/>
                <a:gd name="T33" fmla="*/ 0 h 2"/>
                <a:gd name="T34" fmla="*/ 2 w 8"/>
                <a:gd name="T35" fmla="*/ 0 h 2"/>
                <a:gd name="T36" fmla="*/ 2 w 8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8" y="2"/>
                    <a:pt x="7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14"/>
            <p:cNvSpPr>
              <a:spLocks/>
            </p:cNvSpPr>
            <p:nvPr/>
          </p:nvSpPr>
          <p:spPr bwMode="auto">
            <a:xfrm>
              <a:off x="13446125" y="-5727701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0 h 1"/>
                <a:gd name="T22" fmla="*/ 0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15"/>
            <p:cNvSpPr>
              <a:spLocks/>
            </p:cNvSpPr>
            <p:nvPr/>
          </p:nvSpPr>
          <p:spPr bwMode="auto">
            <a:xfrm>
              <a:off x="8990013" y="-7875588"/>
              <a:ext cx="793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16"/>
            <p:cNvSpPr>
              <a:spLocks/>
            </p:cNvSpPr>
            <p:nvPr/>
          </p:nvSpPr>
          <p:spPr bwMode="auto">
            <a:xfrm>
              <a:off x="7519988" y="-8131176"/>
              <a:ext cx="60325" cy="9525"/>
            </a:xfrm>
            <a:custGeom>
              <a:avLst/>
              <a:gdLst>
                <a:gd name="T0" fmla="*/ 6 w 14"/>
                <a:gd name="T1" fmla="*/ 0 h 2"/>
                <a:gd name="T2" fmla="*/ 6 w 14"/>
                <a:gd name="T3" fmla="*/ 0 h 2"/>
                <a:gd name="T4" fmla="*/ 9 w 14"/>
                <a:gd name="T5" fmla="*/ 2 h 2"/>
                <a:gd name="T6" fmla="*/ 9 w 14"/>
                <a:gd name="T7" fmla="*/ 2 h 2"/>
                <a:gd name="T8" fmla="*/ 10 w 14"/>
                <a:gd name="T9" fmla="*/ 2 h 2"/>
                <a:gd name="T10" fmla="*/ 10 w 14"/>
                <a:gd name="T11" fmla="*/ 2 h 2"/>
                <a:gd name="T12" fmla="*/ 10 w 14"/>
                <a:gd name="T13" fmla="*/ 2 h 2"/>
                <a:gd name="T14" fmla="*/ 11 w 14"/>
                <a:gd name="T15" fmla="*/ 2 h 2"/>
                <a:gd name="T16" fmla="*/ 11 w 14"/>
                <a:gd name="T17" fmla="*/ 2 h 2"/>
                <a:gd name="T18" fmla="*/ 11 w 14"/>
                <a:gd name="T19" fmla="*/ 2 h 2"/>
                <a:gd name="T20" fmla="*/ 11 w 14"/>
                <a:gd name="T21" fmla="*/ 2 h 2"/>
                <a:gd name="T22" fmla="*/ 11 w 14"/>
                <a:gd name="T23" fmla="*/ 2 h 2"/>
                <a:gd name="T24" fmla="*/ 11 w 14"/>
                <a:gd name="T25" fmla="*/ 2 h 2"/>
                <a:gd name="T26" fmla="*/ 11 w 14"/>
                <a:gd name="T27" fmla="*/ 2 h 2"/>
                <a:gd name="T28" fmla="*/ 6 w 14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17"/>
            <p:cNvSpPr>
              <a:spLocks/>
            </p:cNvSpPr>
            <p:nvPr/>
          </p:nvSpPr>
          <p:spPr bwMode="auto">
            <a:xfrm>
              <a:off x="8812213" y="-1056798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18"/>
            <p:cNvSpPr>
              <a:spLocks/>
            </p:cNvSpPr>
            <p:nvPr/>
          </p:nvSpPr>
          <p:spPr bwMode="auto">
            <a:xfrm>
              <a:off x="10460038" y="-10279063"/>
              <a:ext cx="42863" cy="4763"/>
            </a:xfrm>
            <a:custGeom>
              <a:avLst/>
              <a:gdLst>
                <a:gd name="T0" fmla="*/ 3 w 10"/>
                <a:gd name="T1" fmla="*/ 0 h 1"/>
                <a:gd name="T2" fmla="*/ 3 w 10"/>
                <a:gd name="T3" fmla="*/ 0 h 1"/>
                <a:gd name="T4" fmla="*/ 3 w 10"/>
                <a:gd name="T5" fmla="*/ 0 h 1"/>
                <a:gd name="T6" fmla="*/ 3 w 10"/>
                <a:gd name="T7" fmla="*/ 0 h 1"/>
                <a:gd name="T8" fmla="*/ 3 w 10"/>
                <a:gd name="T9" fmla="*/ 0 h 1"/>
                <a:gd name="T10" fmla="*/ 3 w 10"/>
                <a:gd name="T11" fmla="*/ 0 h 1"/>
                <a:gd name="T12" fmla="*/ 3 w 10"/>
                <a:gd name="T13" fmla="*/ 0 h 1"/>
                <a:gd name="T14" fmla="*/ 4 w 10"/>
                <a:gd name="T15" fmla="*/ 1 h 1"/>
                <a:gd name="T16" fmla="*/ 4 w 10"/>
                <a:gd name="T17" fmla="*/ 1 h 1"/>
                <a:gd name="T18" fmla="*/ 4 w 10"/>
                <a:gd name="T19" fmla="*/ 0 h 1"/>
                <a:gd name="T20" fmla="*/ 3 w 10"/>
                <a:gd name="T21" fmla="*/ 0 h 1"/>
                <a:gd name="T22" fmla="*/ 3 w 10"/>
                <a:gd name="T23" fmla="*/ 0 h 1"/>
                <a:gd name="T24" fmla="*/ 3 w 10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1"/>
                    <a:pt x="10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19"/>
            <p:cNvSpPr>
              <a:spLocks/>
            </p:cNvSpPr>
            <p:nvPr/>
          </p:nvSpPr>
          <p:spPr bwMode="auto">
            <a:xfrm>
              <a:off x="9236075" y="-10207626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2 w 2"/>
                <a:gd name="T21" fmla="*/ 1 h 1"/>
                <a:gd name="T22" fmla="*/ 1 w 2"/>
                <a:gd name="T23" fmla="*/ 0 h 1"/>
                <a:gd name="T24" fmla="*/ 1 w 2"/>
                <a:gd name="T25" fmla="*/ 0 h 1"/>
                <a:gd name="T26" fmla="*/ 0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20"/>
            <p:cNvSpPr>
              <a:spLocks/>
            </p:cNvSpPr>
            <p:nvPr/>
          </p:nvSpPr>
          <p:spPr bwMode="auto">
            <a:xfrm>
              <a:off x="15728950" y="-10583863"/>
              <a:ext cx="38100" cy="7938"/>
            </a:xfrm>
            <a:custGeom>
              <a:avLst/>
              <a:gdLst>
                <a:gd name="T0" fmla="*/ 4 w 9"/>
                <a:gd name="T1" fmla="*/ 0 h 2"/>
                <a:gd name="T2" fmla="*/ 4 w 9"/>
                <a:gd name="T3" fmla="*/ 0 h 2"/>
                <a:gd name="T4" fmla="*/ 3 w 9"/>
                <a:gd name="T5" fmla="*/ 1 h 2"/>
                <a:gd name="T6" fmla="*/ 5 w 9"/>
                <a:gd name="T7" fmla="*/ 2 h 2"/>
                <a:gd name="T8" fmla="*/ 5 w 9"/>
                <a:gd name="T9" fmla="*/ 2 h 2"/>
                <a:gd name="T10" fmla="*/ 4 w 9"/>
                <a:gd name="T11" fmla="*/ 0 h 2"/>
                <a:gd name="T12" fmla="*/ 4 w 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0" y="2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2"/>
                    <a:pt x="9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21"/>
            <p:cNvSpPr>
              <a:spLocks/>
            </p:cNvSpPr>
            <p:nvPr/>
          </p:nvSpPr>
          <p:spPr bwMode="auto">
            <a:xfrm>
              <a:off x="8002588" y="-9428163"/>
              <a:ext cx="9525" cy="1428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0 w 2"/>
                <a:gd name="T9" fmla="*/ 1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2 w 2"/>
                <a:gd name="T17" fmla="*/ 3 h 3"/>
                <a:gd name="T18" fmla="*/ 2 w 2"/>
                <a:gd name="T19" fmla="*/ 3 h 3"/>
                <a:gd name="T20" fmla="*/ 2 w 2"/>
                <a:gd name="T21" fmla="*/ 3 h 3"/>
                <a:gd name="T22" fmla="*/ 2 w 2"/>
                <a:gd name="T23" fmla="*/ 3 h 3"/>
                <a:gd name="T24" fmla="*/ 0 w 2"/>
                <a:gd name="T25" fmla="*/ 0 h 3"/>
                <a:gd name="T26" fmla="*/ 0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22"/>
            <p:cNvSpPr>
              <a:spLocks/>
            </p:cNvSpPr>
            <p:nvPr/>
          </p:nvSpPr>
          <p:spPr bwMode="auto">
            <a:xfrm>
              <a:off x="8791575" y="-10567988"/>
              <a:ext cx="20638" cy="476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3 w 5"/>
                <a:gd name="T13" fmla="*/ 1 h 1"/>
                <a:gd name="T14" fmla="*/ 3 w 5"/>
                <a:gd name="T15" fmla="*/ 1 h 1"/>
                <a:gd name="T16" fmla="*/ 5 w 5"/>
                <a:gd name="T17" fmla="*/ 0 h 1"/>
                <a:gd name="T18" fmla="*/ 5 w 5"/>
                <a:gd name="T19" fmla="*/ 0 h 1"/>
                <a:gd name="T20" fmla="*/ 5 w 5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23"/>
            <p:cNvSpPr>
              <a:spLocks/>
            </p:cNvSpPr>
            <p:nvPr/>
          </p:nvSpPr>
          <p:spPr bwMode="auto">
            <a:xfrm>
              <a:off x="8639175" y="-7875588"/>
              <a:ext cx="15875" cy="20638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4 w 4"/>
                <a:gd name="T5" fmla="*/ 0 h 5"/>
                <a:gd name="T6" fmla="*/ 3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2 w 4"/>
                <a:gd name="T13" fmla="*/ 2 h 5"/>
                <a:gd name="T14" fmla="*/ 2 w 4"/>
                <a:gd name="T15" fmla="*/ 3 h 5"/>
                <a:gd name="T16" fmla="*/ 2 w 4"/>
                <a:gd name="T17" fmla="*/ 3 h 5"/>
                <a:gd name="T18" fmla="*/ 2 w 4"/>
                <a:gd name="T19" fmla="*/ 3 h 5"/>
                <a:gd name="T20" fmla="*/ 2 w 4"/>
                <a:gd name="T21" fmla="*/ 3 h 5"/>
                <a:gd name="T22" fmla="*/ 1 w 4"/>
                <a:gd name="T23" fmla="*/ 3 h 5"/>
                <a:gd name="T24" fmla="*/ 1 w 4"/>
                <a:gd name="T25" fmla="*/ 5 h 5"/>
                <a:gd name="T26" fmla="*/ 1 w 4"/>
                <a:gd name="T27" fmla="*/ 5 h 5"/>
                <a:gd name="T28" fmla="*/ 1 w 4"/>
                <a:gd name="T29" fmla="*/ 5 h 5"/>
                <a:gd name="T30" fmla="*/ 1 w 4"/>
                <a:gd name="T31" fmla="*/ 5 h 5"/>
                <a:gd name="T32" fmla="*/ 1 w 4"/>
                <a:gd name="T33" fmla="*/ 5 h 5"/>
                <a:gd name="T34" fmla="*/ 3 w 4"/>
                <a:gd name="T35" fmla="*/ 4 h 5"/>
                <a:gd name="T36" fmla="*/ 3 w 4"/>
                <a:gd name="T37" fmla="*/ 4 h 5"/>
                <a:gd name="T38" fmla="*/ 3 w 4"/>
                <a:gd name="T39" fmla="*/ 4 h 5"/>
                <a:gd name="T40" fmla="*/ 3 w 4"/>
                <a:gd name="T41" fmla="*/ 4 h 5"/>
                <a:gd name="T42" fmla="*/ 3 w 4"/>
                <a:gd name="T43" fmla="*/ 3 h 5"/>
                <a:gd name="T44" fmla="*/ 3 w 4"/>
                <a:gd name="T45" fmla="*/ 3 h 5"/>
                <a:gd name="T46" fmla="*/ 3 w 4"/>
                <a:gd name="T47" fmla="*/ 3 h 5"/>
                <a:gd name="T48" fmla="*/ 3 w 4"/>
                <a:gd name="T49" fmla="*/ 3 h 5"/>
                <a:gd name="T50" fmla="*/ 4 w 4"/>
                <a:gd name="T51" fmla="*/ 3 h 5"/>
                <a:gd name="T52" fmla="*/ 4 w 4"/>
                <a:gd name="T53" fmla="*/ 3 h 5"/>
                <a:gd name="T54" fmla="*/ 4 w 4"/>
                <a:gd name="T55" fmla="*/ 2 h 5"/>
                <a:gd name="T56" fmla="*/ 4 w 4"/>
                <a:gd name="T57" fmla="*/ 2 h 5"/>
                <a:gd name="T58" fmla="*/ 4 w 4"/>
                <a:gd name="T59" fmla="*/ 2 h 5"/>
                <a:gd name="T60" fmla="*/ 4 w 4"/>
                <a:gd name="T61" fmla="*/ 2 h 5"/>
                <a:gd name="T62" fmla="*/ 4 w 4"/>
                <a:gd name="T63" fmla="*/ 2 h 5"/>
                <a:gd name="T64" fmla="*/ 4 w 4"/>
                <a:gd name="T65" fmla="*/ 2 h 5"/>
                <a:gd name="T66" fmla="*/ 4 w 4"/>
                <a:gd name="T67" fmla="*/ 2 h 5"/>
                <a:gd name="T68" fmla="*/ 4 w 4"/>
                <a:gd name="T69" fmla="*/ 0 h 5"/>
                <a:gd name="T70" fmla="*/ 4 w 4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24"/>
            <p:cNvSpPr>
              <a:spLocks/>
            </p:cNvSpPr>
            <p:nvPr/>
          </p:nvSpPr>
          <p:spPr bwMode="auto">
            <a:xfrm>
              <a:off x="14144625" y="-10817226"/>
              <a:ext cx="12700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2 w 3"/>
                <a:gd name="T15" fmla="*/ 3 h 3"/>
                <a:gd name="T16" fmla="*/ 2 w 3"/>
                <a:gd name="T17" fmla="*/ 3 h 3"/>
                <a:gd name="T18" fmla="*/ 3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25"/>
            <p:cNvSpPr>
              <a:spLocks/>
            </p:cNvSpPr>
            <p:nvPr/>
          </p:nvSpPr>
          <p:spPr bwMode="auto">
            <a:xfrm>
              <a:off x="14543088" y="-10720388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1 h 1"/>
                <a:gd name="T8" fmla="*/ 1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3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1 w 3"/>
                <a:gd name="T21" fmla="*/ 1 h 1"/>
                <a:gd name="T22" fmla="*/ 1 w 3"/>
                <a:gd name="T23" fmla="*/ 1 h 1"/>
                <a:gd name="T24" fmla="*/ 1 w 3"/>
                <a:gd name="T25" fmla="*/ 1 h 1"/>
                <a:gd name="T26" fmla="*/ 1 w 3"/>
                <a:gd name="T27" fmla="*/ 1 h 1"/>
                <a:gd name="T28" fmla="*/ 0 w 3"/>
                <a:gd name="T29" fmla="*/ 1 h 1"/>
                <a:gd name="T30" fmla="*/ 0 w 3"/>
                <a:gd name="T31" fmla="*/ 0 h 1"/>
                <a:gd name="T32" fmla="*/ 0 w 3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26"/>
            <p:cNvSpPr>
              <a:spLocks/>
            </p:cNvSpPr>
            <p:nvPr/>
          </p:nvSpPr>
          <p:spPr bwMode="auto">
            <a:xfrm>
              <a:off x="13636625" y="-10801351"/>
              <a:ext cx="17463" cy="952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3" y="2"/>
                    <a:pt x="3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27"/>
            <p:cNvSpPr>
              <a:spLocks/>
            </p:cNvSpPr>
            <p:nvPr/>
          </p:nvSpPr>
          <p:spPr bwMode="auto">
            <a:xfrm>
              <a:off x="14154150" y="-10804526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0 h 1"/>
                <a:gd name="T24" fmla="*/ 1 w 2"/>
                <a:gd name="T25" fmla="*/ 0 h 1"/>
                <a:gd name="T26" fmla="*/ 2 w 2"/>
                <a:gd name="T27" fmla="*/ 0 h 1"/>
                <a:gd name="T28" fmla="*/ 0 w 2"/>
                <a:gd name="T29" fmla="*/ 0 h 1"/>
                <a:gd name="T30" fmla="*/ 0 w 2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28"/>
            <p:cNvSpPr>
              <a:spLocks/>
            </p:cNvSpPr>
            <p:nvPr/>
          </p:nvSpPr>
          <p:spPr bwMode="auto">
            <a:xfrm>
              <a:off x="14454188" y="-10745788"/>
              <a:ext cx="30163" cy="4763"/>
            </a:xfrm>
            <a:custGeom>
              <a:avLst/>
              <a:gdLst>
                <a:gd name="T0" fmla="*/ 1 w 7"/>
                <a:gd name="T1" fmla="*/ 0 h 1"/>
                <a:gd name="T2" fmla="*/ 0 w 7"/>
                <a:gd name="T3" fmla="*/ 0 h 1"/>
                <a:gd name="T4" fmla="*/ 0 w 7"/>
                <a:gd name="T5" fmla="*/ 0 h 1"/>
                <a:gd name="T6" fmla="*/ 0 w 7"/>
                <a:gd name="T7" fmla="*/ 0 h 1"/>
                <a:gd name="T8" fmla="*/ 6 w 7"/>
                <a:gd name="T9" fmla="*/ 1 h 1"/>
                <a:gd name="T10" fmla="*/ 2 w 7"/>
                <a:gd name="T11" fmla="*/ 0 h 1"/>
                <a:gd name="T12" fmla="*/ 2 w 7"/>
                <a:gd name="T13" fmla="*/ 0 h 1"/>
                <a:gd name="T14" fmla="*/ 2 w 7"/>
                <a:gd name="T15" fmla="*/ 0 h 1"/>
                <a:gd name="T16" fmla="*/ 2 w 7"/>
                <a:gd name="T17" fmla="*/ 0 h 1"/>
                <a:gd name="T18" fmla="*/ 1 w 7"/>
                <a:gd name="T19" fmla="*/ 0 h 1"/>
                <a:gd name="T20" fmla="*/ 1 w 7"/>
                <a:gd name="T21" fmla="*/ 0 h 1"/>
                <a:gd name="T22" fmla="*/ 1 w 7"/>
                <a:gd name="T23" fmla="*/ 0 h 1"/>
                <a:gd name="T24" fmla="*/ 1 w 7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1"/>
                    <a:pt x="6" y="1"/>
                  </a:cubicBezTo>
                  <a:cubicBezTo>
                    <a:pt x="7" y="1"/>
                    <a:pt x="6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29"/>
            <p:cNvSpPr>
              <a:spLocks/>
            </p:cNvSpPr>
            <p:nvPr/>
          </p:nvSpPr>
          <p:spPr bwMode="auto">
            <a:xfrm>
              <a:off x="13568363" y="-10771188"/>
              <a:ext cx="34925" cy="9525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8 w 8"/>
                <a:gd name="T5" fmla="*/ 0 h 2"/>
                <a:gd name="T6" fmla="*/ 8 w 8"/>
                <a:gd name="T7" fmla="*/ 0 h 2"/>
                <a:gd name="T8" fmla="*/ 8 w 8"/>
                <a:gd name="T9" fmla="*/ 0 h 2"/>
                <a:gd name="T10" fmla="*/ 2 w 8"/>
                <a:gd name="T11" fmla="*/ 1 h 2"/>
                <a:gd name="T12" fmla="*/ 1 w 8"/>
                <a:gd name="T13" fmla="*/ 1 h 2"/>
                <a:gd name="T14" fmla="*/ 1 w 8"/>
                <a:gd name="T15" fmla="*/ 1 h 2"/>
                <a:gd name="T16" fmla="*/ 1 w 8"/>
                <a:gd name="T17" fmla="*/ 1 h 2"/>
                <a:gd name="T18" fmla="*/ 1 w 8"/>
                <a:gd name="T19" fmla="*/ 1 h 2"/>
                <a:gd name="T20" fmla="*/ 0 w 8"/>
                <a:gd name="T21" fmla="*/ 2 h 2"/>
                <a:gd name="T22" fmla="*/ 0 w 8"/>
                <a:gd name="T23" fmla="*/ 2 h 2"/>
                <a:gd name="T24" fmla="*/ 0 w 8"/>
                <a:gd name="T25" fmla="*/ 2 h 2"/>
                <a:gd name="T26" fmla="*/ 0 w 8"/>
                <a:gd name="T27" fmla="*/ 2 h 2"/>
                <a:gd name="T28" fmla="*/ 1 w 8"/>
                <a:gd name="T29" fmla="*/ 2 h 2"/>
                <a:gd name="T30" fmla="*/ 4 w 8"/>
                <a:gd name="T31" fmla="*/ 1 h 2"/>
                <a:gd name="T32" fmla="*/ 4 w 8"/>
                <a:gd name="T33" fmla="*/ 1 h 2"/>
                <a:gd name="T34" fmla="*/ 5 w 8"/>
                <a:gd name="T35" fmla="*/ 1 h 2"/>
                <a:gd name="T36" fmla="*/ 5 w 8"/>
                <a:gd name="T37" fmla="*/ 1 h 2"/>
                <a:gd name="T38" fmla="*/ 5 w 8"/>
                <a:gd name="T39" fmla="*/ 1 h 2"/>
                <a:gd name="T40" fmla="*/ 5 w 8"/>
                <a:gd name="T41" fmla="*/ 1 h 2"/>
                <a:gd name="T42" fmla="*/ 5 w 8"/>
                <a:gd name="T43" fmla="*/ 1 h 2"/>
                <a:gd name="T44" fmla="*/ 6 w 8"/>
                <a:gd name="T45" fmla="*/ 1 h 2"/>
                <a:gd name="T46" fmla="*/ 6 w 8"/>
                <a:gd name="T47" fmla="*/ 1 h 2"/>
                <a:gd name="T48" fmla="*/ 8 w 8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30"/>
            <p:cNvSpPr>
              <a:spLocks/>
            </p:cNvSpPr>
            <p:nvPr/>
          </p:nvSpPr>
          <p:spPr bwMode="auto">
            <a:xfrm>
              <a:off x="12125325" y="-10436226"/>
              <a:ext cx="20638" cy="7938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1 w 5"/>
                <a:gd name="T11" fmla="*/ 0 h 2"/>
                <a:gd name="T12" fmla="*/ 1 w 5"/>
                <a:gd name="T13" fmla="*/ 0 h 2"/>
                <a:gd name="T14" fmla="*/ 1 w 5"/>
                <a:gd name="T15" fmla="*/ 0 h 2"/>
                <a:gd name="T16" fmla="*/ 1 w 5"/>
                <a:gd name="T17" fmla="*/ 0 h 2"/>
                <a:gd name="T18" fmla="*/ 1 w 5"/>
                <a:gd name="T19" fmla="*/ 0 h 2"/>
                <a:gd name="T20" fmla="*/ 1 w 5"/>
                <a:gd name="T21" fmla="*/ 0 h 2"/>
                <a:gd name="T22" fmla="*/ 2 w 5"/>
                <a:gd name="T23" fmla="*/ 1 h 2"/>
                <a:gd name="T24" fmla="*/ 4 w 5"/>
                <a:gd name="T25" fmla="*/ 2 h 2"/>
                <a:gd name="T26" fmla="*/ 4 w 5"/>
                <a:gd name="T27" fmla="*/ 2 h 2"/>
                <a:gd name="T28" fmla="*/ 4 w 5"/>
                <a:gd name="T29" fmla="*/ 2 h 2"/>
                <a:gd name="T30" fmla="*/ 5 w 5"/>
                <a:gd name="T31" fmla="*/ 1 h 2"/>
                <a:gd name="T32" fmla="*/ 5 w 5"/>
                <a:gd name="T33" fmla="*/ 1 h 2"/>
                <a:gd name="T34" fmla="*/ 5 w 5"/>
                <a:gd name="T35" fmla="*/ 1 h 2"/>
                <a:gd name="T36" fmla="*/ 0 w 5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31"/>
            <p:cNvSpPr>
              <a:spLocks/>
            </p:cNvSpPr>
            <p:nvPr/>
          </p:nvSpPr>
          <p:spPr bwMode="auto">
            <a:xfrm>
              <a:off x="17152938" y="-10352088"/>
              <a:ext cx="20638" cy="4763"/>
            </a:xfrm>
            <a:custGeom>
              <a:avLst/>
              <a:gdLst>
                <a:gd name="T0" fmla="*/ 5 w 5"/>
                <a:gd name="T1" fmla="*/ 0 h 1"/>
                <a:gd name="T2" fmla="*/ 1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1 w 5"/>
                <a:gd name="T11" fmla="*/ 1 h 1"/>
                <a:gd name="T12" fmla="*/ 0 w 5"/>
                <a:gd name="T13" fmla="*/ 1 h 1"/>
                <a:gd name="T14" fmla="*/ 0 w 5"/>
                <a:gd name="T15" fmla="*/ 1 h 1"/>
                <a:gd name="T16" fmla="*/ 3 w 5"/>
                <a:gd name="T17" fmla="*/ 1 h 1"/>
                <a:gd name="T18" fmla="*/ 3 w 5"/>
                <a:gd name="T19" fmla="*/ 1 h 1"/>
                <a:gd name="T20" fmla="*/ 3 w 5"/>
                <a:gd name="T21" fmla="*/ 1 h 1"/>
                <a:gd name="T22" fmla="*/ 5 w 5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32"/>
            <p:cNvSpPr>
              <a:spLocks/>
            </p:cNvSpPr>
            <p:nvPr/>
          </p:nvSpPr>
          <p:spPr bwMode="auto">
            <a:xfrm>
              <a:off x="17110075" y="-10334626"/>
              <a:ext cx="7938" cy="17463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0 w 2"/>
                <a:gd name="T5" fmla="*/ 1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33"/>
            <p:cNvSpPr>
              <a:spLocks/>
            </p:cNvSpPr>
            <p:nvPr/>
          </p:nvSpPr>
          <p:spPr bwMode="auto">
            <a:xfrm>
              <a:off x="14827250" y="-10575926"/>
              <a:ext cx="33338" cy="17463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3 w 8"/>
                <a:gd name="T5" fmla="*/ 2 h 4"/>
                <a:gd name="T6" fmla="*/ 3 w 8"/>
                <a:gd name="T7" fmla="*/ 2 h 4"/>
                <a:gd name="T8" fmla="*/ 3 w 8"/>
                <a:gd name="T9" fmla="*/ 2 h 4"/>
                <a:gd name="T10" fmla="*/ 7 w 8"/>
                <a:gd name="T11" fmla="*/ 4 h 4"/>
                <a:gd name="T12" fmla="*/ 3 w 8"/>
                <a:gd name="T13" fmla="*/ 1 h 4"/>
                <a:gd name="T14" fmla="*/ 3 w 8"/>
                <a:gd name="T15" fmla="*/ 1 h 4"/>
                <a:gd name="T16" fmla="*/ 2 w 8"/>
                <a:gd name="T17" fmla="*/ 1 h 4"/>
                <a:gd name="T18" fmla="*/ 2 w 8"/>
                <a:gd name="T19" fmla="*/ 1 h 4"/>
                <a:gd name="T20" fmla="*/ 2 w 8"/>
                <a:gd name="T21" fmla="*/ 1 h 4"/>
                <a:gd name="T22" fmla="*/ 2 w 8"/>
                <a:gd name="T23" fmla="*/ 1 h 4"/>
                <a:gd name="T24" fmla="*/ 2 w 8"/>
                <a:gd name="T25" fmla="*/ 1 h 4"/>
                <a:gd name="T26" fmla="*/ 2 w 8"/>
                <a:gd name="T27" fmla="*/ 1 h 4"/>
                <a:gd name="T28" fmla="*/ 2 w 8"/>
                <a:gd name="T29" fmla="*/ 1 h 4"/>
                <a:gd name="T30" fmla="*/ 0 w 8"/>
                <a:gd name="T31" fmla="*/ 0 h 4"/>
                <a:gd name="T32" fmla="*/ 0 w 8"/>
                <a:gd name="T3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8" y="4"/>
                    <a:pt x="7" y="4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34"/>
            <p:cNvSpPr>
              <a:spLocks/>
            </p:cNvSpPr>
            <p:nvPr/>
          </p:nvSpPr>
          <p:spPr bwMode="auto">
            <a:xfrm>
              <a:off x="12192000" y="-10652126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35"/>
            <p:cNvSpPr>
              <a:spLocks/>
            </p:cNvSpPr>
            <p:nvPr/>
          </p:nvSpPr>
          <p:spPr bwMode="auto">
            <a:xfrm>
              <a:off x="12145963" y="-10431463"/>
              <a:ext cx="12700" cy="317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1 w 3"/>
                <a:gd name="T9" fmla="*/ 1 h 1"/>
                <a:gd name="T10" fmla="*/ 1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1 h 1"/>
                <a:gd name="T18" fmla="*/ 2 w 3"/>
                <a:gd name="T19" fmla="*/ 0 h 1"/>
                <a:gd name="T20" fmla="*/ 1 w 3"/>
                <a:gd name="T21" fmla="*/ 0 h 1"/>
                <a:gd name="T22" fmla="*/ 1 w 3"/>
                <a:gd name="T23" fmla="*/ 0 h 1"/>
                <a:gd name="T24" fmla="*/ 1 w 3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36"/>
            <p:cNvSpPr>
              <a:spLocks noEditPoints="1"/>
            </p:cNvSpPr>
            <p:nvPr/>
          </p:nvSpPr>
          <p:spPr bwMode="auto">
            <a:xfrm>
              <a:off x="8283575" y="-79867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0 w 1"/>
                <a:gd name="T23" fmla="*/ 0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37"/>
            <p:cNvSpPr>
              <a:spLocks noEditPoints="1"/>
            </p:cNvSpPr>
            <p:nvPr/>
          </p:nvSpPr>
          <p:spPr bwMode="auto">
            <a:xfrm>
              <a:off x="8283575" y="-79867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1 w 1"/>
                <a:gd name="T27" fmla="*/ 1 h 1"/>
                <a:gd name="T28" fmla="*/ 0 w 1"/>
                <a:gd name="T29" fmla="*/ 0 h 1"/>
                <a:gd name="T30" fmla="*/ 0 w 1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38"/>
            <p:cNvSpPr>
              <a:spLocks/>
            </p:cNvSpPr>
            <p:nvPr/>
          </p:nvSpPr>
          <p:spPr bwMode="auto">
            <a:xfrm>
              <a:off x="6732588" y="-7058026"/>
              <a:ext cx="25400" cy="25400"/>
            </a:xfrm>
            <a:custGeom>
              <a:avLst/>
              <a:gdLst>
                <a:gd name="T0" fmla="*/ 6 w 6"/>
                <a:gd name="T1" fmla="*/ 0 h 6"/>
                <a:gd name="T2" fmla="*/ 2 w 6"/>
                <a:gd name="T3" fmla="*/ 3 h 6"/>
                <a:gd name="T4" fmla="*/ 0 w 6"/>
                <a:gd name="T5" fmla="*/ 6 h 6"/>
                <a:gd name="T6" fmla="*/ 1 w 6"/>
                <a:gd name="T7" fmla="*/ 5 h 6"/>
                <a:gd name="T8" fmla="*/ 1 w 6"/>
                <a:gd name="T9" fmla="*/ 5 h 6"/>
                <a:gd name="T10" fmla="*/ 1 w 6"/>
                <a:gd name="T11" fmla="*/ 5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5" y="0"/>
                    <a:pt x="4" y="2"/>
                    <a:pt x="2" y="3"/>
                  </a:cubicBezTo>
                  <a:cubicBezTo>
                    <a:pt x="1" y="4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2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39"/>
            <p:cNvSpPr>
              <a:spLocks/>
            </p:cNvSpPr>
            <p:nvPr/>
          </p:nvSpPr>
          <p:spPr bwMode="auto">
            <a:xfrm>
              <a:off x="11650663" y="-10304463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40"/>
            <p:cNvSpPr>
              <a:spLocks/>
            </p:cNvSpPr>
            <p:nvPr/>
          </p:nvSpPr>
          <p:spPr bwMode="auto">
            <a:xfrm>
              <a:off x="11704638" y="-10372726"/>
              <a:ext cx="30163" cy="20638"/>
            </a:xfrm>
            <a:custGeom>
              <a:avLst/>
              <a:gdLst>
                <a:gd name="T0" fmla="*/ 7 w 7"/>
                <a:gd name="T1" fmla="*/ 0 h 5"/>
                <a:gd name="T2" fmla="*/ 4 w 7"/>
                <a:gd name="T3" fmla="*/ 2 h 5"/>
                <a:gd name="T4" fmla="*/ 0 w 7"/>
                <a:gd name="T5" fmla="*/ 5 h 5"/>
                <a:gd name="T6" fmla="*/ 2 w 7"/>
                <a:gd name="T7" fmla="*/ 4 h 5"/>
                <a:gd name="T8" fmla="*/ 2 w 7"/>
                <a:gd name="T9" fmla="*/ 4 h 5"/>
                <a:gd name="T10" fmla="*/ 2 w 7"/>
                <a:gd name="T11" fmla="*/ 4 h 5"/>
                <a:gd name="T12" fmla="*/ 7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41"/>
            <p:cNvSpPr>
              <a:spLocks/>
            </p:cNvSpPr>
            <p:nvPr/>
          </p:nvSpPr>
          <p:spPr bwMode="auto">
            <a:xfrm>
              <a:off x="11650663" y="-10317163"/>
              <a:ext cx="0" cy="12700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42"/>
            <p:cNvSpPr>
              <a:spLocks/>
            </p:cNvSpPr>
            <p:nvPr/>
          </p:nvSpPr>
          <p:spPr bwMode="auto">
            <a:xfrm>
              <a:off x="12120563" y="-10440988"/>
              <a:ext cx="30163" cy="9525"/>
            </a:xfrm>
            <a:custGeom>
              <a:avLst/>
              <a:gdLst>
                <a:gd name="T0" fmla="*/ 0 w 7"/>
                <a:gd name="T1" fmla="*/ 0 h 2"/>
                <a:gd name="T2" fmla="*/ 1 w 7"/>
                <a:gd name="T3" fmla="*/ 1 h 2"/>
                <a:gd name="T4" fmla="*/ 1 w 7"/>
                <a:gd name="T5" fmla="*/ 1 h 2"/>
                <a:gd name="T6" fmla="*/ 1 w 7"/>
                <a:gd name="T7" fmla="*/ 1 h 2"/>
                <a:gd name="T8" fmla="*/ 6 w 7"/>
                <a:gd name="T9" fmla="*/ 2 h 2"/>
                <a:gd name="T10" fmla="*/ 6 w 7"/>
                <a:gd name="T11" fmla="*/ 2 h 2"/>
                <a:gd name="T12" fmla="*/ 6 w 7"/>
                <a:gd name="T13" fmla="*/ 2 h 2"/>
                <a:gd name="T14" fmla="*/ 7 w 7"/>
                <a:gd name="T15" fmla="*/ 2 h 2"/>
                <a:gd name="T16" fmla="*/ 0 w 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43"/>
            <p:cNvSpPr>
              <a:spLocks/>
            </p:cNvSpPr>
            <p:nvPr/>
          </p:nvSpPr>
          <p:spPr bwMode="auto">
            <a:xfrm>
              <a:off x="9248775" y="-4854576"/>
              <a:ext cx="12700" cy="476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1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3 w 3"/>
                <a:gd name="T19" fmla="*/ 0 h 1"/>
                <a:gd name="T20" fmla="*/ 3 w 3"/>
                <a:gd name="T21" fmla="*/ 0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  <a:gd name="T28" fmla="*/ 3 w 3"/>
                <a:gd name="T29" fmla="*/ 0 h 1"/>
                <a:gd name="T30" fmla="*/ 3 w 3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44"/>
            <p:cNvSpPr>
              <a:spLocks/>
            </p:cNvSpPr>
            <p:nvPr/>
          </p:nvSpPr>
          <p:spPr bwMode="auto">
            <a:xfrm>
              <a:off x="8769350" y="-10567988"/>
              <a:ext cx="42863" cy="4763"/>
            </a:xfrm>
            <a:custGeom>
              <a:avLst/>
              <a:gdLst>
                <a:gd name="T0" fmla="*/ 10 w 10"/>
                <a:gd name="T1" fmla="*/ 0 h 1"/>
                <a:gd name="T2" fmla="*/ 5 w 10"/>
                <a:gd name="T3" fmla="*/ 1 h 1"/>
                <a:gd name="T4" fmla="*/ 5 w 10"/>
                <a:gd name="T5" fmla="*/ 1 h 1"/>
                <a:gd name="T6" fmla="*/ 5 w 10"/>
                <a:gd name="T7" fmla="*/ 1 h 1"/>
                <a:gd name="T8" fmla="*/ 10 w 10"/>
                <a:gd name="T9" fmla="*/ 0 h 1"/>
                <a:gd name="T10" fmla="*/ 10 w 10"/>
                <a:gd name="T11" fmla="*/ 0 h 1"/>
                <a:gd name="T12" fmla="*/ 10 w 10"/>
                <a:gd name="T13" fmla="*/ 0 h 1"/>
                <a:gd name="T14" fmla="*/ 10 w 10"/>
                <a:gd name="T15" fmla="*/ 0 h 1"/>
                <a:gd name="T16" fmla="*/ 10 w 10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7" y="0"/>
                    <a:pt x="0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45"/>
            <p:cNvSpPr>
              <a:spLocks/>
            </p:cNvSpPr>
            <p:nvPr/>
          </p:nvSpPr>
          <p:spPr bwMode="auto">
            <a:xfrm>
              <a:off x="13454063" y="-8842376"/>
              <a:ext cx="38100" cy="4763"/>
            </a:xfrm>
            <a:custGeom>
              <a:avLst/>
              <a:gdLst>
                <a:gd name="T0" fmla="*/ 4 w 9"/>
                <a:gd name="T1" fmla="*/ 0 h 1"/>
                <a:gd name="T2" fmla="*/ 7 w 9"/>
                <a:gd name="T3" fmla="*/ 1 h 1"/>
                <a:gd name="T4" fmla="*/ 7 w 9"/>
                <a:gd name="T5" fmla="*/ 1 h 1"/>
                <a:gd name="T6" fmla="*/ 7 w 9"/>
                <a:gd name="T7" fmla="*/ 1 h 1"/>
                <a:gd name="T8" fmla="*/ 4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4" y="0"/>
                  </a:moveTo>
                  <a:cubicBezTo>
                    <a:pt x="1" y="0"/>
                    <a:pt x="0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46"/>
            <p:cNvSpPr>
              <a:spLocks noEditPoints="1"/>
            </p:cNvSpPr>
            <p:nvPr/>
          </p:nvSpPr>
          <p:spPr bwMode="auto">
            <a:xfrm>
              <a:off x="6338888" y="-11296651"/>
              <a:ext cx="11944350" cy="8637588"/>
            </a:xfrm>
            <a:custGeom>
              <a:avLst/>
              <a:gdLst>
                <a:gd name="T0" fmla="*/ 627 w 2820"/>
                <a:gd name="T1" fmla="*/ 807 h 2038"/>
                <a:gd name="T2" fmla="*/ 682 w 2820"/>
                <a:gd name="T3" fmla="*/ 967 h 2038"/>
                <a:gd name="T4" fmla="*/ 325 w 2820"/>
                <a:gd name="T5" fmla="*/ 866 h 2038"/>
                <a:gd name="T6" fmla="*/ 105 w 2820"/>
                <a:gd name="T7" fmla="*/ 994 h 2038"/>
                <a:gd name="T8" fmla="*/ 918 w 2820"/>
                <a:gd name="T9" fmla="*/ 1358 h 2038"/>
                <a:gd name="T10" fmla="*/ 755 w 2820"/>
                <a:gd name="T11" fmla="*/ 1167 h 2038"/>
                <a:gd name="T12" fmla="*/ 765 w 2820"/>
                <a:gd name="T13" fmla="*/ 1120 h 2038"/>
                <a:gd name="T14" fmla="*/ 932 w 2820"/>
                <a:gd name="T15" fmla="*/ 1060 h 2038"/>
                <a:gd name="T16" fmla="*/ 904 w 2820"/>
                <a:gd name="T17" fmla="*/ 831 h 2038"/>
                <a:gd name="T18" fmla="*/ 928 w 2820"/>
                <a:gd name="T19" fmla="*/ 682 h 2038"/>
                <a:gd name="T20" fmla="*/ 1993 w 2820"/>
                <a:gd name="T21" fmla="*/ 852 h 2038"/>
                <a:gd name="T22" fmla="*/ 1727 w 2820"/>
                <a:gd name="T23" fmla="*/ 533 h 2038"/>
                <a:gd name="T24" fmla="*/ 1597 w 2820"/>
                <a:gd name="T25" fmla="*/ 30 h 2038"/>
                <a:gd name="T26" fmla="*/ 1421 w 2820"/>
                <a:gd name="T27" fmla="*/ 107 h 2038"/>
                <a:gd name="T28" fmla="*/ 1347 w 2820"/>
                <a:gd name="T29" fmla="*/ 189 h 2038"/>
                <a:gd name="T30" fmla="*/ 1284 w 2820"/>
                <a:gd name="T31" fmla="*/ 212 h 2038"/>
                <a:gd name="T32" fmla="*/ 1201 w 2820"/>
                <a:gd name="T33" fmla="*/ 284 h 2038"/>
                <a:gd name="T34" fmla="*/ 1154 w 2820"/>
                <a:gd name="T35" fmla="*/ 231 h 2038"/>
                <a:gd name="T36" fmla="*/ 1326 w 2820"/>
                <a:gd name="T37" fmla="*/ 671 h 2038"/>
                <a:gd name="T38" fmla="*/ 1712 w 2820"/>
                <a:gd name="T39" fmla="*/ 125 h 2038"/>
                <a:gd name="T40" fmla="*/ 1648 w 2820"/>
                <a:gd name="T41" fmla="*/ 0 h 2038"/>
                <a:gd name="T42" fmla="*/ 642 w 2820"/>
                <a:gd name="T43" fmla="*/ 1579 h 2038"/>
                <a:gd name="T44" fmla="*/ 645 w 2820"/>
                <a:gd name="T45" fmla="*/ 1560 h 2038"/>
                <a:gd name="T46" fmla="*/ 690 w 2820"/>
                <a:gd name="T47" fmla="*/ 1520 h 2038"/>
                <a:gd name="T48" fmla="*/ 737 w 2820"/>
                <a:gd name="T49" fmla="*/ 1406 h 2038"/>
                <a:gd name="T50" fmla="*/ 315 w 2820"/>
                <a:gd name="T51" fmla="*/ 1383 h 2038"/>
                <a:gd name="T52" fmla="*/ 410 w 2820"/>
                <a:gd name="T53" fmla="*/ 1703 h 2038"/>
                <a:gd name="T54" fmla="*/ 532 w 2820"/>
                <a:gd name="T55" fmla="*/ 2032 h 2038"/>
                <a:gd name="T56" fmla="*/ 736 w 2820"/>
                <a:gd name="T57" fmla="*/ 1764 h 2038"/>
                <a:gd name="T58" fmla="*/ 917 w 2820"/>
                <a:gd name="T59" fmla="*/ 1359 h 2038"/>
                <a:gd name="T60" fmla="*/ 1240 w 2820"/>
                <a:gd name="T61" fmla="*/ 718 h 2038"/>
                <a:gd name="T62" fmla="*/ 1046 w 2820"/>
                <a:gd name="T63" fmla="*/ 752 h 2038"/>
                <a:gd name="T64" fmla="*/ 1267 w 2820"/>
                <a:gd name="T65" fmla="*/ 691 h 2038"/>
                <a:gd name="T66" fmla="*/ 971 w 2820"/>
                <a:gd name="T67" fmla="*/ 696 h 2038"/>
                <a:gd name="T68" fmla="*/ 954 w 2820"/>
                <a:gd name="T69" fmla="*/ 782 h 2038"/>
                <a:gd name="T70" fmla="*/ 952 w 2820"/>
                <a:gd name="T71" fmla="*/ 870 h 2038"/>
                <a:gd name="T72" fmla="*/ 1171 w 2820"/>
                <a:gd name="T73" fmla="*/ 1098 h 2038"/>
                <a:gd name="T74" fmla="*/ 1284 w 2820"/>
                <a:gd name="T75" fmla="*/ 1338 h 2038"/>
                <a:gd name="T76" fmla="*/ 1446 w 2820"/>
                <a:gd name="T77" fmla="*/ 1126 h 2038"/>
                <a:gd name="T78" fmla="*/ 1581 w 2820"/>
                <a:gd name="T79" fmla="*/ 1340 h 2038"/>
                <a:gd name="T80" fmla="*/ 1724 w 2820"/>
                <a:gd name="T81" fmla="*/ 1289 h 2038"/>
                <a:gd name="T82" fmla="*/ 1823 w 2820"/>
                <a:gd name="T83" fmla="*/ 1104 h 2038"/>
                <a:gd name="T84" fmla="*/ 1836 w 2820"/>
                <a:gd name="T85" fmla="*/ 837 h 2038"/>
                <a:gd name="T86" fmla="*/ 466 w 2820"/>
                <a:gd name="T87" fmla="*/ 255 h 2038"/>
                <a:gd name="T88" fmla="*/ 415 w 2820"/>
                <a:gd name="T89" fmla="*/ 478 h 2038"/>
                <a:gd name="T90" fmla="*/ 554 w 2820"/>
                <a:gd name="T91" fmla="*/ 337 h 2038"/>
                <a:gd name="T92" fmla="*/ 507 w 2820"/>
                <a:gd name="T93" fmla="*/ 539 h 2038"/>
                <a:gd name="T94" fmla="*/ 302 w 2820"/>
                <a:gd name="T95" fmla="*/ 584 h 2038"/>
                <a:gd name="T96" fmla="*/ 913 w 2820"/>
                <a:gd name="T97" fmla="*/ 239 h 2038"/>
                <a:gd name="T98" fmla="*/ 767 w 2820"/>
                <a:gd name="T99" fmla="*/ 328 h 2038"/>
                <a:gd name="T100" fmla="*/ 733 w 2820"/>
                <a:gd name="T101" fmla="*/ 214 h 2038"/>
                <a:gd name="T102" fmla="*/ 2145 w 2820"/>
                <a:gd name="T103" fmla="*/ 649 h 2038"/>
                <a:gd name="T104" fmla="*/ 2143 w 2820"/>
                <a:gd name="T105" fmla="*/ 469 h 2038"/>
                <a:gd name="T106" fmla="*/ 2340 w 2820"/>
                <a:gd name="T107" fmla="*/ 422 h 2038"/>
                <a:gd name="T108" fmla="*/ 2374 w 2820"/>
                <a:gd name="T109" fmla="*/ 479 h 2038"/>
                <a:gd name="T110" fmla="*/ 2449 w 2820"/>
                <a:gd name="T111" fmla="*/ 484 h 2038"/>
                <a:gd name="T112" fmla="*/ 2629 w 2820"/>
                <a:gd name="T113" fmla="*/ 322 h 2038"/>
                <a:gd name="T114" fmla="*/ 2773 w 2820"/>
                <a:gd name="T115" fmla="*/ 274 h 2038"/>
                <a:gd name="T116" fmla="*/ 2544 w 2820"/>
                <a:gd name="T117" fmla="*/ 228 h 2038"/>
                <a:gd name="T118" fmla="*/ 2267 w 2820"/>
                <a:gd name="T119" fmla="*/ 155 h 2038"/>
                <a:gd name="T120" fmla="*/ 2137 w 2820"/>
                <a:gd name="T121" fmla="*/ 152 h 2038"/>
                <a:gd name="T122" fmla="*/ 2006 w 2820"/>
                <a:gd name="T123" fmla="*/ 171 h 2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20" h="2038">
                  <a:moveTo>
                    <a:pt x="930" y="679"/>
                  </a:moveTo>
                  <a:cubicBezTo>
                    <a:pt x="777" y="679"/>
                    <a:pt x="777" y="679"/>
                    <a:pt x="777" y="679"/>
                  </a:cubicBezTo>
                  <a:cubicBezTo>
                    <a:pt x="777" y="679"/>
                    <a:pt x="778" y="679"/>
                    <a:pt x="778" y="680"/>
                  </a:cubicBezTo>
                  <a:cubicBezTo>
                    <a:pt x="780" y="683"/>
                    <a:pt x="781" y="682"/>
                    <a:pt x="772" y="687"/>
                  </a:cubicBezTo>
                  <a:cubicBezTo>
                    <a:pt x="759" y="694"/>
                    <a:pt x="755" y="698"/>
                    <a:pt x="756" y="700"/>
                  </a:cubicBezTo>
                  <a:cubicBezTo>
                    <a:pt x="760" y="706"/>
                    <a:pt x="759" y="706"/>
                    <a:pt x="756" y="709"/>
                  </a:cubicBezTo>
                  <a:cubicBezTo>
                    <a:pt x="752" y="715"/>
                    <a:pt x="748" y="718"/>
                    <a:pt x="748" y="718"/>
                  </a:cubicBezTo>
                  <a:cubicBezTo>
                    <a:pt x="751" y="719"/>
                    <a:pt x="751" y="719"/>
                    <a:pt x="751" y="719"/>
                  </a:cubicBezTo>
                  <a:cubicBezTo>
                    <a:pt x="761" y="729"/>
                    <a:pt x="766" y="734"/>
                    <a:pt x="768" y="736"/>
                  </a:cubicBezTo>
                  <a:cubicBezTo>
                    <a:pt x="777" y="744"/>
                    <a:pt x="781" y="752"/>
                    <a:pt x="786" y="752"/>
                  </a:cubicBezTo>
                  <a:cubicBezTo>
                    <a:pt x="786" y="752"/>
                    <a:pt x="786" y="752"/>
                    <a:pt x="787" y="752"/>
                  </a:cubicBezTo>
                  <a:cubicBezTo>
                    <a:pt x="787" y="752"/>
                    <a:pt x="787" y="752"/>
                    <a:pt x="788" y="752"/>
                  </a:cubicBezTo>
                  <a:cubicBezTo>
                    <a:pt x="792" y="752"/>
                    <a:pt x="792" y="755"/>
                    <a:pt x="796" y="758"/>
                  </a:cubicBezTo>
                  <a:cubicBezTo>
                    <a:pt x="800" y="762"/>
                    <a:pt x="805" y="768"/>
                    <a:pt x="805" y="768"/>
                  </a:cubicBezTo>
                  <a:cubicBezTo>
                    <a:pt x="808" y="778"/>
                    <a:pt x="808" y="778"/>
                    <a:pt x="808" y="778"/>
                  </a:cubicBezTo>
                  <a:cubicBezTo>
                    <a:pt x="796" y="786"/>
                    <a:pt x="803" y="789"/>
                    <a:pt x="793" y="790"/>
                  </a:cubicBezTo>
                  <a:cubicBezTo>
                    <a:pt x="786" y="791"/>
                    <a:pt x="784" y="791"/>
                    <a:pt x="781" y="791"/>
                  </a:cubicBezTo>
                  <a:cubicBezTo>
                    <a:pt x="780" y="791"/>
                    <a:pt x="779" y="791"/>
                    <a:pt x="777" y="791"/>
                  </a:cubicBezTo>
                  <a:cubicBezTo>
                    <a:pt x="764" y="789"/>
                    <a:pt x="755" y="786"/>
                    <a:pt x="755" y="786"/>
                  </a:cubicBezTo>
                  <a:cubicBezTo>
                    <a:pt x="738" y="782"/>
                    <a:pt x="736" y="784"/>
                    <a:pt x="731" y="781"/>
                  </a:cubicBezTo>
                  <a:cubicBezTo>
                    <a:pt x="724" y="777"/>
                    <a:pt x="720" y="776"/>
                    <a:pt x="717" y="776"/>
                  </a:cubicBezTo>
                  <a:cubicBezTo>
                    <a:pt x="715" y="776"/>
                    <a:pt x="713" y="777"/>
                    <a:pt x="712" y="777"/>
                  </a:cubicBezTo>
                  <a:cubicBezTo>
                    <a:pt x="699" y="781"/>
                    <a:pt x="696" y="781"/>
                    <a:pt x="689" y="783"/>
                  </a:cubicBezTo>
                  <a:cubicBezTo>
                    <a:pt x="670" y="787"/>
                    <a:pt x="671" y="784"/>
                    <a:pt x="667" y="786"/>
                  </a:cubicBezTo>
                  <a:cubicBezTo>
                    <a:pt x="657" y="793"/>
                    <a:pt x="653" y="796"/>
                    <a:pt x="649" y="796"/>
                  </a:cubicBezTo>
                  <a:cubicBezTo>
                    <a:pt x="649" y="796"/>
                    <a:pt x="649" y="796"/>
                    <a:pt x="649" y="796"/>
                  </a:cubicBezTo>
                  <a:cubicBezTo>
                    <a:pt x="648" y="796"/>
                    <a:pt x="647" y="796"/>
                    <a:pt x="647" y="796"/>
                  </a:cubicBezTo>
                  <a:cubicBezTo>
                    <a:pt x="642" y="796"/>
                    <a:pt x="639" y="799"/>
                    <a:pt x="639" y="799"/>
                  </a:cubicBezTo>
                  <a:cubicBezTo>
                    <a:pt x="630" y="805"/>
                    <a:pt x="634" y="806"/>
                    <a:pt x="631" y="806"/>
                  </a:cubicBezTo>
                  <a:cubicBezTo>
                    <a:pt x="633" y="806"/>
                    <a:pt x="634" y="806"/>
                    <a:pt x="634" y="806"/>
                  </a:cubicBezTo>
                  <a:cubicBezTo>
                    <a:pt x="634" y="806"/>
                    <a:pt x="633" y="806"/>
                    <a:pt x="631" y="806"/>
                  </a:cubicBezTo>
                  <a:cubicBezTo>
                    <a:pt x="631" y="806"/>
                    <a:pt x="631" y="806"/>
                    <a:pt x="631" y="806"/>
                  </a:cubicBezTo>
                  <a:cubicBezTo>
                    <a:pt x="629" y="806"/>
                    <a:pt x="627" y="807"/>
                    <a:pt x="627" y="807"/>
                  </a:cubicBezTo>
                  <a:cubicBezTo>
                    <a:pt x="627" y="807"/>
                    <a:pt x="627" y="807"/>
                    <a:pt x="628" y="807"/>
                  </a:cubicBezTo>
                  <a:cubicBezTo>
                    <a:pt x="627" y="807"/>
                    <a:pt x="626" y="807"/>
                    <a:pt x="626" y="807"/>
                  </a:cubicBezTo>
                  <a:cubicBezTo>
                    <a:pt x="626" y="807"/>
                    <a:pt x="626" y="807"/>
                    <a:pt x="627" y="807"/>
                  </a:cubicBezTo>
                  <a:cubicBezTo>
                    <a:pt x="618" y="808"/>
                    <a:pt x="611" y="808"/>
                    <a:pt x="607" y="808"/>
                  </a:cubicBezTo>
                  <a:cubicBezTo>
                    <a:pt x="604" y="808"/>
                    <a:pt x="602" y="808"/>
                    <a:pt x="602" y="808"/>
                  </a:cubicBezTo>
                  <a:cubicBezTo>
                    <a:pt x="602" y="819"/>
                    <a:pt x="597" y="821"/>
                    <a:pt x="602" y="826"/>
                  </a:cubicBezTo>
                  <a:cubicBezTo>
                    <a:pt x="609" y="831"/>
                    <a:pt x="613" y="830"/>
                    <a:pt x="608" y="835"/>
                  </a:cubicBezTo>
                  <a:cubicBezTo>
                    <a:pt x="602" y="839"/>
                    <a:pt x="597" y="841"/>
                    <a:pt x="603" y="846"/>
                  </a:cubicBezTo>
                  <a:cubicBezTo>
                    <a:pt x="610" y="852"/>
                    <a:pt x="606" y="856"/>
                    <a:pt x="609" y="859"/>
                  </a:cubicBezTo>
                  <a:cubicBezTo>
                    <a:pt x="613" y="864"/>
                    <a:pt x="625" y="866"/>
                    <a:pt x="628" y="868"/>
                  </a:cubicBezTo>
                  <a:cubicBezTo>
                    <a:pt x="636" y="877"/>
                    <a:pt x="636" y="879"/>
                    <a:pt x="641" y="880"/>
                  </a:cubicBezTo>
                  <a:cubicBezTo>
                    <a:pt x="649" y="882"/>
                    <a:pt x="653" y="883"/>
                    <a:pt x="655" y="883"/>
                  </a:cubicBezTo>
                  <a:cubicBezTo>
                    <a:pt x="658" y="883"/>
                    <a:pt x="659" y="882"/>
                    <a:pt x="660" y="879"/>
                  </a:cubicBezTo>
                  <a:cubicBezTo>
                    <a:pt x="662" y="876"/>
                    <a:pt x="664" y="871"/>
                    <a:pt x="667" y="871"/>
                  </a:cubicBezTo>
                  <a:cubicBezTo>
                    <a:pt x="667" y="871"/>
                    <a:pt x="667" y="871"/>
                    <a:pt x="667" y="871"/>
                  </a:cubicBezTo>
                  <a:cubicBezTo>
                    <a:pt x="679" y="874"/>
                    <a:pt x="668" y="873"/>
                    <a:pt x="679" y="876"/>
                  </a:cubicBezTo>
                  <a:cubicBezTo>
                    <a:pt x="694" y="881"/>
                    <a:pt x="697" y="885"/>
                    <a:pt x="701" y="885"/>
                  </a:cubicBezTo>
                  <a:cubicBezTo>
                    <a:pt x="702" y="885"/>
                    <a:pt x="704" y="884"/>
                    <a:pt x="707" y="880"/>
                  </a:cubicBezTo>
                  <a:cubicBezTo>
                    <a:pt x="715" y="871"/>
                    <a:pt x="713" y="870"/>
                    <a:pt x="719" y="867"/>
                  </a:cubicBezTo>
                  <a:cubicBezTo>
                    <a:pt x="724" y="865"/>
                    <a:pt x="726" y="860"/>
                    <a:pt x="729" y="860"/>
                  </a:cubicBezTo>
                  <a:cubicBezTo>
                    <a:pt x="731" y="860"/>
                    <a:pt x="732" y="861"/>
                    <a:pt x="734" y="863"/>
                  </a:cubicBezTo>
                  <a:cubicBezTo>
                    <a:pt x="739" y="870"/>
                    <a:pt x="739" y="878"/>
                    <a:pt x="737" y="882"/>
                  </a:cubicBezTo>
                  <a:cubicBezTo>
                    <a:pt x="736" y="887"/>
                    <a:pt x="733" y="886"/>
                    <a:pt x="731" y="896"/>
                  </a:cubicBezTo>
                  <a:cubicBezTo>
                    <a:pt x="730" y="906"/>
                    <a:pt x="729" y="912"/>
                    <a:pt x="727" y="919"/>
                  </a:cubicBezTo>
                  <a:cubicBezTo>
                    <a:pt x="725" y="926"/>
                    <a:pt x="727" y="924"/>
                    <a:pt x="721" y="932"/>
                  </a:cubicBezTo>
                  <a:cubicBezTo>
                    <a:pt x="715" y="941"/>
                    <a:pt x="715" y="942"/>
                    <a:pt x="713" y="948"/>
                  </a:cubicBezTo>
                  <a:cubicBezTo>
                    <a:pt x="712" y="955"/>
                    <a:pt x="713" y="958"/>
                    <a:pt x="710" y="960"/>
                  </a:cubicBezTo>
                  <a:cubicBezTo>
                    <a:pt x="706" y="962"/>
                    <a:pt x="704" y="968"/>
                    <a:pt x="699" y="968"/>
                  </a:cubicBezTo>
                  <a:cubicBezTo>
                    <a:pt x="699" y="968"/>
                    <a:pt x="698" y="968"/>
                    <a:pt x="697" y="968"/>
                  </a:cubicBezTo>
                  <a:cubicBezTo>
                    <a:pt x="696" y="967"/>
                    <a:pt x="695" y="967"/>
                    <a:pt x="694" y="967"/>
                  </a:cubicBezTo>
                  <a:cubicBezTo>
                    <a:pt x="693" y="967"/>
                    <a:pt x="692" y="967"/>
                    <a:pt x="691" y="968"/>
                  </a:cubicBezTo>
                  <a:cubicBezTo>
                    <a:pt x="690" y="968"/>
                    <a:pt x="688" y="969"/>
                    <a:pt x="687" y="969"/>
                  </a:cubicBezTo>
                  <a:cubicBezTo>
                    <a:pt x="685" y="969"/>
                    <a:pt x="684" y="968"/>
                    <a:pt x="682" y="967"/>
                  </a:cubicBezTo>
                  <a:cubicBezTo>
                    <a:pt x="678" y="965"/>
                    <a:pt x="672" y="965"/>
                    <a:pt x="667" y="965"/>
                  </a:cubicBezTo>
                  <a:cubicBezTo>
                    <a:pt x="662" y="965"/>
                    <a:pt x="658" y="965"/>
                    <a:pt x="658" y="965"/>
                  </a:cubicBezTo>
                  <a:cubicBezTo>
                    <a:pt x="653" y="968"/>
                    <a:pt x="650" y="969"/>
                    <a:pt x="647" y="969"/>
                  </a:cubicBezTo>
                  <a:cubicBezTo>
                    <a:pt x="646" y="969"/>
                    <a:pt x="646" y="969"/>
                    <a:pt x="645" y="969"/>
                  </a:cubicBezTo>
                  <a:cubicBezTo>
                    <a:pt x="642" y="969"/>
                    <a:pt x="639" y="969"/>
                    <a:pt x="637" y="969"/>
                  </a:cubicBezTo>
                  <a:cubicBezTo>
                    <a:pt x="635" y="969"/>
                    <a:pt x="633" y="969"/>
                    <a:pt x="631" y="969"/>
                  </a:cubicBezTo>
                  <a:cubicBezTo>
                    <a:pt x="630" y="969"/>
                    <a:pt x="629" y="969"/>
                    <a:pt x="627" y="969"/>
                  </a:cubicBezTo>
                  <a:cubicBezTo>
                    <a:pt x="625" y="969"/>
                    <a:pt x="624" y="969"/>
                    <a:pt x="621" y="968"/>
                  </a:cubicBezTo>
                  <a:cubicBezTo>
                    <a:pt x="615" y="966"/>
                    <a:pt x="612" y="961"/>
                    <a:pt x="608" y="961"/>
                  </a:cubicBezTo>
                  <a:cubicBezTo>
                    <a:pt x="608" y="961"/>
                    <a:pt x="608" y="961"/>
                    <a:pt x="608" y="961"/>
                  </a:cubicBezTo>
                  <a:cubicBezTo>
                    <a:pt x="608" y="961"/>
                    <a:pt x="607" y="961"/>
                    <a:pt x="607" y="961"/>
                  </a:cubicBezTo>
                  <a:cubicBezTo>
                    <a:pt x="603" y="961"/>
                    <a:pt x="593" y="959"/>
                    <a:pt x="593" y="959"/>
                  </a:cubicBezTo>
                  <a:cubicBezTo>
                    <a:pt x="579" y="952"/>
                    <a:pt x="575" y="951"/>
                    <a:pt x="571" y="950"/>
                  </a:cubicBezTo>
                  <a:cubicBezTo>
                    <a:pt x="553" y="945"/>
                    <a:pt x="554" y="945"/>
                    <a:pt x="546" y="942"/>
                  </a:cubicBezTo>
                  <a:cubicBezTo>
                    <a:pt x="537" y="940"/>
                    <a:pt x="531" y="939"/>
                    <a:pt x="527" y="939"/>
                  </a:cubicBezTo>
                  <a:cubicBezTo>
                    <a:pt x="522" y="939"/>
                    <a:pt x="520" y="941"/>
                    <a:pt x="518" y="943"/>
                  </a:cubicBezTo>
                  <a:cubicBezTo>
                    <a:pt x="514" y="948"/>
                    <a:pt x="512" y="959"/>
                    <a:pt x="512" y="959"/>
                  </a:cubicBezTo>
                  <a:cubicBezTo>
                    <a:pt x="512" y="959"/>
                    <a:pt x="516" y="964"/>
                    <a:pt x="513" y="967"/>
                  </a:cubicBezTo>
                  <a:cubicBezTo>
                    <a:pt x="502" y="974"/>
                    <a:pt x="499" y="977"/>
                    <a:pt x="497" y="977"/>
                  </a:cubicBezTo>
                  <a:cubicBezTo>
                    <a:pt x="497" y="977"/>
                    <a:pt x="496" y="977"/>
                    <a:pt x="496" y="977"/>
                  </a:cubicBezTo>
                  <a:cubicBezTo>
                    <a:pt x="476" y="971"/>
                    <a:pt x="472" y="966"/>
                    <a:pt x="468" y="965"/>
                  </a:cubicBezTo>
                  <a:cubicBezTo>
                    <a:pt x="464" y="964"/>
                    <a:pt x="453" y="963"/>
                    <a:pt x="451" y="962"/>
                  </a:cubicBezTo>
                  <a:cubicBezTo>
                    <a:pt x="434" y="951"/>
                    <a:pt x="438" y="947"/>
                    <a:pt x="430" y="943"/>
                  </a:cubicBezTo>
                  <a:cubicBezTo>
                    <a:pt x="408" y="933"/>
                    <a:pt x="396" y="934"/>
                    <a:pt x="394" y="931"/>
                  </a:cubicBezTo>
                  <a:cubicBezTo>
                    <a:pt x="386" y="918"/>
                    <a:pt x="384" y="922"/>
                    <a:pt x="386" y="911"/>
                  </a:cubicBezTo>
                  <a:cubicBezTo>
                    <a:pt x="388" y="900"/>
                    <a:pt x="392" y="898"/>
                    <a:pt x="389" y="894"/>
                  </a:cubicBezTo>
                  <a:cubicBezTo>
                    <a:pt x="386" y="890"/>
                    <a:pt x="385" y="886"/>
                    <a:pt x="386" y="881"/>
                  </a:cubicBezTo>
                  <a:cubicBezTo>
                    <a:pt x="387" y="877"/>
                    <a:pt x="394" y="874"/>
                    <a:pt x="390" y="872"/>
                  </a:cubicBezTo>
                  <a:cubicBezTo>
                    <a:pt x="381" y="867"/>
                    <a:pt x="378" y="864"/>
                    <a:pt x="372" y="864"/>
                  </a:cubicBezTo>
                  <a:cubicBezTo>
                    <a:pt x="370" y="864"/>
                    <a:pt x="369" y="864"/>
                    <a:pt x="367" y="864"/>
                  </a:cubicBezTo>
                  <a:cubicBezTo>
                    <a:pt x="357" y="866"/>
                    <a:pt x="352" y="868"/>
                    <a:pt x="342" y="868"/>
                  </a:cubicBezTo>
                  <a:cubicBezTo>
                    <a:pt x="342" y="868"/>
                    <a:pt x="341" y="868"/>
                    <a:pt x="341" y="868"/>
                  </a:cubicBezTo>
                  <a:cubicBezTo>
                    <a:pt x="330" y="868"/>
                    <a:pt x="335" y="867"/>
                    <a:pt x="325" y="866"/>
                  </a:cubicBezTo>
                  <a:cubicBezTo>
                    <a:pt x="322" y="866"/>
                    <a:pt x="320" y="866"/>
                    <a:pt x="318" y="866"/>
                  </a:cubicBezTo>
                  <a:cubicBezTo>
                    <a:pt x="317" y="866"/>
                    <a:pt x="317" y="866"/>
                    <a:pt x="317" y="866"/>
                  </a:cubicBezTo>
                  <a:cubicBezTo>
                    <a:pt x="316" y="866"/>
                    <a:pt x="316" y="866"/>
                    <a:pt x="315" y="866"/>
                  </a:cubicBezTo>
                  <a:cubicBezTo>
                    <a:pt x="314" y="866"/>
                    <a:pt x="313" y="866"/>
                    <a:pt x="311" y="865"/>
                  </a:cubicBezTo>
                  <a:cubicBezTo>
                    <a:pt x="309" y="865"/>
                    <a:pt x="309" y="865"/>
                    <a:pt x="308" y="865"/>
                  </a:cubicBezTo>
                  <a:cubicBezTo>
                    <a:pt x="308" y="865"/>
                    <a:pt x="308" y="865"/>
                    <a:pt x="308" y="865"/>
                  </a:cubicBezTo>
                  <a:cubicBezTo>
                    <a:pt x="308" y="865"/>
                    <a:pt x="307" y="866"/>
                    <a:pt x="306" y="866"/>
                  </a:cubicBezTo>
                  <a:cubicBezTo>
                    <a:pt x="305" y="866"/>
                    <a:pt x="303" y="865"/>
                    <a:pt x="300" y="865"/>
                  </a:cubicBezTo>
                  <a:cubicBezTo>
                    <a:pt x="293" y="865"/>
                    <a:pt x="291" y="864"/>
                    <a:pt x="288" y="864"/>
                  </a:cubicBezTo>
                  <a:cubicBezTo>
                    <a:pt x="286" y="864"/>
                    <a:pt x="284" y="865"/>
                    <a:pt x="279" y="866"/>
                  </a:cubicBezTo>
                  <a:cubicBezTo>
                    <a:pt x="270" y="869"/>
                    <a:pt x="272" y="867"/>
                    <a:pt x="263" y="870"/>
                  </a:cubicBezTo>
                  <a:cubicBezTo>
                    <a:pt x="254" y="874"/>
                    <a:pt x="260" y="872"/>
                    <a:pt x="249" y="877"/>
                  </a:cubicBezTo>
                  <a:cubicBezTo>
                    <a:pt x="237" y="881"/>
                    <a:pt x="235" y="882"/>
                    <a:pt x="227" y="885"/>
                  </a:cubicBezTo>
                  <a:cubicBezTo>
                    <a:pt x="215" y="890"/>
                    <a:pt x="223" y="894"/>
                    <a:pt x="215" y="894"/>
                  </a:cubicBezTo>
                  <a:cubicBezTo>
                    <a:pt x="214" y="894"/>
                    <a:pt x="213" y="894"/>
                    <a:pt x="212" y="894"/>
                  </a:cubicBezTo>
                  <a:cubicBezTo>
                    <a:pt x="200" y="893"/>
                    <a:pt x="196" y="892"/>
                    <a:pt x="193" y="890"/>
                  </a:cubicBezTo>
                  <a:cubicBezTo>
                    <a:pt x="193" y="890"/>
                    <a:pt x="192" y="890"/>
                    <a:pt x="192" y="890"/>
                  </a:cubicBezTo>
                  <a:cubicBezTo>
                    <a:pt x="190" y="890"/>
                    <a:pt x="187" y="891"/>
                    <a:pt x="185" y="892"/>
                  </a:cubicBezTo>
                  <a:cubicBezTo>
                    <a:pt x="182" y="893"/>
                    <a:pt x="179" y="894"/>
                    <a:pt x="178" y="894"/>
                  </a:cubicBezTo>
                  <a:cubicBezTo>
                    <a:pt x="177" y="894"/>
                    <a:pt x="177" y="894"/>
                    <a:pt x="177" y="894"/>
                  </a:cubicBezTo>
                  <a:cubicBezTo>
                    <a:pt x="174" y="892"/>
                    <a:pt x="168" y="883"/>
                    <a:pt x="168" y="883"/>
                  </a:cubicBezTo>
                  <a:cubicBezTo>
                    <a:pt x="168" y="883"/>
                    <a:pt x="167" y="882"/>
                    <a:pt x="165" y="882"/>
                  </a:cubicBezTo>
                  <a:cubicBezTo>
                    <a:pt x="164" y="882"/>
                    <a:pt x="161" y="883"/>
                    <a:pt x="159" y="888"/>
                  </a:cubicBezTo>
                  <a:cubicBezTo>
                    <a:pt x="156" y="887"/>
                    <a:pt x="156" y="887"/>
                    <a:pt x="156" y="887"/>
                  </a:cubicBezTo>
                  <a:cubicBezTo>
                    <a:pt x="152" y="903"/>
                    <a:pt x="152" y="903"/>
                    <a:pt x="152" y="903"/>
                  </a:cubicBezTo>
                  <a:cubicBezTo>
                    <a:pt x="152" y="903"/>
                    <a:pt x="149" y="916"/>
                    <a:pt x="147" y="916"/>
                  </a:cubicBezTo>
                  <a:cubicBezTo>
                    <a:pt x="135" y="921"/>
                    <a:pt x="130" y="923"/>
                    <a:pt x="127" y="924"/>
                  </a:cubicBezTo>
                  <a:cubicBezTo>
                    <a:pt x="116" y="928"/>
                    <a:pt x="112" y="933"/>
                    <a:pt x="112" y="933"/>
                  </a:cubicBezTo>
                  <a:cubicBezTo>
                    <a:pt x="112" y="933"/>
                    <a:pt x="112" y="936"/>
                    <a:pt x="110" y="943"/>
                  </a:cubicBezTo>
                  <a:cubicBezTo>
                    <a:pt x="108" y="949"/>
                    <a:pt x="103" y="952"/>
                    <a:pt x="104" y="959"/>
                  </a:cubicBezTo>
                  <a:cubicBezTo>
                    <a:pt x="104" y="966"/>
                    <a:pt x="105" y="965"/>
                    <a:pt x="105" y="972"/>
                  </a:cubicBezTo>
                  <a:cubicBezTo>
                    <a:pt x="106" y="979"/>
                    <a:pt x="107" y="985"/>
                    <a:pt x="107" y="987"/>
                  </a:cubicBezTo>
                  <a:cubicBezTo>
                    <a:pt x="107" y="989"/>
                    <a:pt x="109" y="991"/>
                    <a:pt x="105" y="994"/>
                  </a:cubicBezTo>
                  <a:cubicBezTo>
                    <a:pt x="94" y="1005"/>
                    <a:pt x="101" y="1000"/>
                    <a:pt x="94" y="1005"/>
                  </a:cubicBezTo>
                  <a:cubicBezTo>
                    <a:pt x="82" y="1017"/>
                    <a:pt x="81" y="1019"/>
                    <a:pt x="76" y="1022"/>
                  </a:cubicBezTo>
                  <a:cubicBezTo>
                    <a:pt x="64" y="1029"/>
                    <a:pt x="66" y="1023"/>
                    <a:pt x="61" y="1030"/>
                  </a:cubicBezTo>
                  <a:cubicBezTo>
                    <a:pt x="57" y="1036"/>
                    <a:pt x="58" y="1034"/>
                    <a:pt x="55" y="1041"/>
                  </a:cubicBezTo>
                  <a:cubicBezTo>
                    <a:pt x="52" y="1049"/>
                    <a:pt x="56" y="1047"/>
                    <a:pt x="50" y="1053"/>
                  </a:cubicBezTo>
                  <a:cubicBezTo>
                    <a:pt x="45" y="1059"/>
                    <a:pt x="45" y="1053"/>
                    <a:pt x="41" y="1063"/>
                  </a:cubicBezTo>
                  <a:cubicBezTo>
                    <a:pt x="36" y="1073"/>
                    <a:pt x="41" y="1069"/>
                    <a:pt x="34" y="1078"/>
                  </a:cubicBezTo>
                  <a:cubicBezTo>
                    <a:pt x="28" y="1087"/>
                    <a:pt x="31" y="1086"/>
                    <a:pt x="24" y="1095"/>
                  </a:cubicBezTo>
                  <a:cubicBezTo>
                    <a:pt x="17" y="1104"/>
                    <a:pt x="24" y="1097"/>
                    <a:pt x="20" y="1104"/>
                  </a:cubicBezTo>
                  <a:cubicBezTo>
                    <a:pt x="15" y="1110"/>
                    <a:pt x="20" y="1111"/>
                    <a:pt x="19" y="1115"/>
                  </a:cubicBezTo>
                  <a:cubicBezTo>
                    <a:pt x="18" y="1119"/>
                    <a:pt x="16" y="1118"/>
                    <a:pt x="10" y="1126"/>
                  </a:cubicBezTo>
                  <a:cubicBezTo>
                    <a:pt x="4" y="1133"/>
                    <a:pt x="3" y="1128"/>
                    <a:pt x="8" y="1134"/>
                  </a:cubicBezTo>
                  <a:cubicBezTo>
                    <a:pt x="13" y="1141"/>
                    <a:pt x="18" y="1143"/>
                    <a:pt x="18" y="1148"/>
                  </a:cubicBezTo>
                  <a:cubicBezTo>
                    <a:pt x="18" y="1153"/>
                    <a:pt x="18" y="1150"/>
                    <a:pt x="16" y="1158"/>
                  </a:cubicBezTo>
                  <a:cubicBezTo>
                    <a:pt x="15" y="1166"/>
                    <a:pt x="18" y="1158"/>
                    <a:pt x="18" y="1173"/>
                  </a:cubicBezTo>
                  <a:cubicBezTo>
                    <a:pt x="18" y="1188"/>
                    <a:pt x="15" y="1188"/>
                    <a:pt x="16" y="1193"/>
                  </a:cubicBezTo>
                  <a:cubicBezTo>
                    <a:pt x="17" y="1198"/>
                    <a:pt x="16" y="1194"/>
                    <a:pt x="18" y="1203"/>
                  </a:cubicBezTo>
                  <a:cubicBezTo>
                    <a:pt x="19" y="1211"/>
                    <a:pt x="18" y="1214"/>
                    <a:pt x="14" y="1219"/>
                  </a:cubicBezTo>
                  <a:cubicBezTo>
                    <a:pt x="11" y="1223"/>
                    <a:pt x="6" y="1225"/>
                    <a:pt x="3" y="1230"/>
                  </a:cubicBezTo>
                  <a:cubicBezTo>
                    <a:pt x="0" y="1235"/>
                    <a:pt x="1" y="1235"/>
                    <a:pt x="4" y="1238"/>
                  </a:cubicBezTo>
                  <a:cubicBezTo>
                    <a:pt x="7" y="1241"/>
                    <a:pt x="6" y="1246"/>
                    <a:pt x="10" y="1249"/>
                  </a:cubicBezTo>
                  <a:cubicBezTo>
                    <a:pt x="14" y="1253"/>
                    <a:pt x="19" y="1259"/>
                    <a:pt x="19" y="1264"/>
                  </a:cubicBezTo>
                  <a:cubicBezTo>
                    <a:pt x="19" y="1269"/>
                    <a:pt x="15" y="1271"/>
                    <a:pt x="20" y="1276"/>
                  </a:cubicBezTo>
                  <a:cubicBezTo>
                    <a:pt x="24" y="1281"/>
                    <a:pt x="30" y="1282"/>
                    <a:pt x="34" y="1286"/>
                  </a:cubicBezTo>
                  <a:cubicBezTo>
                    <a:pt x="38" y="1290"/>
                    <a:pt x="39" y="1292"/>
                    <a:pt x="42" y="1301"/>
                  </a:cubicBezTo>
                  <a:cubicBezTo>
                    <a:pt x="44" y="1310"/>
                    <a:pt x="48" y="1315"/>
                    <a:pt x="48" y="1315"/>
                  </a:cubicBezTo>
                  <a:cubicBezTo>
                    <a:pt x="50" y="1325"/>
                    <a:pt x="50" y="1325"/>
                    <a:pt x="50" y="1325"/>
                  </a:cubicBezTo>
                  <a:cubicBezTo>
                    <a:pt x="50" y="1325"/>
                    <a:pt x="56" y="1327"/>
                    <a:pt x="55" y="1331"/>
                  </a:cubicBezTo>
                  <a:cubicBezTo>
                    <a:pt x="54" y="1336"/>
                    <a:pt x="55" y="1340"/>
                    <a:pt x="57" y="1342"/>
                  </a:cubicBezTo>
                  <a:cubicBezTo>
                    <a:pt x="60" y="1344"/>
                    <a:pt x="60" y="1351"/>
                    <a:pt x="63" y="1352"/>
                  </a:cubicBezTo>
                  <a:cubicBezTo>
                    <a:pt x="69" y="1356"/>
                    <a:pt x="73" y="1358"/>
                    <a:pt x="76" y="1359"/>
                  </a:cubicBezTo>
                  <a:cubicBezTo>
                    <a:pt x="917" y="1359"/>
                    <a:pt x="917" y="1359"/>
                    <a:pt x="917" y="1359"/>
                  </a:cubicBezTo>
                  <a:cubicBezTo>
                    <a:pt x="917" y="1359"/>
                    <a:pt x="918" y="1358"/>
                    <a:pt x="918" y="1358"/>
                  </a:cubicBezTo>
                  <a:cubicBezTo>
                    <a:pt x="919" y="1353"/>
                    <a:pt x="914" y="1356"/>
                    <a:pt x="917" y="1347"/>
                  </a:cubicBezTo>
                  <a:cubicBezTo>
                    <a:pt x="920" y="1338"/>
                    <a:pt x="922" y="1338"/>
                    <a:pt x="924" y="1334"/>
                  </a:cubicBezTo>
                  <a:cubicBezTo>
                    <a:pt x="927" y="1329"/>
                    <a:pt x="930" y="1325"/>
                    <a:pt x="931" y="1320"/>
                  </a:cubicBezTo>
                  <a:cubicBezTo>
                    <a:pt x="932" y="1315"/>
                    <a:pt x="935" y="1318"/>
                    <a:pt x="934" y="1307"/>
                  </a:cubicBezTo>
                  <a:cubicBezTo>
                    <a:pt x="933" y="1295"/>
                    <a:pt x="935" y="1299"/>
                    <a:pt x="934" y="1293"/>
                  </a:cubicBezTo>
                  <a:cubicBezTo>
                    <a:pt x="934" y="1289"/>
                    <a:pt x="933" y="1287"/>
                    <a:pt x="932" y="1287"/>
                  </a:cubicBezTo>
                  <a:cubicBezTo>
                    <a:pt x="931" y="1287"/>
                    <a:pt x="930" y="1288"/>
                    <a:pt x="928" y="1289"/>
                  </a:cubicBezTo>
                  <a:cubicBezTo>
                    <a:pt x="923" y="1292"/>
                    <a:pt x="916" y="1294"/>
                    <a:pt x="908" y="1294"/>
                  </a:cubicBezTo>
                  <a:cubicBezTo>
                    <a:pt x="907" y="1294"/>
                    <a:pt x="905" y="1294"/>
                    <a:pt x="904" y="1294"/>
                  </a:cubicBezTo>
                  <a:cubicBezTo>
                    <a:pt x="904" y="1294"/>
                    <a:pt x="903" y="1294"/>
                    <a:pt x="903" y="1294"/>
                  </a:cubicBezTo>
                  <a:cubicBezTo>
                    <a:pt x="903" y="1294"/>
                    <a:pt x="902" y="1294"/>
                    <a:pt x="902" y="1294"/>
                  </a:cubicBezTo>
                  <a:cubicBezTo>
                    <a:pt x="898" y="1294"/>
                    <a:pt x="896" y="1295"/>
                    <a:pt x="890" y="1298"/>
                  </a:cubicBezTo>
                  <a:cubicBezTo>
                    <a:pt x="877" y="1305"/>
                    <a:pt x="882" y="1307"/>
                    <a:pt x="878" y="1307"/>
                  </a:cubicBezTo>
                  <a:cubicBezTo>
                    <a:pt x="878" y="1307"/>
                    <a:pt x="876" y="1307"/>
                    <a:pt x="875" y="1307"/>
                  </a:cubicBezTo>
                  <a:cubicBezTo>
                    <a:pt x="878" y="1308"/>
                    <a:pt x="879" y="1309"/>
                    <a:pt x="878" y="1309"/>
                  </a:cubicBezTo>
                  <a:cubicBezTo>
                    <a:pt x="877" y="1309"/>
                    <a:pt x="875" y="1308"/>
                    <a:pt x="873" y="1308"/>
                  </a:cubicBezTo>
                  <a:cubicBezTo>
                    <a:pt x="872" y="1307"/>
                    <a:pt x="871" y="1307"/>
                    <a:pt x="873" y="1307"/>
                  </a:cubicBezTo>
                  <a:cubicBezTo>
                    <a:pt x="873" y="1307"/>
                    <a:pt x="874" y="1307"/>
                    <a:pt x="875" y="1307"/>
                  </a:cubicBezTo>
                  <a:cubicBezTo>
                    <a:pt x="865" y="1303"/>
                    <a:pt x="864" y="1301"/>
                    <a:pt x="862" y="1301"/>
                  </a:cubicBezTo>
                  <a:cubicBezTo>
                    <a:pt x="861" y="1301"/>
                    <a:pt x="860" y="1301"/>
                    <a:pt x="858" y="1302"/>
                  </a:cubicBezTo>
                  <a:cubicBezTo>
                    <a:pt x="847" y="1306"/>
                    <a:pt x="845" y="1310"/>
                    <a:pt x="843" y="1310"/>
                  </a:cubicBezTo>
                  <a:cubicBezTo>
                    <a:pt x="842" y="1310"/>
                    <a:pt x="842" y="1309"/>
                    <a:pt x="841" y="1309"/>
                  </a:cubicBezTo>
                  <a:cubicBezTo>
                    <a:pt x="832" y="1302"/>
                    <a:pt x="835" y="1299"/>
                    <a:pt x="831" y="1296"/>
                  </a:cubicBezTo>
                  <a:cubicBezTo>
                    <a:pt x="827" y="1292"/>
                    <a:pt x="826" y="1287"/>
                    <a:pt x="826" y="1286"/>
                  </a:cubicBezTo>
                  <a:cubicBezTo>
                    <a:pt x="828" y="1276"/>
                    <a:pt x="834" y="1273"/>
                    <a:pt x="831" y="1272"/>
                  </a:cubicBezTo>
                  <a:cubicBezTo>
                    <a:pt x="817" y="1267"/>
                    <a:pt x="810" y="1255"/>
                    <a:pt x="805" y="1248"/>
                  </a:cubicBezTo>
                  <a:cubicBezTo>
                    <a:pt x="801" y="1242"/>
                    <a:pt x="805" y="1239"/>
                    <a:pt x="800" y="1236"/>
                  </a:cubicBezTo>
                  <a:cubicBezTo>
                    <a:pt x="787" y="1230"/>
                    <a:pt x="787" y="1229"/>
                    <a:pt x="785" y="1225"/>
                  </a:cubicBezTo>
                  <a:cubicBezTo>
                    <a:pt x="782" y="1220"/>
                    <a:pt x="785" y="1218"/>
                    <a:pt x="782" y="1216"/>
                  </a:cubicBezTo>
                  <a:cubicBezTo>
                    <a:pt x="773" y="1208"/>
                    <a:pt x="772" y="1210"/>
                    <a:pt x="773" y="1204"/>
                  </a:cubicBezTo>
                  <a:cubicBezTo>
                    <a:pt x="774" y="1199"/>
                    <a:pt x="776" y="1199"/>
                    <a:pt x="774" y="1194"/>
                  </a:cubicBezTo>
                  <a:cubicBezTo>
                    <a:pt x="772" y="1189"/>
                    <a:pt x="776" y="1190"/>
                    <a:pt x="771" y="1184"/>
                  </a:cubicBezTo>
                  <a:cubicBezTo>
                    <a:pt x="760" y="1172"/>
                    <a:pt x="759" y="1172"/>
                    <a:pt x="755" y="1167"/>
                  </a:cubicBezTo>
                  <a:cubicBezTo>
                    <a:pt x="753" y="1166"/>
                    <a:pt x="752" y="1165"/>
                    <a:pt x="751" y="1165"/>
                  </a:cubicBezTo>
                  <a:cubicBezTo>
                    <a:pt x="751" y="1165"/>
                    <a:pt x="750" y="1165"/>
                    <a:pt x="750" y="1165"/>
                  </a:cubicBezTo>
                  <a:cubicBezTo>
                    <a:pt x="750" y="1166"/>
                    <a:pt x="749" y="1166"/>
                    <a:pt x="749" y="1166"/>
                  </a:cubicBezTo>
                  <a:cubicBezTo>
                    <a:pt x="748" y="1166"/>
                    <a:pt x="748" y="1165"/>
                    <a:pt x="748" y="1161"/>
                  </a:cubicBezTo>
                  <a:cubicBezTo>
                    <a:pt x="748" y="1152"/>
                    <a:pt x="744" y="1153"/>
                    <a:pt x="746" y="1144"/>
                  </a:cubicBezTo>
                  <a:cubicBezTo>
                    <a:pt x="748" y="1134"/>
                    <a:pt x="751" y="1132"/>
                    <a:pt x="748" y="1129"/>
                  </a:cubicBezTo>
                  <a:cubicBezTo>
                    <a:pt x="747" y="1127"/>
                    <a:pt x="747" y="1127"/>
                    <a:pt x="748" y="1127"/>
                  </a:cubicBezTo>
                  <a:cubicBezTo>
                    <a:pt x="749" y="1127"/>
                    <a:pt x="749" y="1127"/>
                    <a:pt x="749" y="1127"/>
                  </a:cubicBezTo>
                  <a:cubicBezTo>
                    <a:pt x="750" y="1127"/>
                    <a:pt x="750" y="1127"/>
                    <a:pt x="750" y="1127"/>
                  </a:cubicBezTo>
                  <a:cubicBezTo>
                    <a:pt x="752" y="1127"/>
                    <a:pt x="752" y="1126"/>
                    <a:pt x="745" y="1121"/>
                  </a:cubicBezTo>
                  <a:cubicBezTo>
                    <a:pt x="731" y="1109"/>
                    <a:pt x="730" y="1106"/>
                    <a:pt x="728" y="1101"/>
                  </a:cubicBezTo>
                  <a:cubicBezTo>
                    <a:pt x="722" y="1088"/>
                    <a:pt x="724" y="1091"/>
                    <a:pt x="724" y="1083"/>
                  </a:cubicBezTo>
                  <a:cubicBezTo>
                    <a:pt x="724" y="1075"/>
                    <a:pt x="725" y="1073"/>
                    <a:pt x="721" y="1069"/>
                  </a:cubicBezTo>
                  <a:cubicBezTo>
                    <a:pt x="711" y="1060"/>
                    <a:pt x="705" y="1053"/>
                    <a:pt x="707" y="1050"/>
                  </a:cubicBezTo>
                  <a:cubicBezTo>
                    <a:pt x="710" y="1047"/>
                    <a:pt x="711" y="1043"/>
                    <a:pt x="705" y="1039"/>
                  </a:cubicBezTo>
                  <a:cubicBezTo>
                    <a:pt x="699" y="1036"/>
                    <a:pt x="699" y="1034"/>
                    <a:pt x="698" y="1029"/>
                  </a:cubicBezTo>
                  <a:cubicBezTo>
                    <a:pt x="697" y="1023"/>
                    <a:pt x="697" y="1018"/>
                    <a:pt x="697" y="1018"/>
                  </a:cubicBezTo>
                  <a:cubicBezTo>
                    <a:pt x="690" y="1007"/>
                    <a:pt x="687" y="1000"/>
                    <a:pt x="686" y="999"/>
                  </a:cubicBezTo>
                  <a:cubicBezTo>
                    <a:pt x="684" y="994"/>
                    <a:pt x="690" y="992"/>
                    <a:pt x="690" y="992"/>
                  </a:cubicBezTo>
                  <a:cubicBezTo>
                    <a:pt x="690" y="992"/>
                    <a:pt x="691" y="1000"/>
                    <a:pt x="694" y="1004"/>
                  </a:cubicBezTo>
                  <a:cubicBezTo>
                    <a:pt x="696" y="1008"/>
                    <a:pt x="697" y="1011"/>
                    <a:pt x="702" y="1014"/>
                  </a:cubicBezTo>
                  <a:cubicBezTo>
                    <a:pt x="708" y="1017"/>
                    <a:pt x="711" y="1017"/>
                    <a:pt x="712" y="1017"/>
                  </a:cubicBezTo>
                  <a:cubicBezTo>
                    <a:pt x="713" y="1017"/>
                    <a:pt x="713" y="1017"/>
                    <a:pt x="713" y="1017"/>
                  </a:cubicBezTo>
                  <a:cubicBezTo>
                    <a:pt x="726" y="1018"/>
                    <a:pt x="727" y="1019"/>
                    <a:pt x="727" y="1024"/>
                  </a:cubicBezTo>
                  <a:cubicBezTo>
                    <a:pt x="727" y="1029"/>
                    <a:pt x="722" y="1025"/>
                    <a:pt x="729" y="1033"/>
                  </a:cubicBezTo>
                  <a:cubicBezTo>
                    <a:pt x="736" y="1040"/>
                    <a:pt x="731" y="1039"/>
                    <a:pt x="740" y="1045"/>
                  </a:cubicBezTo>
                  <a:cubicBezTo>
                    <a:pt x="748" y="1052"/>
                    <a:pt x="754" y="1045"/>
                    <a:pt x="752" y="1057"/>
                  </a:cubicBezTo>
                  <a:cubicBezTo>
                    <a:pt x="750" y="1068"/>
                    <a:pt x="747" y="1064"/>
                    <a:pt x="750" y="1068"/>
                  </a:cubicBezTo>
                  <a:cubicBezTo>
                    <a:pt x="764" y="1078"/>
                    <a:pt x="763" y="1077"/>
                    <a:pt x="765" y="1083"/>
                  </a:cubicBezTo>
                  <a:cubicBezTo>
                    <a:pt x="767" y="1089"/>
                    <a:pt x="768" y="1089"/>
                    <a:pt x="769" y="1094"/>
                  </a:cubicBezTo>
                  <a:cubicBezTo>
                    <a:pt x="770" y="1099"/>
                    <a:pt x="768" y="1097"/>
                    <a:pt x="770" y="1105"/>
                  </a:cubicBezTo>
                  <a:cubicBezTo>
                    <a:pt x="772" y="1113"/>
                    <a:pt x="769" y="1110"/>
                    <a:pt x="767" y="1117"/>
                  </a:cubicBezTo>
                  <a:cubicBezTo>
                    <a:pt x="766" y="1120"/>
                    <a:pt x="765" y="1120"/>
                    <a:pt x="765" y="1120"/>
                  </a:cubicBezTo>
                  <a:cubicBezTo>
                    <a:pt x="765" y="1120"/>
                    <a:pt x="765" y="1120"/>
                    <a:pt x="765" y="1120"/>
                  </a:cubicBezTo>
                  <a:cubicBezTo>
                    <a:pt x="765" y="1120"/>
                    <a:pt x="765" y="1120"/>
                    <a:pt x="765" y="1120"/>
                  </a:cubicBezTo>
                  <a:cubicBezTo>
                    <a:pt x="764" y="1120"/>
                    <a:pt x="765" y="1120"/>
                    <a:pt x="769" y="1128"/>
                  </a:cubicBezTo>
                  <a:cubicBezTo>
                    <a:pt x="777" y="1141"/>
                    <a:pt x="773" y="1143"/>
                    <a:pt x="777" y="1147"/>
                  </a:cubicBezTo>
                  <a:cubicBezTo>
                    <a:pt x="781" y="1151"/>
                    <a:pt x="778" y="1151"/>
                    <a:pt x="785" y="1154"/>
                  </a:cubicBezTo>
                  <a:cubicBezTo>
                    <a:pt x="800" y="1161"/>
                    <a:pt x="803" y="1159"/>
                    <a:pt x="804" y="1168"/>
                  </a:cubicBezTo>
                  <a:cubicBezTo>
                    <a:pt x="805" y="1177"/>
                    <a:pt x="802" y="1178"/>
                    <a:pt x="805" y="1182"/>
                  </a:cubicBezTo>
                  <a:cubicBezTo>
                    <a:pt x="809" y="1187"/>
                    <a:pt x="815" y="1182"/>
                    <a:pt x="815" y="1190"/>
                  </a:cubicBezTo>
                  <a:cubicBezTo>
                    <a:pt x="815" y="1193"/>
                    <a:pt x="815" y="1193"/>
                    <a:pt x="814" y="1193"/>
                  </a:cubicBezTo>
                  <a:cubicBezTo>
                    <a:pt x="814" y="1193"/>
                    <a:pt x="814" y="1193"/>
                    <a:pt x="814" y="1193"/>
                  </a:cubicBezTo>
                  <a:cubicBezTo>
                    <a:pt x="814" y="1193"/>
                    <a:pt x="814" y="1193"/>
                    <a:pt x="814" y="1193"/>
                  </a:cubicBezTo>
                  <a:cubicBezTo>
                    <a:pt x="813" y="1193"/>
                    <a:pt x="814" y="1194"/>
                    <a:pt x="815" y="1198"/>
                  </a:cubicBezTo>
                  <a:cubicBezTo>
                    <a:pt x="818" y="1207"/>
                    <a:pt x="819" y="1205"/>
                    <a:pt x="822" y="1211"/>
                  </a:cubicBezTo>
                  <a:cubicBezTo>
                    <a:pt x="825" y="1217"/>
                    <a:pt x="827" y="1211"/>
                    <a:pt x="827" y="1222"/>
                  </a:cubicBezTo>
                  <a:cubicBezTo>
                    <a:pt x="827" y="1232"/>
                    <a:pt x="823" y="1238"/>
                    <a:pt x="824" y="1240"/>
                  </a:cubicBezTo>
                  <a:cubicBezTo>
                    <a:pt x="825" y="1242"/>
                    <a:pt x="823" y="1245"/>
                    <a:pt x="826" y="1249"/>
                  </a:cubicBezTo>
                  <a:cubicBezTo>
                    <a:pt x="835" y="1260"/>
                    <a:pt x="830" y="1264"/>
                    <a:pt x="833" y="1265"/>
                  </a:cubicBezTo>
                  <a:cubicBezTo>
                    <a:pt x="841" y="1265"/>
                    <a:pt x="846" y="1266"/>
                    <a:pt x="850" y="1266"/>
                  </a:cubicBezTo>
                  <a:cubicBezTo>
                    <a:pt x="859" y="1266"/>
                    <a:pt x="862" y="1264"/>
                    <a:pt x="864" y="1262"/>
                  </a:cubicBezTo>
                  <a:cubicBezTo>
                    <a:pt x="874" y="1252"/>
                    <a:pt x="873" y="1255"/>
                    <a:pt x="883" y="1254"/>
                  </a:cubicBezTo>
                  <a:cubicBezTo>
                    <a:pt x="884" y="1254"/>
                    <a:pt x="885" y="1254"/>
                    <a:pt x="885" y="1254"/>
                  </a:cubicBezTo>
                  <a:cubicBezTo>
                    <a:pt x="888" y="1254"/>
                    <a:pt x="890" y="1254"/>
                    <a:pt x="891" y="1255"/>
                  </a:cubicBezTo>
                  <a:cubicBezTo>
                    <a:pt x="893" y="1255"/>
                    <a:pt x="894" y="1255"/>
                    <a:pt x="896" y="1255"/>
                  </a:cubicBezTo>
                  <a:cubicBezTo>
                    <a:pt x="898" y="1255"/>
                    <a:pt x="900" y="1255"/>
                    <a:pt x="903" y="1251"/>
                  </a:cubicBezTo>
                  <a:cubicBezTo>
                    <a:pt x="910" y="1243"/>
                    <a:pt x="911" y="1240"/>
                    <a:pt x="919" y="1237"/>
                  </a:cubicBezTo>
                  <a:cubicBezTo>
                    <a:pt x="926" y="1234"/>
                    <a:pt x="932" y="1236"/>
                    <a:pt x="936" y="1231"/>
                  </a:cubicBezTo>
                  <a:cubicBezTo>
                    <a:pt x="937" y="1231"/>
                    <a:pt x="938" y="1230"/>
                    <a:pt x="939" y="1229"/>
                  </a:cubicBezTo>
                  <a:cubicBezTo>
                    <a:pt x="939" y="1077"/>
                    <a:pt x="939" y="1077"/>
                    <a:pt x="939" y="1077"/>
                  </a:cubicBezTo>
                  <a:cubicBezTo>
                    <a:pt x="937" y="1072"/>
                    <a:pt x="939" y="1070"/>
                    <a:pt x="939" y="1069"/>
                  </a:cubicBezTo>
                  <a:cubicBezTo>
                    <a:pt x="939" y="1067"/>
                    <a:pt x="939" y="1067"/>
                    <a:pt x="939" y="1067"/>
                  </a:cubicBezTo>
                  <a:cubicBezTo>
                    <a:pt x="939" y="1057"/>
                    <a:pt x="937" y="1052"/>
                    <a:pt x="937" y="1052"/>
                  </a:cubicBezTo>
                  <a:cubicBezTo>
                    <a:pt x="937" y="1052"/>
                    <a:pt x="937" y="1052"/>
                    <a:pt x="937" y="1052"/>
                  </a:cubicBezTo>
                  <a:cubicBezTo>
                    <a:pt x="932" y="1052"/>
                    <a:pt x="937" y="1059"/>
                    <a:pt x="932" y="1060"/>
                  </a:cubicBezTo>
                  <a:cubicBezTo>
                    <a:pt x="926" y="1062"/>
                    <a:pt x="924" y="1063"/>
                    <a:pt x="922" y="1063"/>
                  </a:cubicBezTo>
                  <a:cubicBezTo>
                    <a:pt x="922" y="1063"/>
                    <a:pt x="922" y="1063"/>
                    <a:pt x="922" y="1062"/>
                  </a:cubicBezTo>
                  <a:cubicBezTo>
                    <a:pt x="921" y="1060"/>
                    <a:pt x="922" y="1060"/>
                    <a:pt x="922" y="1054"/>
                  </a:cubicBezTo>
                  <a:cubicBezTo>
                    <a:pt x="922" y="1048"/>
                    <a:pt x="924" y="1044"/>
                    <a:pt x="922" y="1042"/>
                  </a:cubicBezTo>
                  <a:cubicBezTo>
                    <a:pt x="912" y="1034"/>
                    <a:pt x="912" y="1027"/>
                    <a:pt x="910" y="1027"/>
                  </a:cubicBezTo>
                  <a:cubicBezTo>
                    <a:pt x="909" y="1027"/>
                    <a:pt x="909" y="1027"/>
                    <a:pt x="909" y="1027"/>
                  </a:cubicBezTo>
                  <a:cubicBezTo>
                    <a:pt x="908" y="1027"/>
                    <a:pt x="907" y="1026"/>
                    <a:pt x="903" y="1022"/>
                  </a:cubicBezTo>
                  <a:cubicBezTo>
                    <a:pt x="900" y="1019"/>
                    <a:pt x="898" y="1018"/>
                    <a:pt x="897" y="1018"/>
                  </a:cubicBezTo>
                  <a:cubicBezTo>
                    <a:pt x="897" y="1018"/>
                    <a:pt x="897" y="1018"/>
                    <a:pt x="896" y="1018"/>
                  </a:cubicBezTo>
                  <a:cubicBezTo>
                    <a:pt x="896" y="1018"/>
                    <a:pt x="896" y="1018"/>
                    <a:pt x="896" y="1018"/>
                  </a:cubicBezTo>
                  <a:cubicBezTo>
                    <a:pt x="895" y="1018"/>
                    <a:pt x="895" y="1017"/>
                    <a:pt x="895" y="1013"/>
                  </a:cubicBezTo>
                  <a:cubicBezTo>
                    <a:pt x="893" y="1001"/>
                    <a:pt x="892" y="1001"/>
                    <a:pt x="892" y="997"/>
                  </a:cubicBezTo>
                  <a:cubicBezTo>
                    <a:pt x="892" y="986"/>
                    <a:pt x="892" y="986"/>
                    <a:pt x="895" y="984"/>
                  </a:cubicBezTo>
                  <a:cubicBezTo>
                    <a:pt x="905" y="979"/>
                    <a:pt x="910" y="977"/>
                    <a:pt x="914" y="977"/>
                  </a:cubicBezTo>
                  <a:cubicBezTo>
                    <a:pt x="914" y="977"/>
                    <a:pt x="915" y="977"/>
                    <a:pt x="916" y="977"/>
                  </a:cubicBezTo>
                  <a:cubicBezTo>
                    <a:pt x="916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17" y="978"/>
                  </a:cubicBezTo>
                  <a:cubicBezTo>
                    <a:pt x="917" y="978"/>
                    <a:pt x="917" y="978"/>
                    <a:pt x="923" y="983"/>
                  </a:cubicBezTo>
                  <a:cubicBezTo>
                    <a:pt x="932" y="992"/>
                    <a:pt x="931" y="996"/>
                    <a:pt x="933" y="1002"/>
                  </a:cubicBezTo>
                  <a:cubicBezTo>
                    <a:pt x="935" y="1008"/>
                    <a:pt x="935" y="1001"/>
                    <a:pt x="937" y="1011"/>
                  </a:cubicBezTo>
                  <a:cubicBezTo>
                    <a:pt x="939" y="1016"/>
                    <a:pt x="939" y="1017"/>
                    <a:pt x="939" y="1019"/>
                  </a:cubicBezTo>
                  <a:cubicBezTo>
                    <a:pt x="939" y="870"/>
                    <a:pt x="939" y="870"/>
                    <a:pt x="939" y="870"/>
                  </a:cubicBezTo>
                  <a:cubicBezTo>
                    <a:pt x="938" y="869"/>
                    <a:pt x="937" y="868"/>
                    <a:pt x="936" y="867"/>
                  </a:cubicBezTo>
                  <a:cubicBezTo>
                    <a:pt x="933" y="865"/>
                    <a:pt x="931" y="864"/>
                    <a:pt x="929" y="864"/>
                  </a:cubicBezTo>
                  <a:cubicBezTo>
                    <a:pt x="927" y="864"/>
                    <a:pt x="926" y="861"/>
                    <a:pt x="920" y="855"/>
                  </a:cubicBezTo>
                  <a:cubicBezTo>
                    <a:pt x="920" y="855"/>
                    <a:pt x="920" y="855"/>
                    <a:pt x="919" y="855"/>
                  </a:cubicBezTo>
                  <a:cubicBezTo>
                    <a:pt x="918" y="855"/>
                    <a:pt x="915" y="857"/>
                    <a:pt x="911" y="858"/>
                  </a:cubicBezTo>
                  <a:cubicBezTo>
                    <a:pt x="911" y="858"/>
                    <a:pt x="911" y="858"/>
                    <a:pt x="911" y="858"/>
                  </a:cubicBezTo>
                  <a:cubicBezTo>
                    <a:pt x="908" y="858"/>
                    <a:pt x="908" y="855"/>
                    <a:pt x="904" y="854"/>
                  </a:cubicBezTo>
                  <a:cubicBezTo>
                    <a:pt x="900" y="853"/>
                    <a:pt x="904" y="851"/>
                    <a:pt x="904" y="844"/>
                  </a:cubicBezTo>
                  <a:cubicBezTo>
                    <a:pt x="904" y="837"/>
                    <a:pt x="903" y="839"/>
                    <a:pt x="903" y="838"/>
                  </a:cubicBezTo>
                  <a:cubicBezTo>
                    <a:pt x="904" y="836"/>
                    <a:pt x="904" y="834"/>
                    <a:pt x="904" y="831"/>
                  </a:cubicBezTo>
                  <a:cubicBezTo>
                    <a:pt x="904" y="827"/>
                    <a:pt x="904" y="826"/>
                    <a:pt x="908" y="823"/>
                  </a:cubicBezTo>
                  <a:cubicBezTo>
                    <a:pt x="910" y="821"/>
                    <a:pt x="909" y="819"/>
                    <a:pt x="909" y="816"/>
                  </a:cubicBezTo>
                  <a:cubicBezTo>
                    <a:pt x="909" y="813"/>
                    <a:pt x="909" y="814"/>
                    <a:pt x="911" y="811"/>
                  </a:cubicBezTo>
                  <a:cubicBezTo>
                    <a:pt x="913" y="808"/>
                    <a:pt x="913" y="807"/>
                    <a:pt x="920" y="804"/>
                  </a:cubicBezTo>
                  <a:cubicBezTo>
                    <a:pt x="923" y="802"/>
                    <a:pt x="922" y="801"/>
                    <a:pt x="917" y="798"/>
                  </a:cubicBezTo>
                  <a:cubicBezTo>
                    <a:pt x="916" y="797"/>
                    <a:pt x="915" y="796"/>
                    <a:pt x="911" y="794"/>
                  </a:cubicBezTo>
                  <a:cubicBezTo>
                    <a:pt x="907" y="792"/>
                    <a:pt x="908" y="791"/>
                    <a:pt x="908" y="786"/>
                  </a:cubicBezTo>
                  <a:cubicBezTo>
                    <a:pt x="908" y="781"/>
                    <a:pt x="907" y="784"/>
                    <a:pt x="904" y="782"/>
                  </a:cubicBezTo>
                  <a:cubicBezTo>
                    <a:pt x="901" y="780"/>
                    <a:pt x="902" y="776"/>
                    <a:pt x="900" y="775"/>
                  </a:cubicBezTo>
                  <a:cubicBezTo>
                    <a:pt x="898" y="774"/>
                    <a:pt x="898" y="773"/>
                    <a:pt x="897" y="769"/>
                  </a:cubicBezTo>
                  <a:cubicBezTo>
                    <a:pt x="897" y="765"/>
                    <a:pt x="896" y="766"/>
                    <a:pt x="888" y="761"/>
                  </a:cubicBezTo>
                  <a:cubicBezTo>
                    <a:pt x="885" y="758"/>
                    <a:pt x="886" y="758"/>
                    <a:pt x="886" y="755"/>
                  </a:cubicBezTo>
                  <a:cubicBezTo>
                    <a:pt x="885" y="752"/>
                    <a:pt x="885" y="750"/>
                    <a:pt x="884" y="746"/>
                  </a:cubicBezTo>
                  <a:cubicBezTo>
                    <a:pt x="883" y="743"/>
                    <a:pt x="882" y="742"/>
                    <a:pt x="883" y="740"/>
                  </a:cubicBezTo>
                  <a:cubicBezTo>
                    <a:pt x="883" y="738"/>
                    <a:pt x="885" y="737"/>
                    <a:pt x="881" y="731"/>
                  </a:cubicBezTo>
                  <a:cubicBezTo>
                    <a:pt x="880" y="731"/>
                    <a:pt x="880" y="731"/>
                    <a:pt x="879" y="731"/>
                  </a:cubicBezTo>
                  <a:cubicBezTo>
                    <a:pt x="877" y="731"/>
                    <a:pt x="874" y="732"/>
                    <a:pt x="873" y="734"/>
                  </a:cubicBezTo>
                  <a:cubicBezTo>
                    <a:pt x="873" y="734"/>
                    <a:pt x="873" y="734"/>
                    <a:pt x="873" y="734"/>
                  </a:cubicBezTo>
                  <a:cubicBezTo>
                    <a:pt x="873" y="734"/>
                    <a:pt x="873" y="729"/>
                    <a:pt x="873" y="728"/>
                  </a:cubicBezTo>
                  <a:cubicBezTo>
                    <a:pt x="873" y="726"/>
                    <a:pt x="873" y="725"/>
                    <a:pt x="875" y="722"/>
                  </a:cubicBezTo>
                  <a:cubicBezTo>
                    <a:pt x="878" y="719"/>
                    <a:pt x="877" y="719"/>
                    <a:pt x="875" y="718"/>
                  </a:cubicBezTo>
                  <a:cubicBezTo>
                    <a:pt x="874" y="717"/>
                    <a:pt x="878" y="715"/>
                    <a:pt x="881" y="712"/>
                  </a:cubicBezTo>
                  <a:cubicBezTo>
                    <a:pt x="884" y="709"/>
                    <a:pt x="883" y="708"/>
                    <a:pt x="882" y="704"/>
                  </a:cubicBezTo>
                  <a:cubicBezTo>
                    <a:pt x="882" y="704"/>
                    <a:pt x="880" y="699"/>
                    <a:pt x="892" y="697"/>
                  </a:cubicBezTo>
                  <a:cubicBezTo>
                    <a:pt x="892" y="697"/>
                    <a:pt x="892" y="697"/>
                    <a:pt x="892" y="697"/>
                  </a:cubicBezTo>
                  <a:cubicBezTo>
                    <a:pt x="893" y="697"/>
                    <a:pt x="892" y="699"/>
                    <a:pt x="895" y="700"/>
                  </a:cubicBezTo>
                  <a:cubicBezTo>
                    <a:pt x="897" y="700"/>
                    <a:pt x="898" y="701"/>
                    <a:pt x="898" y="701"/>
                  </a:cubicBezTo>
                  <a:cubicBezTo>
                    <a:pt x="899" y="701"/>
                    <a:pt x="898" y="700"/>
                    <a:pt x="896" y="697"/>
                  </a:cubicBezTo>
                  <a:cubicBezTo>
                    <a:pt x="896" y="696"/>
                    <a:pt x="896" y="695"/>
                    <a:pt x="896" y="695"/>
                  </a:cubicBezTo>
                  <a:cubicBezTo>
                    <a:pt x="896" y="695"/>
                    <a:pt x="896" y="695"/>
                    <a:pt x="896" y="695"/>
                  </a:cubicBezTo>
                  <a:cubicBezTo>
                    <a:pt x="896" y="695"/>
                    <a:pt x="898" y="694"/>
                    <a:pt x="907" y="693"/>
                  </a:cubicBezTo>
                  <a:cubicBezTo>
                    <a:pt x="911" y="692"/>
                    <a:pt x="910" y="691"/>
                    <a:pt x="917" y="689"/>
                  </a:cubicBezTo>
                  <a:cubicBezTo>
                    <a:pt x="924" y="686"/>
                    <a:pt x="923" y="685"/>
                    <a:pt x="928" y="682"/>
                  </a:cubicBezTo>
                  <a:cubicBezTo>
                    <a:pt x="929" y="681"/>
                    <a:pt x="929" y="680"/>
                    <a:pt x="930" y="679"/>
                  </a:cubicBezTo>
                  <a:moveTo>
                    <a:pt x="939" y="679"/>
                  </a:moveTo>
                  <a:cubicBezTo>
                    <a:pt x="937" y="679"/>
                    <a:pt x="937" y="679"/>
                    <a:pt x="937" y="679"/>
                  </a:cubicBezTo>
                  <a:cubicBezTo>
                    <a:pt x="938" y="679"/>
                    <a:pt x="938" y="679"/>
                    <a:pt x="938" y="679"/>
                  </a:cubicBezTo>
                  <a:cubicBezTo>
                    <a:pt x="939" y="679"/>
                    <a:pt x="939" y="680"/>
                    <a:pt x="939" y="681"/>
                  </a:cubicBezTo>
                  <a:cubicBezTo>
                    <a:pt x="939" y="679"/>
                    <a:pt x="939" y="679"/>
                    <a:pt x="939" y="679"/>
                  </a:cubicBezTo>
                  <a:moveTo>
                    <a:pt x="2126" y="679"/>
                  </a:moveTo>
                  <a:cubicBezTo>
                    <a:pt x="1881" y="679"/>
                    <a:pt x="1881" y="679"/>
                    <a:pt x="1881" y="679"/>
                  </a:cubicBezTo>
                  <a:cubicBezTo>
                    <a:pt x="1881" y="797"/>
                    <a:pt x="1881" y="797"/>
                    <a:pt x="1881" y="797"/>
                  </a:cubicBezTo>
                  <a:cubicBezTo>
                    <a:pt x="1885" y="793"/>
                    <a:pt x="1886" y="791"/>
                    <a:pt x="1888" y="791"/>
                  </a:cubicBezTo>
                  <a:cubicBezTo>
                    <a:pt x="1888" y="791"/>
                    <a:pt x="1889" y="791"/>
                    <a:pt x="1889" y="791"/>
                  </a:cubicBezTo>
                  <a:cubicBezTo>
                    <a:pt x="1903" y="799"/>
                    <a:pt x="1907" y="794"/>
                    <a:pt x="1899" y="804"/>
                  </a:cubicBezTo>
                  <a:cubicBezTo>
                    <a:pt x="1891" y="813"/>
                    <a:pt x="1888" y="815"/>
                    <a:pt x="1890" y="818"/>
                  </a:cubicBezTo>
                  <a:cubicBezTo>
                    <a:pt x="1891" y="821"/>
                    <a:pt x="1890" y="830"/>
                    <a:pt x="1890" y="830"/>
                  </a:cubicBezTo>
                  <a:cubicBezTo>
                    <a:pt x="1895" y="830"/>
                    <a:pt x="1899" y="825"/>
                    <a:pt x="1901" y="823"/>
                  </a:cubicBezTo>
                  <a:cubicBezTo>
                    <a:pt x="1907" y="816"/>
                    <a:pt x="1912" y="816"/>
                    <a:pt x="1914" y="816"/>
                  </a:cubicBezTo>
                  <a:cubicBezTo>
                    <a:pt x="1915" y="816"/>
                    <a:pt x="1916" y="816"/>
                    <a:pt x="1917" y="816"/>
                  </a:cubicBezTo>
                  <a:cubicBezTo>
                    <a:pt x="1919" y="816"/>
                    <a:pt x="1921" y="816"/>
                    <a:pt x="1923" y="816"/>
                  </a:cubicBezTo>
                  <a:cubicBezTo>
                    <a:pt x="1932" y="816"/>
                    <a:pt x="1932" y="816"/>
                    <a:pt x="1936" y="819"/>
                  </a:cubicBezTo>
                  <a:cubicBezTo>
                    <a:pt x="1947" y="827"/>
                    <a:pt x="1947" y="827"/>
                    <a:pt x="1942" y="833"/>
                  </a:cubicBezTo>
                  <a:cubicBezTo>
                    <a:pt x="1933" y="841"/>
                    <a:pt x="1931" y="844"/>
                    <a:pt x="1938" y="847"/>
                  </a:cubicBezTo>
                  <a:cubicBezTo>
                    <a:pt x="1950" y="853"/>
                    <a:pt x="1952" y="851"/>
                    <a:pt x="1957" y="853"/>
                  </a:cubicBezTo>
                  <a:cubicBezTo>
                    <a:pt x="1967" y="858"/>
                    <a:pt x="1968" y="861"/>
                    <a:pt x="1965" y="866"/>
                  </a:cubicBezTo>
                  <a:cubicBezTo>
                    <a:pt x="1961" y="872"/>
                    <a:pt x="1959" y="869"/>
                    <a:pt x="1961" y="877"/>
                  </a:cubicBezTo>
                  <a:cubicBezTo>
                    <a:pt x="1963" y="885"/>
                    <a:pt x="1967" y="881"/>
                    <a:pt x="1963" y="887"/>
                  </a:cubicBezTo>
                  <a:cubicBezTo>
                    <a:pt x="1959" y="893"/>
                    <a:pt x="1962" y="890"/>
                    <a:pt x="1960" y="897"/>
                  </a:cubicBezTo>
                  <a:cubicBezTo>
                    <a:pt x="1959" y="904"/>
                    <a:pt x="1949" y="904"/>
                    <a:pt x="1958" y="906"/>
                  </a:cubicBezTo>
                  <a:cubicBezTo>
                    <a:pt x="1959" y="906"/>
                    <a:pt x="1961" y="906"/>
                    <a:pt x="1962" y="906"/>
                  </a:cubicBezTo>
                  <a:cubicBezTo>
                    <a:pt x="1970" y="906"/>
                    <a:pt x="1973" y="902"/>
                    <a:pt x="1977" y="901"/>
                  </a:cubicBezTo>
                  <a:cubicBezTo>
                    <a:pt x="1994" y="898"/>
                    <a:pt x="1999" y="896"/>
                    <a:pt x="1998" y="892"/>
                  </a:cubicBezTo>
                  <a:cubicBezTo>
                    <a:pt x="1997" y="888"/>
                    <a:pt x="2002" y="892"/>
                    <a:pt x="1997" y="883"/>
                  </a:cubicBezTo>
                  <a:cubicBezTo>
                    <a:pt x="1993" y="874"/>
                    <a:pt x="1985" y="869"/>
                    <a:pt x="1987" y="863"/>
                  </a:cubicBezTo>
                  <a:cubicBezTo>
                    <a:pt x="1989" y="857"/>
                    <a:pt x="2004" y="860"/>
                    <a:pt x="1993" y="852"/>
                  </a:cubicBezTo>
                  <a:cubicBezTo>
                    <a:pt x="1982" y="843"/>
                    <a:pt x="1979" y="846"/>
                    <a:pt x="1977" y="840"/>
                  </a:cubicBezTo>
                  <a:cubicBezTo>
                    <a:pt x="1975" y="834"/>
                    <a:pt x="1976" y="834"/>
                    <a:pt x="1974" y="830"/>
                  </a:cubicBezTo>
                  <a:cubicBezTo>
                    <a:pt x="1971" y="819"/>
                    <a:pt x="1972" y="816"/>
                    <a:pt x="1976" y="814"/>
                  </a:cubicBezTo>
                  <a:cubicBezTo>
                    <a:pt x="1993" y="805"/>
                    <a:pt x="1997" y="807"/>
                    <a:pt x="1998" y="803"/>
                  </a:cubicBezTo>
                  <a:cubicBezTo>
                    <a:pt x="2000" y="791"/>
                    <a:pt x="2003" y="799"/>
                    <a:pt x="2002" y="786"/>
                  </a:cubicBezTo>
                  <a:cubicBezTo>
                    <a:pt x="2001" y="774"/>
                    <a:pt x="1994" y="783"/>
                    <a:pt x="2010" y="769"/>
                  </a:cubicBezTo>
                  <a:cubicBezTo>
                    <a:pt x="2026" y="755"/>
                    <a:pt x="2024" y="754"/>
                    <a:pt x="2029" y="752"/>
                  </a:cubicBezTo>
                  <a:cubicBezTo>
                    <a:pt x="2031" y="751"/>
                    <a:pt x="2033" y="751"/>
                    <a:pt x="2033" y="751"/>
                  </a:cubicBezTo>
                  <a:cubicBezTo>
                    <a:pt x="2036" y="751"/>
                    <a:pt x="2035" y="753"/>
                    <a:pt x="2039" y="755"/>
                  </a:cubicBezTo>
                  <a:cubicBezTo>
                    <a:pt x="2052" y="762"/>
                    <a:pt x="2060" y="762"/>
                    <a:pt x="2061" y="762"/>
                  </a:cubicBezTo>
                  <a:cubicBezTo>
                    <a:pt x="2061" y="762"/>
                    <a:pt x="2061" y="762"/>
                    <a:pt x="2061" y="762"/>
                  </a:cubicBezTo>
                  <a:cubicBezTo>
                    <a:pt x="2070" y="753"/>
                    <a:pt x="2070" y="753"/>
                    <a:pt x="2070" y="753"/>
                  </a:cubicBezTo>
                  <a:cubicBezTo>
                    <a:pt x="2070" y="753"/>
                    <a:pt x="2083" y="736"/>
                    <a:pt x="2084" y="733"/>
                  </a:cubicBezTo>
                  <a:cubicBezTo>
                    <a:pt x="2085" y="730"/>
                    <a:pt x="2088" y="727"/>
                    <a:pt x="2091" y="723"/>
                  </a:cubicBezTo>
                  <a:cubicBezTo>
                    <a:pt x="2094" y="718"/>
                    <a:pt x="2096" y="719"/>
                    <a:pt x="2100" y="714"/>
                  </a:cubicBezTo>
                  <a:cubicBezTo>
                    <a:pt x="2104" y="709"/>
                    <a:pt x="2110" y="705"/>
                    <a:pt x="2112" y="701"/>
                  </a:cubicBezTo>
                  <a:cubicBezTo>
                    <a:pt x="2115" y="697"/>
                    <a:pt x="2108" y="699"/>
                    <a:pt x="2115" y="692"/>
                  </a:cubicBezTo>
                  <a:cubicBezTo>
                    <a:pt x="2121" y="684"/>
                    <a:pt x="2123" y="683"/>
                    <a:pt x="2125" y="680"/>
                  </a:cubicBezTo>
                  <a:cubicBezTo>
                    <a:pt x="2126" y="679"/>
                    <a:pt x="2126" y="679"/>
                    <a:pt x="2126" y="679"/>
                  </a:cubicBezTo>
                  <a:moveTo>
                    <a:pt x="1662" y="606"/>
                  </a:moveTo>
                  <a:cubicBezTo>
                    <a:pt x="1660" y="606"/>
                    <a:pt x="1653" y="606"/>
                    <a:pt x="1643" y="603"/>
                  </a:cubicBezTo>
                  <a:cubicBezTo>
                    <a:pt x="1640" y="602"/>
                    <a:pt x="1643" y="600"/>
                    <a:pt x="1650" y="594"/>
                  </a:cubicBezTo>
                  <a:cubicBezTo>
                    <a:pt x="1656" y="588"/>
                    <a:pt x="1650" y="594"/>
                    <a:pt x="1668" y="588"/>
                  </a:cubicBezTo>
                  <a:cubicBezTo>
                    <a:pt x="1676" y="585"/>
                    <a:pt x="1671" y="585"/>
                    <a:pt x="1673" y="583"/>
                  </a:cubicBezTo>
                  <a:cubicBezTo>
                    <a:pt x="1674" y="581"/>
                    <a:pt x="1676" y="577"/>
                    <a:pt x="1679" y="573"/>
                  </a:cubicBezTo>
                  <a:cubicBezTo>
                    <a:pt x="1682" y="569"/>
                    <a:pt x="1681" y="567"/>
                    <a:pt x="1689" y="562"/>
                  </a:cubicBezTo>
                  <a:cubicBezTo>
                    <a:pt x="1697" y="556"/>
                    <a:pt x="1694" y="558"/>
                    <a:pt x="1702" y="555"/>
                  </a:cubicBezTo>
                  <a:cubicBezTo>
                    <a:pt x="1711" y="553"/>
                    <a:pt x="1702" y="552"/>
                    <a:pt x="1710" y="547"/>
                  </a:cubicBezTo>
                  <a:cubicBezTo>
                    <a:pt x="1718" y="543"/>
                    <a:pt x="1712" y="542"/>
                    <a:pt x="1712" y="537"/>
                  </a:cubicBezTo>
                  <a:cubicBezTo>
                    <a:pt x="1713" y="531"/>
                    <a:pt x="1715" y="532"/>
                    <a:pt x="1721" y="525"/>
                  </a:cubicBezTo>
                  <a:cubicBezTo>
                    <a:pt x="1727" y="517"/>
                    <a:pt x="1721" y="525"/>
                    <a:pt x="1730" y="512"/>
                  </a:cubicBezTo>
                  <a:cubicBezTo>
                    <a:pt x="1730" y="512"/>
                    <a:pt x="1730" y="511"/>
                    <a:pt x="1730" y="511"/>
                  </a:cubicBezTo>
                  <a:cubicBezTo>
                    <a:pt x="1731" y="511"/>
                    <a:pt x="1727" y="519"/>
                    <a:pt x="1727" y="533"/>
                  </a:cubicBezTo>
                  <a:cubicBezTo>
                    <a:pt x="1727" y="540"/>
                    <a:pt x="1728" y="541"/>
                    <a:pt x="1728" y="541"/>
                  </a:cubicBezTo>
                  <a:cubicBezTo>
                    <a:pt x="1728" y="541"/>
                    <a:pt x="1728" y="541"/>
                    <a:pt x="1728" y="541"/>
                  </a:cubicBezTo>
                  <a:cubicBezTo>
                    <a:pt x="1729" y="540"/>
                    <a:pt x="1729" y="540"/>
                    <a:pt x="1729" y="540"/>
                  </a:cubicBezTo>
                  <a:cubicBezTo>
                    <a:pt x="1729" y="540"/>
                    <a:pt x="1729" y="540"/>
                    <a:pt x="1730" y="542"/>
                  </a:cubicBezTo>
                  <a:cubicBezTo>
                    <a:pt x="1730" y="547"/>
                    <a:pt x="1730" y="546"/>
                    <a:pt x="1719" y="550"/>
                  </a:cubicBezTo>
                  <a:cubicBezTo>
                    <a:pt x="1715" y="552"/>
                    <a:pt x="1718" y="556"/>
                    <a:pt x="1719" y="558"/>
                  </a:cubicBezTo>
                  <a:cubicBezTo>
                    <a:pt x="1720" y="561"/>
                    <a:pt x="1720" y="563"/>
                    <a:pt x="1707" y="568"/>
                  </a:cubicBezTo>
                  <a:cubicBezTo>
                    <a:pt x="1705" y="569"/>
                    <a:pt x="1701" y="572"/>
                    <a:pt x="1701" y="575"/>
                  </a:cubicBezTo>
                  <a:cubicBezTo>
                    <a:pt x="1701" y="578"/>
                    <a:pt x="1700" y="580"/>
                    <a:pt x="1691" y="580"/>
                  </a:cubicBezTo>
                  <a:cubicBezTo>
                    <a:pt x="1690" y="580"/>
                    <a:pt x="1688" y="580"/>
                    <a:pt x="1687" y="580"/>
                  </a:cubicBezTo>
                  <a:cubicBezTo>
                    <a:pt x="1682" y="581"/>
                    <a:pt x="1687" y="580"/>
                    <a:pt x="1684" y="586"/>
                  </a:cubicBezTo>
                  <a:cubicBezTo>
                    <a:pt x="1681" y="592"/>
                    <a:pt x="1680" y="590"/>
                    <a:pt x="1677" y="596"/>
                  </a:cubicBezTo>
                  <a:cubicBezTo>
                    <a:pt x="1675" y="599"/>
                    <a:pt x="1674" y="600"/>
                    <a:pt x="1674" y="600"/>
                  </a:cubicBezTo>
                  <a:cubicBezTo>
                    <a:pt x="1673" y="600"/>
                    <a:pt x="1673" y="600"/>
                    <a:pt x="1673" y="600"/>
                  </a:cubicBezTo>
                  <a:cubicBezTo>
                    <a:pt x="1673" y="600"/>
                    <a:pt x="1673" y="600"/>
                    <a:pt x="1673" y="600"/>
                  </a:cubicBezTo>
                  <a:cubicBezTo>
                    <a:pt x="1673" y="600"/>
                    <a:pt x="1672" y="600"/>
                    <a:pt x="1672" y="601"/>
                  </a:cubicBezTo>
                  <a:cubicBezTo>
                    <a:pt x="1671" y="603"/>
                    <a:pt x="1666" y="604"/>
                    <a:pt x="1662" y="606"/>
                  </a:cubicBezTo>
                  <a:cubicBezTo>
                    <a:pt x="1662" y="606"/>
                    <a:pt x="1662" y="606"/>
                    <a:pt x="1662" y="606"/>
                  </a:cubicBezTo>
                  <a:moveTo>
                    <a:pt x="1382" y="154"/>
                  </a:moveTo>
                  <a:cubicBezTo>
                    <a:pt x="1383" y="153"/>
                    <a:pt x="1383" y="152"/>
                    <a:pt x="1383" y="152"/>
                  </a:cubicBezTo>
                  <a:cubicBezTo>
                    <a:pt x="1383" y="152"/>
                    <a:pt x="1383" y="154"/>
                    <a:pt x="1382" y="154"/>
                  </a:cubicBezTo>
                  <a:moveTo>
                    <a:pt x="1723" y="119"/>
                  </a:moveTo>
                  <a:cubicBezTo>
                    <a:pt x="1725" y="118"/>
                    <a:pt x="1727" y="118"/>
                    <a:pt x="1727" y="117"/>
                  </a:cubicBezTo>
                  <a:cubicBezTo>
                    <a:pt x="1726" y="119"/>
                    <a:pt x="1726" y="119"/>
                    <a:pt x="1723" y="119"/>
                  </a:cubicBezTo>
                  <a:moveTo>
                    <a:pt x="1648" y="0"/>
                  </a:moveTo>
                  <a:cubicBezTo>
                    <a:pt x="1646" y="0"/>
                    <a:pt x="1644" y="0"/>
                    <a:pt x="1641" y="1"/>
                  </a:cubicBezTo>
                  <a:cubicBezTo>
                    <a:pt x="1636" y="2"/>
                    <a:pt x="1634" y="6"/>
                    <a:pt x="1630" y="7"/>
                  </a:cubicBezTo>
                  <a:cubicBezTo>
                    <a:pt x="1626" y="8"/>
                    <a:pt x="1621" y="15"/>
                    <a:pt x="1621" y="15"/>
                  </a:cubicBezTo>
                  <a:cubicBezTo>
                    <a:pt x="1620" y="25"/>
                    <a:pt x="1620" y="25"/>
                    <a:pt x="1620" y="25"/>
                  </a:cubicBezTo>
                  <a:cubicBezTo>
                    <a:pt x="1628" y="34"/>
                    <a:pt x="1628" y="34"/>
                    <a:pt x="1628" y="34"/>
                  </a:cubicBezTo>
                  <a:cubicBezTo>
                    <a:pt x="1626" y="34"/>
                    <a:pt x="1625" y="34"/>
                    <a:pt x="1624" y="34"/>
                  </a:cubicBezTo>
                  <a:cubicBezTo>
                    <a:pt x="1614" y="34"/>
                    <a:pt x="1607" y="32"/>
                    <a:pt x="1607" y="32"/>
                  </a:cubicBezTo>
                  <a:cubicBezTo>
                    <a:pt x="1603" y="31"/>
                    <a:pt x="1599" y="30"/>
                    <a:pt x="1597" y="30"/>
                  </a:cubicBezTo>
                  <a:cubicBezTo>
                    <a:pt x="1591" y="30"/>
                    <a:pt x="1589" y="32"/>
                    <a:pt x="1589" y="32"/>
                  </a:cubicBezTo>
                  <a:cubicBezTo>
                    <a:pt x="1602" y="39"/>
                    <a:pt x="1602" y="44"/>
                    <a:pt x="1602" y="44"/>
                  </a:cubicBezTo>
                  <a:cubicBezTo>
                    <a:pt x="1593" y="52"/>
                    <a:pt x="1593" y="52"/>
                    <a:pt x="1593" y="52"/>
                  </a:cubicBezTo>
                  <a:cubicBezTo>
                    <a:pt x="1593" y="52"/>
                    <a:pt x="1596" y="38"/>
                    <a:pt x="1589" y="38"/>
                  </a:cubicBezTo>
                  <a:cubicBezTo>
                    <a:pt x="1586" y="38"/>
                    <a:pt x="1582" y="40"/>
                    <a:pt x="1576" y="47"/>
                  </a:cubicBezTo>
                  <a:cubicBezTo>
                    <a:pt x="1576" y="47"/>
                    <a:pt x="1559" y="51"/>
                    <a:pt x="1554" y="51"/>
                  </a:cubicBezTo>
                  <a:cubicBezTo>
                    <a:pt x="1552" y="51"/>
                    <a:pt x="1552" y="50"/>
                    <a:pt x="1553" y="50"/>
                  </a:cubicBezTo>
                  <a:cubicBezTo>
                    <a:pt x="1557" y="46"/>
                    <a:pt x="1561" y="41"/>
                    <a:pt x="1561" y="41"/>
                  </a:cubicBezTo>
                  <a:cubicBezTo>
                    <a:pt x="1557" y="37"/>
                    <a:pt x="1552" y="36"/>
                    <a:pt x="1547" y="36"/>
                  </a:cubicBezTo>
                  <a:cubicBezTo>
                    <a:pt x="1541" y="36"/>
                    <a:pt x="1535" y="38"/>
                    <a:pt x="1535" y="38"/>
                  </a:cubicBezTo>
                  <a:cubicBezTo>
                    <a:pt x="1533" y="37"/>
                    <a:pt x="1531" y="37"/>
                    <a:pt x="1530" y="37"/>
                  </a:cubicBezTo>
                  <a:cubicBezTo>
                    <a:pt x="1526" y="37"/>
                    <a:pt x="1523" y="38"/>
                    <a:pt x="1520" y="39"/>
                  </a:cubicBezTo>
                  <a:cubicBezTo>
                    <a:pt x="1518" y="40"/>
                    <a:pt x="1516" y="41"/>
                    <a:pt x="1514" y="41"/>
                  </a:cubicBezTo>
                  <a:cubicBezTo>
                    <a:pt x="1513" y="41"/>
                    <a:pt x="1513" y="41"/>
                    <a:pt x="1513" y="41"/>
                  </a:cubicBezTo>
                  <a:cubicBezTo>
                    <a:pt x="1513" y="41"/>
                    <a:pt x="1512" y="41"/>
                    <a:pt x="1512" y="41"/>
                  </a:cubicBezTo>
                  <a:cubicBezTo>
                    <a:pt x="1510" y="41"/>
                    <a:pt x="1507" y="42"/>
                    <a:pt x="1504" y="43"/>
                  </a:cubicBezTo>
                  <a:cubicBezTo>
                    <a:pt x="1501" y="44"/>
                    <a:pt x="1499" y="46"/>
                    <a:pt x="1496" y="46"/>
                  </a:cubicBezTo>
                  <a:cubicBezTo>
                    <a:pt x="1496" y="46"/>
                    <a:pt x="1495" y="46"/>
                    <a:pt x="1495" y="46"/>
                  </a:cubicBezTo>
                  <a:cubicBezTo>
                    <a:pt x="1494" y="45"/>
                    <a:pt x="1494" y="45"/>
                    <a:pt x="1493" y="45"/>
                  </a:cubicBezTo>
                  <a:cubicBezTo>
                    <a:pt x="1491" y="45"/>
                    <a:pt x="1490" y="46"/>
                    <a:pt x="1489" y="47"/>
                  </a:cubicBezTo>
                  <a:cubicBezTo>
                    <a:pt x="1487" y="47"/>
                    <a:pt x="1486" y="48"/>
                    <a:pt x="1483" y="48"/>
                  </a:cubicBezTo>
                  <a:cubicBezTo>
                    <a:pt x="1483" y="48"/>
                    <a:pt x="1483" y="48"/>
                    <a:pt x="1482" y="48"/>
                  </a:cubicBezTo>
                  <a:cubicBezTo>
                    <a:pt x="1482" y="48"/>
                    <a:pt x="1482" y="48"/>
                    <a:pt x="1482" y="48"/>
                  </a:cubicBezTo>
                  <a:cubicBezTo>
                    <a:pt x="1475" y="48"/>
                    <a:pt x="1472" y="50"/>
                    <a:pt x="1463" y="51"/>
                  </a:cubicBezTo>
                  <a:cubicBezTo>
                    <a:pt x="1453" y="51"/>
                    <a:pt x="1450" y="55"/>
                    <a:pt x="1447" y="57"/>
                  </a:cubicBezTo>
                  <a:cubicBezTo>
                    <a:pt x="1437" y="60"/>
                    <a:pt x="1431" y="70"/>
                    <a:pt x="1431" y="70"/>
                  </a:cubicBezTo>
                  <a:cubicBezTo>
                    <a:pt x="1425" y="76"/>
                    <a:pt x="1425" y="76"/>
                    <a:pt x="1425" y="76"/>
                  </a:cubicBezTo>
                  <a:cubicBezTo>
                    <a:pt x="1425" y="90"/>
                    <a:pt x="1431" y="97"/>
                    <a:pt x="1431" y="97"/>
                  </a:cubicBezTo>
                  <a:cubicBezTo>
                    <a:pt x="1439" y="105"/>
                    <a:pt x="1436" y="109"/>
                    <a:pt x="1436" y="109"/>
                  </a:cubicBezTo>
                  <a:cubicBezTo>
                    <a:pt x="1435" y="109"/>
                    <a:pt x="1434" y="109"/>
                    <a:pt x="1434" y="109"/>
                  </a:cubicBezTo>
                  <a:cubicBezTo>
                    <a:pt x="1430" y="109"/>
                    <a:pt x="1429" y="108"/>
                    <a:pt x="1428" y="108"/>
                  </a:cubicBezTo>
                  <a:cubicBezTo>
                    <a:pt x="1427" y="107"/>
                    <a:pt x="1426" y="106"/>
                    <a:pt x="1424" y="106"/>
                  </a:cubicBezTo>
                  <a:cubicBezTo>
                    <a:pt x="1423" y="106"/>
                    <a:pt x="1422" y="107"/>
                    <a:pt x="1421" y="107"/>
                  </a:cubicBezTo>
                  <a:cubicBezTo>
                    <a:pt x="1405" y="112"/>
                    <a:pt x="1405" y="112"/>
                    <a:pt x="1405" y="112"/>
                  </a:cubicBezTo>
                  <a:cubicBezTo>
                    <a:pt x="1405" y="112"/>
                    <a:pt x="1439" y="99"/>
                    <a:pt x="1419" y="98"/>
                  </a:cubicBezTo>
                  <a:cubicBezTo>
                    <a:pt x="1419" y="98"/>
                    <a:pt x="1411" y="99"/>
                    <a:pt x="1404" y="99"/>
                  </a:cubicBezTo>
                  <a:cubicBezTo>
                    <a:pt x="1404" y="99"/>
                    <a:pt x="1403" y="99"/>
                    <a:pt x="1402" y="99"/>
                  </a:cubicBezTo>
                  <a:cubicBezTo>
                    <a:pt x="1401" y="99"/>
                    <a:pt x="1400" y="99"/>
                    <a:pt x="1399" y="99"/>
                  </a:cubicBezTo>
                  <a:cubicBezTo>
                    <a:pt x="1394" y="99"/>
                    <a:pt x="1391" y="99"/>
                    <a:pt x="1389" y="100"/>
                  </a:cubicBezTo>
                  <a:cubicBezTo>
                    <a:pt x="1387" y="100"/>
                    <a:pt x="1385" y="101"/>
                    <a:pt x="1383" y="101"/>
                  </a:cubicBezTo>
                  <a:cubicBezTo>
                    <a:pt x="1382" y="101"/>
                    <a:pt x="1381" y="101"/>
                    <a:pt x="1379" y="100"/>
                  </a:cubicBezTo>
                  <a:cubicBezTo>
                    <a:pt x="1377" y="99"/>
                    <a:pt x="1375" y="99"/>
                    <a:pt x="1373" y="99"/>
                  </a:cubicBezTo>
                  <a:cubicBezTo>
                    <a:pt x="1366" y="99"/>
                    <a:pt x="1356" y="102"/>
                    <a:pt x="1356" y="102"/>
                  </a:cubicBezTo>
                  <a:cubicBezTo>
                    <a:pt x="1348" y="108"/>
                    <a:pt x="1346" y="106"/>
                    <a:pt x="1345" y="111"/>
                  </a:cubicBezTo>
                  <a:cubicBezTo>
                    <a:pt x="1344" y="116"/>
                    <a:pt x="1349" y="122"/>
                    <a:pt x="1349" y="125"/>
                  </a:cubicBezTo>
                  <a:cubicBezTo>
                    <a:pt x="1349" y="128"/>
                    <a:pt x="1348" y="136"/>
                    <a:pt x="1348" y="136"/>
                  </a:cubicBezTo>
                  <a:cubicBezTo>
                    <a:pt x="1367" y="142"/>
                    <a:pt x="1371" y="142"/>
                    <a:pt x="1375" y="145"/>
                  </a:cubicBezTo>
                  <a:cubicBezTo>
                    <a:pt x="1379" y="148"/>
                    <a:pt x="1381" y="151"/>
                    <a:pt x="1381" y="154"/>
                  </a:cubicBezTo>
                  <a:cubicBezTo>
                    <a:pt x="1382" y="154"/>
                    <a:pt x="1382" y="154"/>
                    <a:pt x="1382" y="154"/>
                  </a:cubicBezTo>
                  <a:cubicBezTo>
                    <a:pt x="1382" y="154"/>
                    <a:pt x="1382" y="154"/>
                    <a:pt x="1382" y="154"/>
                  </a:cubicBezTo>
                  <a:cubicBezTo>
                    <a:pt x="1382" y="155"/>
                    <a:pt x="1381" y="157"/>
                    <a:pt x="1380" y="160"/>
                  </a:cubicBezTo>
                  <a:cubicBezTo>
                    <a:pt x="1375" y="176"/>
                    <a:pt x="1378" y="176"/>
                    <a:pt x="1379" y="181"/>
                  </a:cubicBezTo>
                  <a:cubicBezTo>
                    <a:pt x="1380" y="187"/>
                    <a:pt x="1379" y="184"/>
                    <a:pt x="1378" y="189"/>
                  </a:cubicBezTo>
                  <a:cubicBezTo>
                    <a:pt x="1377" y="196"/>
                    <a:pt x="1380" y="199"/>
                    <a:pt x="1385" y="199"/>
                  </a:cubicBezTo>
                  <a:cubicBezTo>
                    <a:pt x="1403" y="199"/>
                    <a:pt x="1409" y="204"/>
                    <a:pt x="1409" y="204"/>
                  </a:cubicBezTo>
                  <a:cubicBezTo>
                    <a:pt x="1409" y="204"/>
                    <a:pt x="1414" y="211"/>
                    <a:pt x="1411" y="213"/>
                  </a:cubicBezTo>
                  <a:cubicBezTo>
                    <a:pt x="1409" y="216"/>
                    <a:pt x="1407" y="216"/>
                    <a:pt x="1405" y="216"/>
                  </a:cubicBezTo>
                  <a:cubicBezTo>
                    <a:pt x="1402" y="216"/>
                    <a:pt x="1400" y="214"/>
                    <a:pt x="1400" y="214"/>
                  </a:cubicBezTo>
                  <a:cubicBezTo>
                    <a:pt x="1392" y="209"/>
                    <a:pt x="1392" y="204"/>
                    <a:pt x="1386" y="204"/>
                  </a:cubicBezTo>
                  <a:cubicBezTo>
                    <a:pt x="1383" y="204"/>
                    <a:pt x="1381" y="204"/>
                    <a:pt x="1379" y="204"/>
                  </a:cubicBezTo>
                  <a:cubicBezTo>
                    <a:pt x="1375" y="204"/>
                    <a:pt x="1373" y="204"/>
                    <a:pt x="1372" y="204"/>
                  </a:cubicBezTo>
                  <a:cubicBezTo>
                    <a:pt x="1373" y="205"/>
                    <a:pt x="1374" y="205"/>
                    <a:pt x="1374" y="205"/>
                  </a:cubicBezTo>
                  <a:cubicBezTo>
                    <a:pt x="1374" y="205"/>
                    <a:pt x="1373" y="205"/>
                    <a:pt x="1371" y="204"/>
                  </a:cubicBezTo>
                  <a:cubicBezTo>
                    <a:pt x="1371" y="205"/>
                    <a:pt x="1371" y="205"/>
                    <a:pt x="1370" y="205"/>
                  </a:cubicBezTo>
                  <a:cubicBezTo>
                    <a:pt x="1370" y="205"/>
                    <a:pt x="1369" y="204"/>
                    <a:pt x="1366" y="203"/>
                  </a:cubicBezTo>
                  <a:cubicBezTo>
                    <a:pt x="1345" y="196"/>
                    <a:pt x="1342" y="193"/>
                    <a:pt x="1347" y="189"/>
                  </a:cubicBezTo>
                  <a:cubicBezTo>
                    <a:pt x="1352" y="186"/>
                    <a:pt x="1351" y="183"/>
                    <a:pt x="1356" y="179"/>
                  </a:cubicBezTo>
                  <a:cubicBezTo>
                    <a:pt x="1360" y="174"/>
                    <a:pt x="1359" y="167"/>
                    <a:pt x="1359" y="167"/>
                  </a:cubicBezTo>
                  <a:cubicBezTo>
                    <a:pt x="1359" y="167"/>
                    <a:pt x="1359" y="162"/>
                    <a:pt x="1355" y="160"/>
                  </a:cubicBezTo>
                  <a:cubicBezTo>
                    <a:pt x="1350" y="158"/>
                    <a:pt x="1349" y="159"/>
                    <a:pt x="1342" y="157"/>
                  </a:cubicBezTo>
                  <a:cubicBezTo>
                    <a:pt x="1335" y="155"/>
                    <a:pt x="1335" y="154"/>
                    <a:pt x="1328" y="150"/>
                  </a:cubicBezTo>
                  <a:cubicBezTo>
                    <a:pt x="1321" y="147"/>
                    <a:pt x="1313" y="140"/>
                    <a:pt x="1310" y="140"/>
                  </a:cubicBezTo>
                  <a:cubicBezTo>
                    <a:pt x="1310" y="140"/>
                    <a:pt x="1310" y="140"/>
                    <a:pt x="1310" y="140"/>
                  </a:cubicBezTo>
                  <a:cubicBezTo>
                    <a:pt x="1301" y="145"/>
                    <a:pt x="1308" y="153"/>
                    <a:pt x="1305" y="153"/>
                  </a:cubicBezTo>
                  <a:cubicBezTo>
                    <a:pt x="1304" y="153"/>
                    <a:pt x="1303" y="153"/>
                    <a:pt x="1303" y="153"/>
                  </a:cubicBezTo>
                  <a:cubicBezTo>
                    <a:pt x="1298" y="153"/>
                    <a:pt x="1295" y="152"/>
                    <a:pt x="1293" y="151"/>
                  </a:cubicBezTo>
                  <a:cubicBezTo>
                    <a:pt x="1291" y="150"/>
                    <a:pt x="1289" y="149"/>
                    <a:pt x="1288" y="149"/>
                  </a:cubicBezTo>
                  <a:cubicBezTo>
                    <a:pt x="1288" y="149"/>
                    <a:pt x="1288" y="150"/>
                    <a:pt x="1288" y="151"/>
                  </a:cubicBezTo>
                  <a:cubicBezTo>
                    <a:pt x="1288" y="162"/>
                    <a:pt x="1296" y="162"/>
                    <a:pt x="1299" y="165"/>
                  </a:cubicBezTo>
                  <a:cubicBezTo>
                    <a:pt x="1307" y="175"/>
                    <a:pt x="1311" y="179"/>
                    <a:pt x="1309" y="179"/>
                  </a:cubicBezTo>
                  <a:cubicBezTo>
                    <a:pt x="1308" y="179"/>
                    <a:pt x="1308" y="179"/>
                    <a:pt x="1308" y="179"/>
                  </a:cubicBezTo>
                  <a:cubicBezTo>
                    <a:pt x="1285" y="173"/>
                    <a:pt x="1284" y="174"/>
                    <a:pt x="1279" y="173"/>
                  </a:cubicBezTo>
                  <a:cubicBezTo>
                    <a:pt x="1279" y="173"/>
                    <a:pt x="1279" y="173"/>
                    <a:pt x="1279" y="173"/>
                  </a:cubicBezTo>
                  <a:cubicBezTo>
                    <a:pt x="1278" y="173"/>
                    <a:pt x="1277" y="174"/>
                    <a:pt x="1275" y="175"/>
                  </a:cubicBezTo>
                  <a:cubicBezTo>
                    <a:pt x="1274" y="175"/>
                    <a:pt x="1273" y="176"/>
                    <a:pt x="1271" y="176"/>
                  </a:cubicBezTo>
                  <a:cubicBezTo>
                    <a:pt x="1270" y="176"/>
                    <a:pt x="1268" y="175"/>
                    <a:pt x="1265" y="171"/>
                  </a:cubicBezTo>
                  <a:cubicBezTo>
                    <a:pt x="1258" y="162"/>
                    <a:pt x="1258" y="158"/>
                    <a:pt x="1258" y="158"/>
                  </a:cubicBezTo>
                  <a:cubicBezTo>
                    <a:pt x="1257" y="158"/>
                    <a:pt x="1256" y="158"/>
                    <a:pt x="1256" y="158"/>
                  </a:cubicBezTo>
                  <a:cubicBezTo>
                    <a:pt x="1251" y="158"/>
                    <a:pt x="1248" y="161"/>
                    <a:pt x="1249" y="165"/>
                  </a:cubicBezTo>
                  <a:cubicBezTo>
                    <a:pt x="1250" y="170"/>
                    <a:pt x="1257" y="173"/>
                    <a:pt x="1255" y="178"/>
                  </a:cubicBezTo>
                  <a:cubicBezTo>
                    <a:pt x="1253" y="183"/>
                    <a:pt x="1251" y="184"/>
                    <a:pt x="1250" y="189"/>
                  </a:cubicBezTo>
                  <a:cubicBezTo>
                    <a:pt x="1249" y="194"/>
                    <a:pt x="1243" y="188"/>
                    <a:pt x="1247" y="199"/>
                  </a:cubicBezTo>
                  <a:cubicBezTo>
                    <a:pt x="1251" y="210"/>
                    <a:pt x="1250" y="217"/>
                    <a:pt x="1250" y="217"/>
                  </a:cubicBezTo>
                  <a:cubicBezTo>
                    <a:pt x="1262" y="215"/>
                    <a:pt x="1255" y="217"/>
                    <a:pt x="1265" y="214"/>
                  </a:cubicBezTo>
                  <a:cubicBezTo>
                    <a:pt x="1270" y="212"/>
                    <a:pt x="1271" y="212"/>
                    <a:pt x="1273" y="212"/>
                  </a:cubicBezTo>
                  <a:cubicBezTo>
                    <a:pt x="1274" y="212"/>
                    <a:pt x="1274" y="212"/>
                    <a:pt x="1275" y="212"/>
                  </a:cubicBezTo>
                  <a:cubicBezTo>
                    <a:pt x="1276" y="212"/>
                    <a:pt x="1277" y="212"/>
                    <a:pt x="1278" y="212"/>
                  </a:cubicBezTo>
                  <a:cubicBezTo>
                    <a:pt x="1279" y="212"/>
                    <a:pt x="1280" y="212"/>
                    <a:pt x="1282" y="212"/>
                  </a:cubicBezTo>
                  <a:cubicBezTo>
                    <a:pt x="1282" y="212"/>
                    <a:pt x="1283" y="212"/>
                    <a:pt x="1284" y="212"/>
                  </a:cubicBezTo>
                  <a:cubicBezTo>
                    <a:pt x="1292" y="212"/>
                    <a:pt x="1291" y="215"/>
                    <a:pt x="1296" y="216"/>
                  </a:cubicBezTo>
                  <a:cubicBezTo>
                    <a:pt x="1302" y="217"/>
                    <a:pt x="1296" y="216"/>
                    <a:pt x="1300" y="223"/>
                  </a:cubicBezTo>
                  <a:cubicBezTo>
                    <a:pt x="1305" y="230"/>
                    <a:pt x="1303" y="232"/>
                    <a:pt x="1302" y="234"/>
                  </a:cubicBezTo>
                  <a:cubicBezTo>
                    <a:pt x="1301" y="237"/>
                    <a:pt x="1294" y="239"/>
                    <a:pt x="1300" y="244"/>
                  </a:cubicBezTo>
                  <a:cubicBezTo>
                    <a:pt x="1307" y="248"/>
                    <a:pt x="1305" y="253"/>
                    <a:pt x="1305" y="253"/>
                  </a:cubicBezTo>
                  <a:cubicBezTo>
                    <a:pt x="1316" y="257"/>
                    <a:pt x="1326" y="257"/>
                    <a:pt x="1326" y="257"/>
                  </a:cubicBezTo>
                  <a:cubicBezTo>
                    <a:pt x="1326" y="257"/>
                    <a:pt x="1326" y="257"/>
                    <a:pt x="1326" y="257"/>
                  </a:cubicBezTo>
                  <a:cubicBezTo>
                    <a:pt x="1325" y="262"/>
                    <a:pt x="1323" y="263"/>
                    <a:pt x="1322" y="263"/>
                  </a:cubicBezTo>
                  <a:cubicBezTo>
                    <a:pt x="1321" y="263"/>
                    <a:pt x="1319" y="263"/>
                    <a:pt x="1318" y="262"/>
                  </a:cubicBezTo>
                  <a:cubicBezTo>
                    <a:pt x="1316" y="262"/>
                    <a:pt x="1314" y="262"/>
                    <a:pt x="1312" y="262"/>
                  </a:cubicBezTo>
                  <a:cubicBezTo>
                    <a:pt x="1303" y="262"/>
                    <a:pt x="1304" y="266"/>
                    <a:pt x="1304" y="266"/>
                  </a:cubicBezTo>
                  <a:cubicBezTo>
                    <a:pt x="1303" y="266"/>
                    <a:pt x="1302" y="267"/>
                    <a:pt x="1301" y="267"/>
                  </a:cubicBezTo>
                  <a:cubicBezTo>
                    <a:pt x="1292" y="267"/>
                    <a:pt x="1291" y="257"/>
                    <a:pt x="1291" y="257"/>
                  </a:cubicBezTo>
                  <a:cubicBezTo>
                    <a:pt x="1291" y="257"/>
                    <a:pt x="1288" y="257"/>
                    <a:pt x="1288" y="249"/>
                  </a:cubicBezTo>
                  <a:cubicBezTo>
                    <a:pt x="1288" y="240"/>
                    <a:pt x="1294" y="229"/>
                    <a:pt x="1290" y="229"/>
                  </a:cubicBezTo>
                  <a:cubicBezTo>
                    <a:pt x="1286" y="229"/>
                    <a:pt x="1298" y="222"/>
                    <a:pt x="1284" y="222"/>
                  </a:cubicBezTo>
                  <a:cubicBezTo>
                    <a:pt x="1274" y="222"/>
                    <a:pt x="1274" y="220"/>
                    <a:pt x="1273" y="220"/>
                  </a:cubicBezTo>
                  <a:cubicBezTo>
                    <a:pt x="1272" y="220"/>
                    <a:pt x="1271" y="220"/>
                    <a:pt x="1269" y="222"/>
                  </a:cubicBezTo>
                  <a:cubicBezTo>
                    <a:pt x="1258" y="231"/>
                    <a:pt x="1255" y="231"/>
                    <a:pt x="1254" y="234"/>
                  </a:cubicBezTo>
                  <a:cubicBezTo>
                    <a:pt x="1254" y="236"/>
                    <a:pt x="1255" y="238"/>
                    <a:pt x="1255" y="242"/>
                  </a:cubicBezTo>
                  <a:cubicBezTo>
                    <a:pt x="1257" y="266"/>
                    <a:pt x="1266" y="259"/>
                    <a:pt x="1257" y="266"/>
                  </a:cubicBezTo>
                  <a:cubicBezTo>
                    <a:pt x="1261" y="263"/>
                    <a:pt x="1262" y="263"/>
                    <a:pt x="1263" y="263"/>
                  </a:cubicBezTo>
                  <a:cubicBezTo>
                    <a:pt x="1263" y="263"/>
                    <a:pt x="1261" y="264"/>
                    <a:pt x="1259" y="265"/>
                  </a:cubicBezTo>
                  <a:cubicBezTo>
                    <a:pt x="1257" y="266"/>
                    <a:pt x="1255" y="268"/>
                    <a:pt x="1255" y="268"/>
                  </a:cubicBezTo>
                  <a:cubicBezTo>
                    <a:pt x="1255" y="268"/>
                    <a:pt x="1255" y="267"/>
                    <a:pt x="1257" y="266"/>
                  </a:cubicBezTo>
                  <a:cubicBezTo>
                    <a:pt x="1241" y="277"/>
                    <a:pt x="1241" y="277"/>
                    <a:pt x="1241" y="277"/>
                  </a:cubicBezTo>
                  <a:cubicBezTo>
                    <a:pt x="1224" y="280"/>
                    <a:pt x="1224" y="280"/>
                    <a:pt x="1224" y="280"/>
                  </a:cubicBezTo>
                  <a:cubicBezTo>
                    <a:pt x="1224" y="280"/>
                    <a:pt x="1232" y="287"/>
                    <a:pt x="1232" y="290"/>
                  </a:cubicBezTo>
                  <a:cubicBezTo>
                    <a:pt x="1233" y="293"/>
                    <a:pt x="1232" y="297"/>
                    <a:pt x="1232" y="297"/>
                  </a:cubicBezTo>
                  <a:cubicBezTo>
                    <a:pt x="1232" y="297"/>
                    <a:pt x="1232" y="297"/>
                    <a:pt x="1232" y="297"/>
                  </a:cubicBezTo>
                  <a:cubicBezTo>
                    <a:pt x="1228" y="297"/>
                    <a:pt x="1222" y="289"/>
                    <a:pt x="1222" y="289"/>
                  </a:cubicBezTo>
                  <a:cubicBezTo>
                    <a:pt x="1217" y="283"/>
                    <a:pt x="1211" y="285"/>
                    <a:pt x="1208" y="284"/>
                  </a:cubicBezTo>
                  <a:cubicBezTo>
                    <a:pt x="1206" y="284"/>
                    <a:pt x="1203" y="284"/>
                    <a:pt x="1201" y="284"/>
                  </a:cubicBezTo>
                  <a:cubicBezTo>
                    <a:pt x="1200" y="284"/>
                    <a:pt x="1198" y="284"/>
                    <a:pt x="1197" y="284"/>
                  </a:cubicBezTo>
                  <a:cubicBezTo>
                    <a:pt x="1196" y="284"/>
                    <a:pt x="1195" y="284"/>
                    <a:pt x="1194" y="284"/>
                  </a:cubicBezTo>
                  <a:cubicBezTo>
                    <a:pt x="1193" y="284"/>
                    <a:pt x="1192" y="284"/>
                    <a:pt x="1193" y="281"/>
                  </a:cubicBezTo>
                  <a:cubicBezTo>
                    <a:pt x="1194" y="272"/>
                    <a:pt x="1200" y="269"/>
                    <a:pt x="1205" y="269"/>
                  </a:cubicBezTo>
                  <a:cubicBezTo>
                    <a:pt x="1206" y="269"/>
                    <a:pt x="1206" y="269"/>
                    <a:pt x="1207" y="269"/>
                  </a:cubicBezTo>
                  <a:cubicBezTo>
                    <a:pt x="1209" y="269"/>
                    <a:pt x="1210" y="269"/>
                    <a:pt x="1211" y="269"/>
                  </a:cubicBezTo>
                  <a:cubicBezTo>
                    <a:pt x="1213" y="269"/>
                    <a:pt x="1215" y="269"/>
                    <a:pt x="1219" y="267"/>
                  </a:cubicBezTo>
                  <a:cubicBezTo>
                    <a:pt x="1230" y="263"/>
                    <a:pt x="1239" y="252"/>
                    <a:pt x="1239" y="252"/>
                  </a:cubicBezTo>
                  <a:cubicBezTo>
                    <a:pt x="1238" y="241"/>
                    <a:pt x="1241" y="235"/>
                    <a:pt x="1241" y="235"/>
                  </a:cubicBezTo>
                  <a:cubicBezTo>
                    <a:pt x="1233" y="225"/>
                    <a:pt x="1230" y="217"/>
                    <a:pt x="1230" y="217"/>
                  </a:cubicBezTo>
                  <a:cubicBezTo>
                    <a:pt x="1230" y="217"/>
                    <a:pt x="1229" y="218"/>
                    <a:pt x="1228" y="218"/>
                  </a:cubicBezTo>
                  <a:cubicBezTo>
                    <a:pt x="1227" y="218"/>
                    <a:pt x="1227" y="216"/>
                    <a:pt x="1229" y="210"/>
                  </a:cubicBezTo>
                  <a:cubicBezTo>
                    <a:pt x="1234" y="198"/>
                    <a:pt x="1234" y="202"/>
                    <a:pt x="1232" y="196"/>
                  </a:cubicBezTo>
                  <a:cubicBezTo>
                    <a:pt x="1231" y="190"/>
                    <a:pt x="1232" y="187"/>
                    <a:pt x="1229" y="183"/>
                  </a:cubicBezTo>
                  <a:cubicBezTo>
                    <a:pt x="1222" y="173"/>
                    <a:pt x="1218" y="172"/>
                    <a:pt x="1221" y="166"/>
                  </a:cubicBezTo>
                  <a:cubicBezTo>
                    <a:pt x="1225" y="160"/>
                    <a:pt x="1227" y="158"/>
                    <a:pt x="1229" y="153"/>
                  </a:cubicBezTo>
                  <a:cubicBezTo>
                    <a:pt x="1232" y="147"/>
                    <a:pt x="1234" y="149"/>
                    <a:pt x="1232" y="139"/>
                  </a:cubicBezTo>
                  <a:cubicBezTo>
                    <a:pt x="1230" y="129"/>
                    <a:pt x="1235" y="124"/>
                    <a:pt x="1229" y="122"/>
                  </a:cubicBezTo>
                  <a:cubicBezTo>
                    <a:pt x="1223" y="119"/>
                    <a:pt x="1226" y="115"/>
                    <a:pt x="1218" y="115"/>
                  </a:cubicBezTo>
                  <a:cubicBezTo>
                    <a:pt x="1214" y="115"/>
                    <a:pt x="1212" y="114"/>
                    <a:pt x="1211" y="114"/>
                  </a:cubicBezTo>
                  <a:cubicBezTo>
                    <a:pt x="1209" y="114"/>
                    <a:pt x="1207" y="115"/>
                    <a:pt x="1201" y="118"/>
                  </a:cubicBezTo>
                  <a:cubicBezTo>
                    <a:pt x="1191" y="122"/>
                    <a:pt x="1198" y="118"/>
                    <a:pt x="1186" y="125"/>
                  </a:cubicBezTo>
                  <a:cubicBezTo>
                    <a:pt x="1174" y="132"/>
                    <a:pt x="1177" y="132"/>
                    <a:pt x="1172" y="140"/>
                  </a:cubicBezTo>
                  <a:cubicBezTo>
                    <a:pt x="1166" y="147"/>
                    <a:pt x="1165" y="155"/>
                    <a:pt x="1162" y="158"/>
                  </a:cubicBezTo>
                  <a:cubicBezTo>
                    <a:pt x="1159" y="162"/>
                    <a:pt x="1160" y="168"/>
                    <a:pt x="1156" y="169"/>
                  </a:cubicBezTo>
                  <a:cubicBezTo>
                    <a:pt x="1152" y="170"/>
                    <a:pt x="1149" y="168"/>
                    <a:pt x="1153" y="177"/>
                  </a:cubicBezTo>
                  <a:cubicBezTo>
                    <a:pt x="1158" y="186"/>
                    <a:pt x="1163" y="185"/>
                    <a:pt x="1158" y="193"/>
                  </a:cubicBezTo>
                  <a:cubicBezTo>
                    <a:pt x="1153" y="201"/>
                    <a:pt x="1145" y="204"/>
                    <a:pt x="1153" y="205"/>
                  </a:cubicBezTo>
                  <a:cubicBezTo>
                    <a:pt x="1161" y="206"/>
                    <a:pt x="1160" y="211"/>
                    <a:pt x="1165" y="214"/>
                  </a:cubicBezTo>
                  <a:cubicBezTo>
                    <a:pt x="1171" y="217"/>
                    <a:pt x="1173" y="221"/>
                    <a:pt x="1172" y="226"/>
                  </a:cubicBezTo>
                  <a:cubicBezTo>
                    <a:pt x="1171" y="231"/>
                    <a:pt x="1172" y="237"/>
                    <a:pt x="1170" y="238"/>
                  </a:cubicBezTo>
                  <a:cubicBezTo>
                    <a:pt x="1167" y="238"/>
                    <a:pt x="1166" y="238"/>
                    <a:pt x="1164" y="238"/>
                  </a:cubicBezTo>
                  <a:cubicBezTo>
                    <a:pt x="1158" y="238"/>
                    <a:pt x="1158" y="235"/>
                    <a:pt x="1154" y="231"/>
                  </a:cubicBezTo>
                  <a:cubicBezTo>
                    <a:pt x="1149" y="225"/>
                    <a:pt x="1156" y="226"/>
                    <a:pt x="1147" y="223"/>
                  </a:cubicBezTo>
                  <a:cubicBezTo>
                    <a:pt x="1128" y="217"/>
                    <a:pt x="1127" y="219"/>
                    <a:pt x="1121" y="217"/>
                  </a:cubicBezTo>
                  <a:cubicBezTo>
                    <a:pt x="1107" y="210"/>
                    <a:pt x="1107" y="210"/>
                    <a:pt x="1100" y="210"/>
                  </a:cubicBezTo>
                  <a:cubicBezTo>
                    <a:pt x="1092" y="209"/>
                    <a:pt x="1089" y="209"/>
                    <a:pt x="1085" y="208"/>
                  </a:cubicBezTo>
                  <a:cubicBezTo>
                    <a:pt x="1078" y="204"/>
                    <a:pt x="1075" y="202"/>
                    <a:pt x="1074" y="202"/>
                  </a:cubicBezTo>
                  <a:cubicBezTo>
                    <a:pt x="1073" y="202"/>
                    <a:pt x="1073" y="203"/>
                    <a:pt x="1072" y="205"/>
                  </a:cubicBezTo>
                  <a:cubicBezTo>
                    <a:pt x="1070" y="218"/>
                    <a:pt x="1073" y="224"/>
                    <a:pt x="1070" y="228"/>
                  </a:cubicBezTo>
                  <a:cubicBezTo>
                    <a:pt x="1067" y="233"/>
                    <a:pt x="1070" y="231"/>
                    <a:pt x="1063" y="233"/>
                  </a:cubicBezTo>
                  <a:cubicBezTo>
                    <a:pt x="1053" y="235"/>
                    <a:pt x="1053" y="241"/>
                    <a:pt x="1053" y="241"/>
                  </a:cubicBezTo>
                  <a:cubicBezTo>
                    <a:pt x="1052" y="240"/>
                    <a:pt x="1051" y="240"/>
                    <a:pt x="1050" y="240"/>
                  </a:cubicBezTo>
                  <a:cubicBezTo>
                    <a:pt x="1049" y="240"/>
                    <a:pt x="1049" y="240"/>
                    <a:pt x="1049" y="240"/>
                  </a:cubicBezTo>
                  <a:cubicBezTo>
                    <a:pt x="1049" y="240"/>
                    <a:pt x="1048" y="240"/>
                    <a:pt x="1048" y="240"/>
                  </a:cubicBezTo>
                  <a:cubicBezTo>
                    <a:pt x="1047" y="240"/>
                    <a:pt x="1047" y="240"/>
                    <a:pt x="1046" y="236"/>
                  </a:cubicBezTo>
                  <a:cubicBezTo>
                    <a:pt x="1044" y="230"/>
                    <a:pt x="1052" y="223"/>
                    <a:pt x="1049" y="223"/>
                  </a:cubicBezTo>
                  <a:cubicBezTo>
                    <a:pt x="1049" y="223"/>
                    <a:pt x="1048" y="223"/>
                    <a:pt x="1046" y="224"/>
                  </a:cubicBezTo>
                  <a:cubicBezTo>
                    <a:pt x="1038" y="227"/>
                    <a:pt x="1034" y="234"/>
                    <a:pt x="1028" y="234"/>
                  </a:cubicBezTo>
                  <a:cubicBezTo>
                    <a:pt x="1027" y="234"/>
                    <a:pt x="1026" y="234"/>
                    <a:pt x="1025" y="234"/>
                  </a:cubicBezTo>
                  <a:cubicBezTo>
                    <a:pt x="1015" y="231"/>
                    <a:pt x="1012" y="228"/>
                    <a:pt x="1010" y="228"/>
                  </a:cubicBezTo>
                  <a:cubicBezTo>
                    <a:pt x="1010" y="228"/>
                    <a:pt x="1009" y="228"/>
                    <a:pt x="1009" y="229"/>
                  </a:cubicBezTo>
                  <a:cubicBezTo>
                    <a:pt x="991" y="237"/>
                    <a:pt x="992" y="241"/>
                    <a:pt x="990" y="241"/>
                  </a:cubicBezTo>
                  <a:cubicBezTo>
                    <a:pt x="990" y="241"/>
                    <a:pt x="990" y="241"/>
                    <a:pt x="990" y="241"/>
                  </a:cubicBezTo>
                  <a:cubicBezTo>
                    <a:pt x="980" y="240"/>
                    <a:pt x="981" y="239"/>
                    <a:pt x="980" y="239"/>
                  </a:cubicBezTo>
                  <a:cubicBezTo>
                    <a:pt x="979" y="239"/>
                    <a:pt x="978" y="239"/>
                    <a:pt x="976" y="240"/>
                  </a:cubicBezTo>
                  <a:cubicBezTo>
                    <a:pt x="983" y="240"/>
                    <a:pt x="980" y="241"/>
                    <a:pt x="977" y="241"/>
                  </a:cubicBezTo>
                  <a:cubicBezTo>
                    <a:pt x="975" y="241"/>
                    <a:pt x="973" y="241"/>
                    <a:pt x="976" y="240"/>
                  </a:cubicBezTo>
                  <a:cubicBezTo>
                    <a:pt x="964" y="238"/>
                    <a:pt x="969" y="238"/>
                    <a:pt x="967" y="236"/>
                  </a:cubicBezTo>
                  <a:cubicBezTo>
                    <a:pt x="959" y="229"/>
                    <a:pt x="960" y="227"/>
                    <a:pt x="959" y="227"/>
                  </a:cubicBezTo>
                  <a:cubicBezTo>
                    <a:pt x="958" y="227"/>
                    <a:pt x="957" y="228"/>
                    <a:pt x="953" y="229"/>
                  </a:cubicBezTo>
                  <a:cubicBezTo>
                    <a:pt x="948" y="230"/>
                    <a:pt x="943" y="231"/>
                    <a:pt x="939" y="232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1304" y="679"/>
                    <a:pt x="1304" y="679"/>
                    <a:pt x="1304" y="679"/>
                  </a:cubicBezTo>
                  <a:cubicBezTo>
                    <a:pt x="1312" y="677"/>
                    <a:pt x="1313" y="678"/>
                    <a:pt x="1316" y="675"/>
                  </a:cubicBezTo>
                  <a:cubicBezTo>
                    <a:pt x="1321" y="672"/>
                    <a:pt x="1324" y="671"/>
                    <a:pt x="1326" y="671"/>
                  </a:cubicBezTo>
                  <a:cubicBezTo>
                    <a:pt x="1327" y="671"/>
                    <a:pt x="1327" y="672"/>
                    <a:pt x="1327" y="674"/>
                  </a:cubicBezTo>
                  <a:cubicBezTo>
                    <a:pt x="1326" y="676"/>
                    <a:pt x="1327" y="677"/>
                    <a:pt x="1327" y="679"/>
                  </a:cubicBezTo>
                  <a:cubicBezTo>
                    <a:pt x="1881" y="679"/>
                    <a:pt x="1881" y="679"/>
                    <a:pt x="1881" y="679"/>
                  </a:cubicBezTo>
                  <a:cubicBezTo>
                    <a:pt x="1881" y="126"/>
                    <a:pt x="1881" y="126"/>
                    <a:pt x="1881" y="126"/>
                  </a:cubicBezTo>
                  <a:cubicBezTo>
                    <a:pt x="1861" y="123"/>
                    <a:pt x="1856" y="121"/>
                    <a:pt x="1856" y="121"/>
                  </a:cubicBezTo>
                  <a:cubicBezTo>
                    <a:pt x="1852" y="118"/>
                    <a:pt x="1849" y="117"/>
                    <a:pt x="1847" y="116"/>
                  </a:cubicBezTo>
                  <a:cubicBezTo>
                    <a:pt x="1846" y="117"/>
                    <a:pt x="1846" y="117"/>
                    <a:pt x="1845" y="117"/>
                  </a:cubicBezTo>
                  <a:cubicBezTo>
                    <a:pt x="1845" y="117"/>
                    <a:pt x="1845" y="117"/>
                    <a:pt x="1845" y="116"/>
                  </a:cubicBezTo>
                  <a:cubicBezTo>
                    <a:pt x="1842" y="115"/>
                    <a:pt x="1842" y="116"/>
                    <a:pt x="1846" y="113"/>
                  </a:cubicBezTo>
                  <a:cubicBezTo>
                    <a:pt x="1848" y="101"/>
                    <a:pt x="1852" y="107"/>
                    <a:pt x="1846" y="103"/>
                  </a:cubicBezTo>
                  <a:cubicBezTo>
                    <a:pt x="1844" y="102"/>
                    <a:pt x="1842" y="102"/>
                    <a:pt x="1841" y="102"/>
                  </a:cubicBezTo>
                  <a:cubicBezTo>
                    <a:pt x="1839" y="102"/>
                    <a:pt x="1838" y="102"/>
                    <a:pt x="1837" y="102"/>
                  </a:cubicBezTo>
                  <a:cubicBezTo>
                    <a:pt x="1836" y="102"/>
                    <a:pt x="1835" y="102"/>
                    <a:pt x="1833" y="102"/>
                  </a:cubicBezTo>
                  <a:cubicBezTo>
                    <a:pt x="1832" y="102"/>
                    <a:pt x="1831" y="102"/>
                    <a:pt x="1830" y="102"/>
                  </a:cubicBezTo>
                  <a:cubicBezTo>
                    <a:pt x="1823" y="100"/>
                    <a:pt x="1814" y="99"/>
                    <a:pt x="1809" y="97"/>
                  </a:cubicBezTo>
                  <a:cubicBezTo>
                    <a:pt x="1804" y="96"/>
                    <a:pt x="1800" y="96"/>
                    <a:pt x="1798" y="96"/>
                  </a:cubicBezTo>
                  <a:cubicBezTo>
                    <a:pt x="1795" y="96"/>
                    <a:pt x="1793" y="97"/>
                    <a:pt x="1791" y="98"/>
                  </a:cubicBezTo>
                  <a:cubicBezTo>
                    <a:pt x="1787" y="101"/>
                    <a:pt x="1786" y="105"/>
                    <a:pt x="1784" y="108"/>
                  </a:cubicBezTo>
                  <a:cubicBezTo>
                    <a:pt x="1782" y="111"/>
                    <a:pt x="1777" y="111"/>
                    <a:pt x="1779" y="115"/>
                  </a:cubicBezTo>
                  <a:cubicBezTo>
                    <a:pt x="1783" y="125"/>
                    <a:pt x="1785" y="122"/>
                    <a:pt x="1782" y="127"/>
                  </a:cubicBezTo>
                  <a:cubicBezTo>
                    <a:pt x="1774" y="137"/>
                    <a:pt x="1770" y="142"/>
                    <a:pt x="1770" y="142"/>
                  </a:cubicBezTo>
                  <a:cubicBezTo>
                    <a:pt x="1770" y="142"/>
                    <a:pt x="1768" y="134"/>
                    <a:pt x="1768" y="130"/>
                  </a:cubicBezTo>
                  <a:cubicBezTo>
                    <a:pt x="1768" y="126"/>
                    <a:pt x="1768" y="120"/>
                    <a:pt x="1768" y="120"/>
                  </a:cubicBezTo>
                  <a:cubicBezTo>
                    <a:pt x="1771" y="109"/>
                    <a:pt x="1771" y="109"/>
                    <a:pt x="1771" y="109"/>
                  </a:cubicBezTo>
                  <a:cubicBezTo>
                    <a:pt x="1766" y="107"/>
                    <a:pt x="1766" y="108"/>
                    <a:pt x="1761" y="107"/>
                  </a:cubicBezTo>
                  <a:cubicBezTo>
                    <a:pt x="1749" y="103"/>
                    <a:pt x="1745" y="101"/>
                    <a:pt x="1742" y="101"/>
                  </a:cubicBezTo>
                  <a:cubicBezTo>
                    <a:pt x="1740" y="101"/>
                    <a:pt x="1740" y="102"/>
                    <a:pt x="1738" y="104"/>
                  </a:cubicBezTo>
                  <a:cubicBezTo>
                    <a:pt x="1730" y="112"/>
                    <a:pt x="1728" y="115"/>
                    <a:pt x="1727" y="117"/>
                  </a:cubicBezTo>
                  <a:cubicBezTo>
                    <a:pt x="1726" y="117"/>
                    <a:pt x="1719" y="120"/>
                    <a:pt x="1721" y="120"/>
                  </a:cubicBezTo>
                  <a:cubicBezTo>
                    <a:pt x="1722" y="120"/>
                    <a:pt x="1722" y="119"/>
                    <a:pt x="1723" y="119"/>
                  </a:cubicBezTo>
                  <a:cubicBezTo>
                    <a:pt x="1708" y="125"/>
                    <a:pt x="1714" y="124"/>
                    <a:pt x="1708" y="125"/>
                  </a:cubicBezTo>
                  <a:cubicBezTo>
                    <a:pt x="1713" y="124"/>
                    <a:pt x="1715" y="124"/>
                    <a:pt x="1715" y="124"/>
                  </a:cubicBezTo>
                  <a:cubicBezTo>
                    <a:pt x="1716" y="124"/>
                    <a:pt x="1714" y="125"/>
                    <a:pt x="1712" y="125"/>
                  </a:cubicBezTo>
                  <a:cubicBezTo>
                    <a:pt x="1710" y="125"/>
                    <a:pt x="1708" y="126"/>
                    <a:pt x="1707" y="126"/>
                  </a:cubicBezTo>
                  <a:cubicBezTo>
                    <a:pt x="1707" y="126"/>
                    <a:pt x="1707" y="125"/>
                    <a:pt x="1708" y="125"/>
                  </a:cubicBezTo>
                  <a:cubicBezTo>
                    <a:pt x="1690" y="128"/>
                    <a:pt x="1695" y="131"/>
                    <a:pt x="1689" y="132"/>
                  </a:cubicBezTo>
                  <a:cubicBezTo>
                    <a:pt x="1672" y="135"/>
                    <a:pt x="1676" y="135"/>
                    <a:pt x="1666" y="136"/>
                  </a:cubicBezTo>
                  <a:cubicBezTo>
                    <a:pt x="1663" y="136"/>
                    <a:pt x="1660" y="136"/>
                    <a:pt x="1657" y="136"/>
                  </a:cubicBezTo>
                  <a:cubicBezTo>
                    <a:pt x="1653" y="136"/>
                    <a:pt x="1650" y="136"/>
                    <a:pt x="1650" y="136"/>
                  </a:cubicBezTo>
                  <a:cubicBezTo>
                    <a:pt x="1650" y="136"/>
                    <a:pt x="1672" y="129"/>
                    <a:pt x="1691" y="122"/>
                  </a:cubicBezTo>
                  <a:cubicBezTo>
                    <a:pt x="1704" y="117"/>
                    <a:pt x="1712" y="120"/>
                    <a:pt x="1713" y="115"/>
                  </a:cubicBezTo>
                  <a:cubicBezTo>
                    <a:pt x="1713" y="110"/>
                    <a:pt x="1718" y="109"/>
                    <a:pt x="1721" y="104"/>
                  </a:cubicBezTo>
                  <a:cubicBezTo>
                    <a:pt x="1723" y="99"/>
                    <a:pt x="1720" y="97"/>
                    <a:pt x="1724" y="95"/>
                  </a:cubicBezTo>
                  <a:cubicBezTo>
                    <a:pt x="1736" y="90"/>
                    <a:pt x="1746" y="87"/>
                    <a:pt x="1748" y="86"/>
                  </a:cubicBezTo>
                  <a:cubicBezTo>
                    <a:pt x="1750" y="85"/>
                    <a:pt x="1766" y="83"/>
                    <a:pt x="1768" y="81"/>
                  </a:cubicBezTo>
                  <a:cubicBezTo>
                    <a:pt x="1770" y="79"/>
                    <a:pt x="1784" y="77"/>
                    <a:pt x="1785" y="75"/>
                  </a:cubicBezTo>
                  <a:cubicBezTo>
                    <a:pt x="1787" y="69"/>
                    <a:pt x="1775" y="68"/>
                    <a:pt x="1777" y="66"/>
                  </a:cubicBezTo>
                  <a:cubicBezTo>
                    <a:pt x="1785" y="60"/>
                    <a:pt x="1794" y="60"/>
                    <a:pt x="1792" y="55"/>
                  </a:cubicBezTo>
                  <a:cubicBezTo>
                    <a:pt x="1789" y="51"/>
                    <a:pt x="1792" y="50"/>
                    <a:pt x="1787" y="47"/>
                  </a:cubicBezTo>
                  <a:cubicBezTo>
                    <a:pt x="1782" y="43"/>
                    <a:pt x="1783" y="40"/>
                    <a:pt x="1781" y="37"/>
                  </a:cubicBezTo>
                  <a:cubicBezTo>
                    <a:pt x="1778" y="33"/>
                    <a:pt x="1780" y="31"/>
                    <a:pt x="1772" y="26"/>
                  </a:cubicBezTo>
                  <a:cubicBezTo>
                    <a:pt x="1763" y="22"/>
                    <a:pt x="1763" y="20"/>
                    <a:pt x="1759" y="20"/>
                  </a:cubicBezTo>
                  <a:cubicBezTo>
                    <a:pt x="1758" y="20"/>
                    <a:pt x="1758" y="20"/>
                    <a:pt x="1758" y="20"/>
                  </a:cubicBezTo>
                  <a:cubicBezTo>
                    <a:pt x="1721" y="22"/>
                    <a:pt x="1719" y="22"/>
                    <a:pt x="1715" y="25"/>
                  </a:cubicBezTo>
                  <a:cubicBezTo>
                    <a:pt x="1708" y="31"/>
                    <a:pt x="1703" y="36"/>
                    <a:pt x="1701" y="36"/>
                  </a:cubicBezTo>
                  <a:cubicBezTo>
                    <a:pt x="1700" y="36"/>
                    <a:pt x="1699" y="36"/>
                    <a:pt x="1699" y="35"/>
                  </a:cubicBezTo>
                  <a:cubicBezTo>
                    <a:pt x="1695" y="23"/>
                    <a:pt x="1695" y="18"/>
                    <a:pt x="1692" y="17"/>
                  </a:cubicBezTo>
                  <a:cubicBezTo>
                    <a:pt x="1692" y="17"/>
                    <a:pt x="1691" y="17"/>
                    <a:pt x="1691" y="17"/>
                  </a:cubicBezTo>
                  <a:cubicBezTo>
                    <a:pt x="1690" y="17"/>
                    <a:pt x="1689" y="18"/>
                    <a:pt x="1688" y="19"/>
                  </a:cubicBezTo>
                  <a:cubicBezTo>
                    <a:pt x="1687" y="19"/>
                    <a:pt x="1686" y="20"/>
                    <a:pt x="1685" y="20"/>
                  </a:cubicBezTo>
                  <a:cubicBezTo>
                    <a:pt x="1684" y="20"/>
                    <a:pt x="1683" y="19"/>
                    <a:pt x="1681" y="15"/>
                  </a:cubicBezTo>
                  <a:cubicBezTo>
                    <a:pt x="1678" y="4"/>
                    <a:pt x="1678" y="0"/>
                    <a:pt x="1673" y="0"/>
                  </a:cubicBezTo>
                  <a:cubicBezTo>
                    <a:pt x="1673" y="0"/>
                    <a:pt x="1672" y="0"/>
                    <a:pt x="1672" y="0"/>
                  </a:cubicBezTo>
                  <a:cubicBezTo>
                    <a:pt x="1669" y="0"/>
                    <a:pt x="1667" y="0"/>
                    <a:pt x="1665" y="0"/>
                  </a:cubicBezTo>
                  <a:cubicBezTo>
                    <a:pt x="1663" y="0"/>
                    <a:pt x="1661" y="0"/>
                    <a:pt x="1656" y="0"/>
                  </a:cubicBezTo>
                  <a:cubicBezTo>
                    <a:pt x="1652" y="0"/>
                    <a:pt x="1650" y="0"/>
                    <a:pt x="1648" y="0"/>
                  </a:cubicBezTo>
                  <a:moveTo>
                    <a:pt x="710" y="1699"/>
                  </a:moveTo>
                  <a:cubicBezTo>
                    <a:pt x="708" y="1699"/>
                    <a:pt x="709" y="1695"/>
                    <a:pt x="707" y="1694"/>
                  </a:cubicBezTo>
                  <a:cubicBezTo>
                    <a:pt x="706" y="1692"/>
                    <a:pt x="708" y="1690"/>
                    <a:pt x="707" y="1686"/>
                  </a:cubicBezTo>
                  <a:cubicBezTo>
                    <a:pt x="706" y="1683"/>
                    <a:pt x="707" y="1681"/>
                    <a:pt x="704" y="1680"/>
                  </a:cubicBezTo>
                  <a:cubicBezTo>
                    <a:pt x="701" y="1678"/>
                    <a:pt x="704" y="1676"/>
                    <a:pt x="704" y="1674"/>
                  </a:cubicBezTo>
                  <a:cubicBezTo>
                    <a:pt x="705" y="1673"/>
                    <a:pt x="705" y="1670"/>
                    <a:pt x="701" y="1668"/>
                  </a:cubicBezTo>
                  <a:cubicBezTo>
                    <a:pt x="699" y="1666"/>
                    <a:pt x="700" y="1664"/>
                    <a:pt x="703" y="1662"/>
                  </a:cubicBezTo>
                  <a:cubicBezTo>
                    <a:pt x="705" y="1661"/>
                    <a:pt x="703" y="1657"/>
                    <a:pt x="703" y="1655"/>
                  </a:cubicBezTo>
                  <a:cubicBezTo>
                    <a:pt x="704" y="1653"/>
                    <a:pt x="704" y="1650"/>
                    <a:pt x="703" y="1647"/>
                  </a:cubicBezTo>
                  <a:cubicBezTo>
                    <a:pt x="703" y="1644"/>
                    <a:pt x="703" y="1641"/>
                    <a:pt x="703" y="1638"/>
                  </a:cubicBezTo>
                  <a:cubicBezTo>
                    <a:pt x="703" y="1636"/>
                    <a:pt x="703" y="1633"/>
                    <a:pt x="702" y="1632"/>
                  </a:cubicBezTo>
                  <a:cubicBezTo>
                    <a:pt x="701" y="1630"/>
                    <a:pt x="700" y="1627"/>
                    <a:pt x="700" y="1627"/>
                  </a:cubicBezTo>
                  <a:cubicBezTo>
                    <a:pt x="699" y="1626"/>
                    <a:pt x="699" y="1625"/>
                    <a:pt x="700" y="1625"/>
                  </a:cubicBezTo>
                  <a:cubicBezTo>
                    <a:pt x="701" y="1625"/>
                    <a:pt x="705" y="1628"/>
                    <a:pt x="706" y="1628"/>
                  </a:cubicBezTo>
                  <a:cubicBezTo>
                    <a:pt x="707" y="1629"/>
                    <a:pt x="707" y="1630"/>
                    <a:pt x="711" y="1634"/>
                  </a:cubicBezTo>
                  <a:cubicBezTo>
                    <a:pt x="714" y="1637"/>
                    <a:pt x="712" y="1636"/>
                    <a:pt x="712" y="1638"/>
                  </a:cubicBezTo>
                  <a:cubicBezTo>
                    <a:pt x="712" y="1639"/>
                    <a:pt x="711" y="1640"/>
                    <a:pt x="710" y="1642"/>
                  </a:cubicBezTo>
                  <a:cubicBezTo>
                    <a:pt x="710" y="1644"/>
                    <a:pt x="711" y="1646"/>
                    <a:pt x="711" y="1648"/>
                  </a:cubicBezTo>
                  <a:cubicBezTo>
                    <a:pt x="711" y="1650"/>
                    <a:pt x="713" y="1654"/>
                    <a:pt x="711" y="1659"/>
                  </a:cubicBezTo>
                  <a:cubicBezTo>
                    <a:pt x="710" y="1663"/>
                    <a:pt x="711" y="1661"/>
                    <a:pt x="710" y="1665"/>
                  </a:cubicBezTo>
                  <a:cubicBezTo>
                    <a:pt x="710" y="1670"/>
                    <a:pt x="710" y="1668"/>
                    <a:pt x="712" y="1672"/>
                  </a:cubicBezTo>
                  <a:cubicBezTo>
                    <a:pt x="714" y="1677"/>
                    <a:pt x="711" y="1675"/>
                    <a:pt x="712" y="1679"/>
                  </a:cubicBezTo>
                  <a:cubicBezTo>
                    <a:pt x="713" y="1683"/>
                    <a:pt x="712" y="1685"/>
                    <a:pt x="713" y="1687"/>
                  </a:cubicBezTo>
                  <a:cubicBezTo>
                    <a:pt x="713" y="1690"/>
                    <a:pt x="713" y="1691"/>
                    <a:pt x="715" y="1695"/>
                  </a:cubicBezTo>
                  <a:cubicBezTo>
                    <a:pt x="717" y="1699"/>
                    <a:pt x="717" y="1697"/>
                    <a:pt x="710" y="1699"/>
                  </a:cubicBezTo>
                  <a:cubicBezTo>
                    <a:pt x="710" y="1699"/>
                    <a:pt x="710" y="1699"/>
                    <a:pt x="710" y="1699"/>
                  </a:cubicBezTo>
                  <a:moveTo>
                    <a:pt x="669" y="1615"/>
                  </a:moveTo>
                  <a:cubicBezTo>
                    <a:pt x="668" y="1615"/>
                    <a:pt x="665" y="1614"/>
                    <a:pt x="662" y="1612"/>
                  </a:cubicBezTo>
                  <a:cubicBezTo>
                    <a:pt x="659" y="1611"/>
                    <a:pt x="661" y="1606"/>
                    <a:pt x="659" y="1606"/>
                  </a:cubicBezTo>
                  <a:cubicBezTo>
                    <a:pt x="657" y="1605"/>
                    <a:pt x="658" y="1601"/>
                    <a:pt x="654" y="1599"/>
                  </a:cubicBezTo>
                  <a:cubicBezTo>
                    <a:pt x="649" y="1597"/>
                    <a:pt x="653" y="1592"/>
                    <a:pt x="651" y="1590"/>
                  </a:cubicBezTo>
                  <a:cubicBezTo>
                    <a:pt x="650" y="1587"/>
                    <a:pt x="647" y="1587"/>
                    <a:pt x="644" y="1585"/>
                  </a:cubicBezTo>
                  <a:cubicBezTo>
                    <a:pt x="641" y="1583"/>
                    <a:pt x="642" y="1581"/>
                    <a:pt x="642" y="1579"/>
                  </a:cubicBezTo>
                  <a:cubicBezTo>
                    <a:pt x="642" y="1577"/>
                    <a:pt x="642" y="1574"/>
                    <a:pt x="642" y="1570"/>
                  </a:cubicBezTo>
                  <a:cubicBezTo>
                    <a:pt x="641" y="1567"/>
                    <a:pt x="640" y="1566"/>
                    <a:pt x="637" y="1564"/>
                  </a:cubicBezTo>
                  <a:cubicBezTo>
                    <a:pt x="634" y="1561"/>
                    <a:pt x="636" y="1560"/>
                    <a:pt x="639" y="1557"/>
                  </a:cubicBezTo>
                  <a:cubicBezTo>
                    <a:pt x="642" y="1554"/>
                    <a:pt x="639" y="1552"/>
                    <a:pt x="639" y="1550"/>
                  </a:cubicBezTo>
                  <a:cubicBezTo>
                    <a:pt x="638" y="1548"/>
                    <a:pt x="636" y="1546"/>
                    <a:pt x="634" y="1543"/>
                  </a:cubicBezTo>
                  <a:cubicBezTo>
                    <a:pt x="632" y="1541"/>
                    <a:pt x="635" y="1540"/>
                    <a:pt x="635" y="1538"/>
                  </a:cubicBezTo>
                  <a:cubicBezTo>
                    <a:pt x="635" y="1536"/>
                    <a:pt x="637" y="1533"/>
                    <a:pt x="637" y="1533"/>
                  </a:cubicBezTo>
                  <a:cubicBezTo>
                    <a:pt x="637" y="1528"/>
                    <a:pt x="637" y="1528"/>
                    <a:pt x="637" y="1528"/>
                  </a:cubicBezTo>
                  <a:cubicBezTo>
                    <a:pt x="637" y="1528"/>
                    <a:pt x="637" y="1524"/>
                    <a:pt x="638" y="1522"/>
                  </a:cubicBezTo>
                  <a:cubicBezTo>
                    <a:pt x="638" y="1521"/>
                    <a:pt x="637" y="1519"/>
                    <a:pt x="631" y="1515"/>
                  </a:cubicBezTo>
                  <a:cubicBezTo>
                    <a:pt x="628" y="1513"/>
                    <a:pt x="631" y="1513"/>
                    <a:pt x="630" y="1511"/>
                  </a:cubicBezTo>
                  <a:cubicBezTo>
                    <a:pt x="630" y="1509"/>
                    <a:pt x="630" y="1507"/>
                    <a:pt x="629" y="1505"/>
                  </a:cubicBezTo>
                  <a:cubicBezTo>
                    <a:pt x="628" y="1503"/>
                    <a:pt x="631" y="1501"/>
                    <a:pt x="636" y="1500"/>
                  </a:cubicBezTo>
                  <a:cubicBezTo>
                    <a:pt x="638" y="1500"/>
                    <a:pt x="638" y="1496"/>
                    <a:pt x="633" y="1491"/>
                  </a:cubicBezTo>
                  <a:cubicBezTo>
                    <a:pt x="632" y="1490"/>
                    <a:pt x="634" y="1490"/>
                    <a:pt x="635" y="1487"/>
                  </a:cubicBezTo>
                  <a:cubicBezTo>
                    <a:pt x="636" y="1482"/>
                    <a:pt x="636" y="1482"/>
                    <a:pt x="636" y="1482"/>
                  </a:cubicBezTo>
                  <a:cubicBezTo>
                    <a:pt x="636" y="1482"/>
                    <a:pt x="634" y="1478"/>
                    <a:pt x="636" y="1476"/>
                  </a:cubicBezTo>
                  <a:cubicBezTo>
                    <a:pt x="638" y="1474"/>
                    <a:pt x="640" y="1474"/>
                    <a:pt x="642" y="1474"/>
                  </a:cubicBezTo>
                  <a:cubicBezTo>
                    <a:pt x="643" y="1474"/>
                    <a:pt x="644" y="1474"/>
                    <a:pt x="645" y="1474"/>
                  </a:cubicBezTo>
                  <a:cubicBezTo>
                    <a:pt x="649" y="1474"/>
                    <a:pt x="648" y="1476"/>
                    <a:pt x="649" y="1479"/>
                  </a:cubicBezTo>
                  <a:cubicBezTo>
                    <a:pt x="650" y="1481"/>
                    <a:pt x="646" y="1485"/>
                    <a:pt x="645" y="1486"/>
                  </a:cubicBezTo>
                  <a:cubicBezTo>
                    <a:pt x="645" y="1488"/>
                    <a:pt x="643" y="1489"/>
                    <a:pt x="638" y="1492"/>
                  </a:cubicBezTo>
                  <a:cubicBezTo>
                    <a:pt x="639" y="1499"/>
                    <a:pt x="639" y="1499"/>
                    <a:pt x="639" y="1499"/>
                  </a:cubicBezTo>
                  <a:cubicBezTo>
                    <a:pt x="640" y="1504"/>
                    <a:pt x="640" y="1504"/>
                    <a:pt x="640" y="1504"/>
                  </a:cubicBezTo>
                  <a:cubicBezTo>
                    <a:pt x="640" y="1504"/>
                    <a:pt x="643" y="1509"/>
                    <a:pt x="644" y="1510"/>
                  </a:cubicBezTo>
                  <a:cubicBezTo>
                    <a:pt x="646" y="1511"/>
                    <a:pt x="643" y="1513"/>
                    <a:pt x="643" y="1514"/>
                  </a:cubicBezTo>
                  <a:cubicBezTo>
                    <a:pt x="643" y="1516"/>
                    <a:pt x="641" y="1519"/>
                    <a:pt x="641" y="1519"/>
                  </a:cubicBezTo>
                  <a:cubicBezTo>
                    <a:pt x="641" y="1523"/>
                    <a:pt x="641" y="1523"/>
                    <a:pt x="641" y="1523"/>
                  </a:cubicBezTo>
                  <a:cubicBezTo>
                    <a:pt x="641" y="1523"/>
                    <a:pt x="642" y="1527"/>
                    <a:pt x="643" y="1529"/>
                  </a:cubicBezTo>
                  <a:cubicBezTo>
                    <a:pt x="644" y="1531"/>
                    <a:pt x="643" y="1532"/>
                    <a:pt x="647" y="1534"/>
                  </a:cubicBezTo>
                  <a:cubicBezTo>
                    <a:pt x="651" y="1537"/>
                    <a:pt x="649" y="1539"/>
                    <a:pt x="649" y="1544"/>
                  </a:cubicBezTo>
                  <a:cubicBezTo>
                    <a:pt x="649" y="1549"/>
                    <a:pt x="646" y="1546"/>
                    <a:pt x="645" y="1550"/>
                  </a:cubicBezTo>
                  <a:cubicBezTo>
                    <a:pt x="644" y="1553"/>
                    <a:pt x="644" y="1556"/>
                    <a:pt x="645" y="1560"/>
                  </a:cubicBezTo>
                  <a:cubicBezTo>
                    <a:pt x="647" y="1564"/>
                    <a:pt x="647" y="1564"/>
                    <a:pt x="647" y="1568"/>
                  </a:cubicBezTo>
                  <a:cubicBezTo>
                    <a:pt x="647" y="1571"/>
                    <a:pt x="648" y="1572"/>
                    <a:pt x="648" y="1574"/>
                  </a:cubicBezTo>
                  <a:cubicBezTo>
                    <a:pt x="649" y="1576"/>
                    <a:pt x="652" y="1580"/>
                    <a:pt x="656" y="1582"/>
                  </a:cubicBezTo>
                  <a:cubicBezTo>
                    <a:pt x="660" y="1584"/>
                    <a:pt x="658" y="1584"/>
                    <a:pt x="660" y="1586"/>
                  </a:cubicBezTo>
                  <a:cubicBezTo>
                    <a:pt x="661" y="1587"/>
                    <a:pt x="661" y="1592"/>
                    <a:pt x="661" y="1595"/>
                  </a:cubicBezTo>
                  <a:cubicBezTo>
                    <a:pt x="661" y="1598"/>
                    <a:pt x="663" y="1599"/>
                    <a:pt x="668" y="1602"/>
                  </a:cubicBezTo>
                  <a:cubicBezTo>
                    <a:pt x="673" y="1605"/>
                    <a:pt x="670" y="1606"/>
                    <a:pt x="670" y="1614"/>
                  </a:cubicBezTo>
                  <a:cubicBezTo>
                    <a:pt x="670" y="1615"/>
                    <a:pt x="669" y="1615"/>
                    <a:pt x="669" y="1615"/>
                  </a:cubicBezTo>
                  <a:moveTo>
                    <a:pt x="695" y="1476"/>
                  </a:moveTo>
                  <a:cubicBezTo>
                    <a:pt x="696" y="1471"/>
                    <a:pt x="696" y="1471"/>
                    <a:pt x="696" y="1471"/>
                  </a:cubicBezTo>
                  <a:cubicBezTo>
                    <a:pt x="702" y="1472"/>
                    <a:pt x="705" y="1473"/>
                    <a:pt x="705" y="1476"/>
                  </a:cubicBezTo>
                  <a:cubicBezTo>
                    <a:pt x="705" y="1478"/>
                    <a:pt x="705" y="1480"/>
                    <a:pt x="706" y="1481"/>
                  </a:cubicBezTo>
                  <a:cubicBezTo>
                    <a:pt x="708" y="1485"/>
                    <a:pt x="710" y="1486"/>
                    <a:pt x="710" y="1486"/>
                  </a:cubicBezTo>
                  <a:cubicBezTo>
                    <a:pt x="713" y="1483"/>
                    <a:pt x="713" y="1483"/>
                    <a:pt x="713" y="1483"/>
                  </a:cubicBezTo>
                  <a:cubicBezTo>
                    <a:pt x="717" y="1485"/>
                    <a:pt x="717" y="1485"/>
                    <a:pt x="717" y="1485"/>
                  </a:cubicBezTo>
                  <a:cubicBezTo>
                    <a:pt x="713" y="1490"/>
                    <a:pt x="713" y="1490"/>
                    <a:pt x="713" y="1490"/>
                  </a:cubicBezTo>
                  <a:cubicBezTo>
                    <a:pt x="709" y="1495"/>
                    <a:pt x="709" y="1497"/>
                    <a:pt x="709" y="1497"/>
                  </a:cubicBezTo>
                  <a:cubicBezTo>
                    <a:pt x="709" y="1497"/>
                    <a:pt x="707" y="1499"/>
                    <a:pt x="708" y="1501"/>
                  </a:cubicBezTo>
                  <a:cubicBezTo>
                    <a:pt x="710" y="1504"/>
                    <a:pt x="710" y="1506"/>
                    <a:pt x="708" y="1507"/>
                  </a:cubicBezTo>
                  <a:cubicBezTo>
                    <a:pt x="705" y="1508"/>
                    <a:pt x="704" y="1509"/>
                    <a:pt x="706" y="1511"/>
                  </a:cubicBezTo>
                  <a:cubicBezTo>
                    <a:pt x="708" y="1514"/>
                    <a:pt x="712" y="1515"/>
                    <a:pt x="712" y="1515"/>
                  </a:cubicBezTo>
                  <a:cubicBezTo>
                    <a:pt x="711" y="1518"/>
                    <a:pt x="710" y="1519"/>
                    <a:pt x="709" y="1519"/>
                  </a:cubicBezTo>
                  <a:cubicBezTo>
                    <a:pt x="708" y="1519"/>
                    <a:pt x="708" y="1519"/>
                    <a:pt x="708" y="1519"/>
                  </a:cubicBezTo>
                  <a:cubicBezTo>
                    <a:pt x="708" y="1519"/>
                    <a:pt x="707" y="1519"/>
                    <a:pt x="707" y="1519"/>
                  </a:cubicBezTo>
                  <a:cubicBezTo>
                    <a:pt x="703" y="1519"/>
                    <a:pt x="701" y="1522"/>
                    <a:pt x="703" y="1522"/>
                  </a:cubicBezTo>
                  <a:cubicBezTo>
                    <a:pt x="705" y="1523"/>
                    <a:pt x="705" y="1527"/>
                    <a:pt x="704" y="1527"/>
                  </a:cubicBezTo>
                  <a:cubicBezTo>
                    <a:pt x="703" y="1528"/>
                    <a:pt x="703" y="1528"/>
                    <a:pt x="702" y="1528"/>
                  </a:cubicBezTo>
                  <a:cubicBezTo>
                    <a:pt x="701" y="1528"/>
                    <a:pt x="700" y="1527"/>
                    <a:pt x="700" y="1526"/>
                  </a:cubicBezTo>
                  <a:cubicBezTo>
                    <a:pt x="700" y="1524"/>
                    <a:pt x="701" y="1523"/>
                    <a:pt x="700" y="1521"/>
                  </a:cubicBezTo>
                  <a:cubicBezTo>
                    <a:pt x="696" y="1518"/>
                    <a:pt x="691" y="1518"/>
                    <a:pt x="691" y="1518"/>
                  </a:cubicBezTo>
                  <a:cubicBezTo>
                    <a:pt x="689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90" y="1520"/>
                    <a:pt x="690" y="1520"/>
                  </a:cubicBezTo>
                  <a:cubicBezTo>
                    <a:pt x="690" y="1520"/>
                    <a:pt x="689" y="1520"/>
                    <a:pt x="688" y="1520"/>
                  </a:cubicBezTo>
                  <a:cubicBezTo>
                    <a:pt x="682" y="1522"/>
                    <a:pt x="686" y="1525"/>
                    <a:pt x="684" y="1525"/>
                  </a:cubicBezTo>
                  <a:cubicBezTo>
                    <a:pt x="683" y="1525"/>
                    <a:pt x="683" y="1526"/>
                    <a:pt x="682" y="1526"/>
                  </a:cubicBezTo>
                  <a:cubicBezTo>
                    <a:pt x="677" y="1526"/>
                    <a:pt x="675" y="1524"/>
                    <a:pt x="676" y="1522"/>
                  </a:cubicBezTo>
                  <a:cubicBezTo>
                    <a:pt x="677" y="1520"/>
                    <a:pt x="674" y="1520"/>
                    <a:pt x="675" y="1517"/>
                  </a:cubicBezTo>
                  <a:cubicBezTo>
                    <a:pt x="675" y="1516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5" y="1515"/>
                  </a:cubicBezTo>
                  <a:cubicBezTo>
                    <a:pt x="675" y="1515"/>
                    <a:pt x="675" y="1515"/>
                    <a:pt x="676" y="1513"/>
                  </a:cubicBezTo>
                  <a:cubicBezTo>
                    <a:pt x="676" y="1509"/>
                    <a:pt x="677" y="1511"/>
                    <a:pt x="677" y="1507"/>
                  </a:cubicBezTo>
                  <a:cubicBezTo>
                    <a:pt x="677" y="1504"/>
                    <a:pt x="678" y="1502"/>
                    <a:pt x="677" y="1501"/>
                  </a:cubicBezTo>
                  <a:cubicBezTo>
                    <a:pt x="673" y="1496"/>
                    <a:pt x="673" y="1496"/>
                    <a:pt x="673" y="1492"/>
                  </a:cubicBezTo>
                  <a:cubicBezTo>
                    <a:pt x="672" y="1489"/>
                    <a:pt x="670" y="1491"/>
                    <a:pt x="672" y="1489"/>
                  </a:cubicBezTo>
                  <a:cubicBezTo>
                    <a:pt x="674" y="1487"/>
                    <a:pt x="675" y="1481"/>
                    <a:pt x="674" y="1481"/>
                  </a:cubicBezTo>
                  <a:cubicBezTo>
                    <a:pt x="672" y="1480"/>
                    <a:pt x="671" y="1480"/>
                    <a:pt x="672" y="1478"/>
                  </a:cubicBezTo>
                  <a:cubicBezTo>
                    <a:pt x="673" y="1476"/>
                    <a:pt x="674" y="1473"/>
                    <a:pt x="676" y="1473"/>
                  </a:cubicBezTo>
                  <a:cubicBezTo>
                    <a:pt x="681" y="1473"/>
                    <a:pt x="689" y="1474"/>
                    <a:pt x="689" y="1474"/>
                  </a:cubicBezTo>
                  <a:cubicBezTo>
                    <a:pt x="695" y="1476"/>
                    <a:pt x="695" y="1476"/>
                    <a:pt x="695" y="1476"/>
                  </a:cubicBezTo>
                  <a:moveTo>
                    <a:pt x="742" y="1438"/>
                  </a:moveTo>
                  <a:cubicBezTo>
                    <a:pt x="740" y="1438"/>
                    <a:pt x="739" y="1435"/>
                    <a:pt x="735" y="1429"/>
                  </a:cubicBezTo>
                  <a:cubicBezTo>
                    <a:pt x="734" y="1428"/>
                    <a:pt x="730" y="1427"/>
                    <a:pt x="726" y="1425"/>
                  </a:cubicBezTo>
                  <a:cubicBezTo>
                    <a:pt x="722" y="1424"/>
                    <a:pt x="725" y="1421"/>
                    <a:pt x="725" y="1419"/>
                  </a:cubicBezTo>
                  <a:cubicBezTo>
                    <a:pt x="725" y="1416"/>
                    <a:pt x="727" y="1414"/>
                    <a:pt x="730" y="1411"/>
                  </a:cubicBezTo>
                  <a:cubicBezTo>
                    <a:pt x="733" y="1407"/>
                    <a:pt x="730" y="1407"/>
                    <a:pt x="731" y="1406"/>
                  </a:cubicBezTo>
                  <a:cubicBezTo>
                    <a:pt x="732" y="1404"/>
                    <a:pt x="730" y="1400"/>
                    <a:pt x="730" y="1400"/>
                  </a:cubicBezTo>
                  <a:cubicBezTo>
                    <a:pt x="730" y="1400"/>
                    <a:pt x="730" y="1400"/>
                    <a:pt x="731" y="1400"/>
                  </a:cubicBezTo>
                  <a:cubicBezTo>
                    <a:pt x="732" y="1400"/>
                    <a:pt x="732" y="1400"/>
                    <a:pt x="733" y="1400"/>
                  </a:cubicBezTo>
                  <a:cubicBezTo>
                    <a:pt x="734" y="1400"/>
                    <a:pt x="735" y="1403"/>
                    <a:pt x="737" y="1406"/>
                  </a:cubicBezTo>
                  <a:cubicBezTo>
                    <a:pt x="739" y="1409"/>
                    <a:pt x="739" y="1409"/>
                    <a:pt x="740" y="1412"/>
                  </a:cubicBezTo>
                  <a:cubicBezTo>
                    <a:pt x="741" y="1415"/>
                    <a:pt x="737" y="1415"/>
                    <a:pt x="737" y="1419"/>
                  </a:cubicBezTo>
                  <a:cubicBezTo>
                    <a:pt x="737" y="1422"/>
                    <a:pt x="737" y="1422"/>
                    <a:pt x="739" y="1425"/>
                  </a:cubicBezTo>
                  <a:cubicBezTo>
                    <a:pt x="740" y="1427"/>
                    <a:pt x="741" y="1428"/>
                    <a:pt x="743" y="1429"/>
                  </a:cubicBezTo>
                  <a:cubicBezTo>
                    <a:pt x="745" y="1430"/>
                    <a:pt x="744" y="1432"/>
                    <a:pt x="744" y="1433"/>
                  </a:cubicBezTo>
                  <a:cubicBezTo>
                    <a:pt x="744" y="1435"/>
                    <a:pt x="745" y="1437"/>
                    <a:pt x="743" y="1437"/>
                  </a:cubicBezTo>
                  <a:cubicBezTo>
                    <a:pt x="742" y="1437"/>
                    <a:pt x="742" y="1438"/>
                    <a:pt x="742" y="1438"/>
                  </a:cubicBezTo>
                  <a:moveTo>
                    <a:pt x="917" y="1359"/>
                  </a:moveTo>
                  <a:cubicBezTo>
                    <a:pt x="76" y="1359"/>
                    <a:pt x="76" y="1359"/>
                    <a:pt x="76" y="1359"/>
                  </a:cubicBezTo>
                  <a:cubicBezTo>
                    <a:pt x="78" y="1360"/>
                    <a:pt x="79" y="1362"/>
                    <a:pt x="80" y="1363"/>
                  </a:cubicBezTo>
                  <a:cubicBezTo>
                    <a:pt x="89" y="1373"/>
                    <a:pt x="92" y="1374"/>
                    <a:pt x="94" y="1377"/>
                  </a:cubicBezTo>
                  <a:cubicBezTo>
                    <a:pt x="103" y="1388"/>
                    <a:pt x="104" y="1391"/>
                    <a:pt x="108" y="1393"/>
                  </a:cubicBezTo>
                  <a:cubicBezTo>
                    <a:pt x="120" y="1401"/>
                    <a:pt x="119" y="1399"/>
                    <a:pt x="125" y="1402"/>
                  </a:cubicBezTo>
                  <a:cubicBezTo>
                    <a:pt x="133" y="1405"/>
                    <a:pt x="138" y="1406"/>
                    <a:pt x="141" y="1406"/>
                  </a:cubicBezTo>
                  <a:cubicBezTo>
                    <a:pt x="144" y="1406"/>
                    <a:pt x="146" y="1405"/>
                    <a:pt x="147" y="1404"/>
                  </a:cubicBezTo>
                  <a:cubicBezTo>
                    <a:pt x="150" y="1401"/>
                    <a:pt x="151" y="1395"/>
                    <a:pt x="155" y="1394"/>
                  </a:cubicBezTo>
                  <a:cubicBezTo>
                    <a:pt x="165" y="1392"/>
                    <a:pt x="163" y="1389"/>
                    <a:pt x="164" y="1389"/>
                  </a:cubicBezTo>
                  <a:cubicBezTo>
                    <a:pt x="165" y="1389"/>
                    <a:pt x="166" y="1389"/>
                    <a:pt x="169" y="1391"/>
                  </a:cubicBezTo>
                  <a:cubicBezTo>
                    <a:pt x="180" y="1397"/>
                    <a:pt x="177" y="1394"/>
                    <a:pt x="187" y="1397"/>
                  </a:cubicBezTo>
                  <a:cubicBezTo>
                    <a:pt x="191" y="1398"/>
                    <a:pt x="193" y="1399"/>
                    <a:pt x="195" y="1399"/>
                  </a:cubicBezTo>
                  <a:cubicBezTo>
                    <a:pt x="196" y="1399"/>
                    <a:pt x="197" y="1398"/>
                    <a:pt x="200" y="1397"/>
                  </a:cubicBezTo>
                  <a:cubicBezTo>
                    <a:pt x="215" y="1391"/>
                    <a:pt x="216" y="1387"/>
                    <a:pt x="222" y="1387"/>
                  </a:cubicBezTo>
                  <a:cubicBezTo>
                    <a:pt x="223" y="1387"/>
                    <a:pt x="224" y="1387"/>
                    <a:pt x="225" y="1387"/>
                  </a:cubicBezTo>
                  <a:cubicBezTo>
                    <a:pt x="227" y="1387"/>
                    <a:pt x="229" y="1387"/>
                    <a:pt x="230" y="1387"/>
                  </a:cubicBezTo>
                  <a:cubicBezTo>
                    <a:pt x="235" y="1387"/>
                    <a:pt x="237" y="1386"/>
                    <a:pt x="240" y="1385"/>
                  </a:cubicBezTo>
                  <a:cubicBezTo>
                    <a:pt x="254" y="1380"/>
                    <a:pt x="254" y="1380"/>
                    <a:pt x="260" y="1378"/>
                  </a:cubicBezTo>
                  <a:cubicBezTo>
                    <a:pt x="275" y="1372"/>
                    <a:pt x="275" y="1367"/>
                    <a:pt x="279" y="1367"/>
                  </a:cubicBezTo>
                  <a:cubicBezTo>
                    <a:pt x="280" y="1367"/>
                    <a:pt x="281" y="1368"/>
                    <a:pt x="282" y="1368"/>
                  </a:cubicBezTo>
                  <a:cubicBezTo>
                    <a:pt x="302" y="1374"/>
                    <a:pt x="309" y="1369"/>
                    <a:pt x="312" y="1376"/>
                  </a:cubicBezTo>
                  <a:cubicBezTo>
                    <a:pt x="313" y="1379"/>
                    <a:pt x="313" y="1379"/>
                    <a:pt x="313" y="1379"/>
                  </a:cubicBezTo>
                  <a:cubicBezTo>
                    <a:pt x="314" y="1379"/>
                    <a:pt x="314" y="1379"/>
                    <a:pt x="314" y="1379"/>
                  </a:cubicBezTo>
                  <a:cubicBezTo>
                    <a:pt x="314" y="1379"/>
                    <a:pt x="314" y="1379"/>
                    <a:pt x="314" y="1379"/>
                  </a:cubicBezTo>
                  <a:cubicBezTo>
                    <a:pt x="314" y="1379"/>
                    <a:pt x="314" y="1379"/>
                    <a:pt x="315" y="1383"/>
                  </a:cubicBezTo>
                  <a:cubicBezTo>
                    <a:pt x="317" y="1391"/>
                    <a:pt x="315" y="1390"/>
                    <a:pt x="316" y="1395"/>
                  </a:cubicBezTo>
                  <a:cubicBezTo>
                    <a:pt x="317" y="1400"/>
                    <a:pt x="318" y="1403"/>
                    <a:pt x="322" y="1404"/>
                  </a:cubicBezTo>
                  <a:cubicBezTo>
                    <a:pt x="326" y="1404"/>
                    <a:pt x="328" y="1405"/>
                    <a:pt x="330" y="1405"/>
                  </a:cubicBezTo>
                  <a:cubicBezTo>
                    <a:pt x="335" y="1405"/>
                    <a:pt x="336" y="1403"/>
                    <a:pt x="339" y="1403"/>
                  </a:cubicBezTo>
                  <a:cubicBezTo>
                    <a:pt x="348" y="1402"/>
                    <a:pt x="349" y="1401"/>
                    <a:pt x="351" y="1401"/>
                  </a:cubicBezTo>
                  <a:cubicBezTo>
                    <a:pt x="352" y="1401"/>
                    <a:pt x="353" y="1401"/>
                    <a:pt x="356" y="1402"/>
                  </a:cubicBezTo>
                  <a:cubicBezTo>
                    <a:pt x="372" y="1408"/>
                    <a:pt x="376" y="1403"/>
                    <a:pt x="375" y="1411"/>
                  </a:cubicBezTo>
                  <a:cubicBezTo>
                    <a:pt x="374" y="1420"/>
                    <a:pt x="377" y="1417"/>
                    <a:pt x="375" y="1424"/>
                  </a:cubicBezTo>
                  <a:cubicBezTo>
                    <a:pt x="374" y="1432"/>
                    <a:pt x="374" y="1426"/>
                    <a:pt x="373" y="1435"/>
                  </a:cubicBezTo>
                  <a:cubicBezTo>
                    <a:pt x="372" y="1444"/>
                    <a:pt x="376" y="1440"/>
                    <a:pt x="372" y="1450"/>
                  </a:cubicBezTo>
                  <a:cubicBezTo>
                    <a:pt x="368" y="1459"/>
                    <a:pt x="376" y="1464"/>
                    <a:pt x="371" y="1466"/>
                  </a:cubicBezTo>
                  <a:cubicBezTo>
                    <a:pt x="366" y="1468"/>
                    <a:pt x="372" y="1465"/>
                    <a:pt x="369" y="1472"/>
                  </a:cubicBezTo>
                  <a:cubicBezTo>
                    <a:pt x="367" y="1479"/>
                    <a:pt x="366" y="1483"/>
                    <a:pt x="363" y="1488"/>
                  </a:cubicBezTo>
                  <a:cubicBezTo>
                    <a:pt x="360" y="1493"/>
                    <a:pt x="362" y="1497"/>
                    <a:pt x="362" y="1497"/>
                  </a:cubicBezTo>
                  <a:cubicBezTo>
                    <a:pt x="372" y="1500"/>
                    <a:pt x="359" y="1504"/>
                    <a:pt x="370" y="1509"/>
                  </a:cubicBezTo>
                  <a:cubicBezTo>
                    <a:pt x="381" y="1519"/>
                    <a:pt x="381" y="1519"/>
                    <a:pt x="381" y="1519"/>
                  </a:cubicBezTo>
                  <a:cubicBezTo>
                    <a:pt x="391" y="1527"/>
                    <a:pt x="390" y="1530"/>
                    <a:pt x="395" y="1536"/>
                  </a:cubicBezTo>
                  <a:cubicBezTo>
                    <a:pt x="401" y="1542"/>
                    <a:pt x="403" y="1545"/>
                    <a:pt x="405" y="1550"/>
                  </a:cubicBezTo>
                  <a:cubicBezTo>
                    <a:pt x="407" y="1555"/>
                    <a:pt x="401" y="1552"/>
                    <a:pt x="406" y="1561"/>
                  </a:cubicBezTo>
                  <a:cubicBezTo>
                    <a:pt x="411" y="1570"/>
                    <a:pt x="409" y="1567"/>
                    <a:pt x="413" y="1576"/>
                  </a:cubicBezTo>
                  <a:cubicBezTo>
                    <a:pt x="417" y="1585"/>
                    <a:pt x="417" y="1578"/>
                    <a:pt x="418" y="1587"/>
                  </a:cubicBezTo>
                  <a:cubicBezTo>
                    <a:pt x="419" y="1596"/>
                    <a:pt x="418" y="1598"/>
                    <a:pt x="422" y="1605"/>
                  </a:cubicBezTo>
                  <a:cubicBezTo>
                    <a:pt x="427" y="1612"/>
                    <a:pt x="428" y="1615"/>
                    <a:pt x="427" y="1619"/>
                  </a:cubicBezTo>
                  <a:cubicBezTo>
                    <a:pt x="426" y="1624"/>
                    <a:pt x="422" y="1630"/>
                    <a:pt x="422" y="1630"/>
                  </a:cubicBezTo>
                  <a:cubicBezTo>
                    <a:pt x="427" y="1642"/>
                    <a:pt x="428" y="1639"/>
                    <a:pt x="428" y="1646"/>
                  </a:cubicBezTo>
                  <a:cubicBezTo>
                    <a:pt x="428" y="1653"/>
                    <a:pt x="425" y="1653"/>
                    <a:pt x="426" y="1660"/>
                  </a:cubicBezTo>
                  <a:cubicBezTo>
                    <a:pt x="426" y="1662"/>
                    <a:pt x="427" y="1663"/>
                    <a:pt x="428" y="1663"/>
                  </a:cubicBezTo>
                  <a:cubicBezTo>
                    <a:pt x="428" y="1663"/>
                    <a:pt x="428" y="1663"/>
                    <a:pt x="428" y="1663"/>
                  </a:cubicBezTo>
                  <a:cubicBezTo>
                    <a:pt x="428" y="1663"/>
                    <a:pt x="428" y="1663"/>
                    <a:pt x="428" y="1663"/>
                  </a:cubicBezTo>
                  <a:cubicBezTo>
                    <a:pt x="429" y="1663"/>
                    <a:pt x="429" y="1663"/>
                    <a:pt x="427" y="1666"/>
                  </a:cubicBezTo>
                  <a:cubicBezTo>
                    <a:pt x="422" y="1673"/>
                    <a:pt x="420" y="1672"/>
                    <a:pt x="419" y="1678"/>
                  </a:cubicBezTo>
                  <a:cubicBezTo>
                    <a:pt x="418" y="1684"/>
                    <a:pt x="418" y="1678"/>
                    <a:pt x="415" y="1688"/>
                  </a:cubicBezTo>
                  <a:cubicBezTo>
                    <a:pt x="412" y="1698"/>
                    <a:pt x="412" y="1696"/>
                    <a:pt x="410" y="1703"/>
                  </a:cubicBezTo>
                  <a:cubicBezTo>
                    <a:pt x="408" y="1710"/>
                    <a:pt x="409" y="1713"/>
                    <a:pt x="407" y="1716"/>
                  </a:cubicBezTo>
                  <a:cubicBezTo>
                    <a:pt x="405" y="1720"/>
                    <a:pt x="402" y="1725"/>
                    <a:pt x="401" y="1727"/>
                  </a:cubicBezTo>
                  <a:cubicBezTo>
                    <a:pt x="400" y="1728"/>
                    <a:pt x="400" y="1728"/>
                    <a:pt x="400" y="1728"/>
                  </a:cubicBezTo>
                  <a:cubicBezTo>
                    <a:pt x="400" y="1728"/>
                    <a:pt x="400" y="1727"/>
                    <a:pt x="400" y="1726"/>
                  </a:cubicBezTo>
                  <a:cubicBezTo>
                    <a:pt x="400" y="1726"/>
                    <a:pt x="400" y="1725"/>
                    <a:pt x="400" y="1725"/>
                  </a:cubicBezTo>
                  <a:cubicBezTo>
                    <a:pt x="400" y="1725"/>
                    <a:pt x="399" y="1726"/>
                    <a:pt x="399" y="1730"/>
                  </a:cubicBezTo>
                  <a:cubicBezTo>
                    <a:pt x="398" y="1739"/>
                    <a:pt x="398" y="1735"/>
                    <a:pt x="399" y="1743"/>
                  </a:cubicBezTo>
                  <a:cubicBezTo>
                    <a:pt x="401" y="1751"/>
                    <a:pt x="402" y="1750"/>
                    <a:pt x="401" y="1755"/>
                  </a:cubicBezTo>
                  <a:cubicBezTo>
                    <a:pt x="399" y="1760"/>
                    <a:pt x="394" y="1760"/>
                    <a:pt x="400" y="1765"/>
                  </a:cubicBezTo>
                  <a:cubicBezTo>
                    <a:pt x="406" y="1770"/>
                    <a:pt x="406" y="1769"/>
                    <a:pt x="409" y="1774"/>
                  </a:cubicBezTo>
                  <a:cubicBezTo>
                    <a:pt x="415" y="1786"/>
                    <a:pt x="413" y="1807"/>
                    <a:pt x="417" y="1810"/>
                  </a:cubicBezTo>
                  <a:cubicBezTo>
                    <a:pt x="431" y="1820"/>
                    <a:pt x="428" y="1818"/>
                    <a:pt x="431" y="1824"/>
                  </a:cubicBezTo>
                  <a:cubicBezTo>
                    <a:pt x="434" y="1830"/>
                    <a:pt x="435" y="1833"/>
                    <a:pt x="436" y="1838"/>
                  </a:cubicBezTo>
                  <a:cubicBezTo>
                    <a:pt x="437" y="1843"/>
                    <a:pt x="438" y="1840"/>
                    <a:pt x="436" y="1850"/>
                  </a:cubicBezTo>
                  <a:cubicBezTo>
                    <a:pt x="435" y="1860"/>
                    <a:pt x="438" y="1856"/>
                    <a:pt x="437" y="1867"/>
                  </a:cubicBezTo>
                  <a:cubicBezTo>
                    <a:pt x="437" y="1878"/>
                    <a:pt x="437" y="1873"/>
                    <a:pt x="437" y="1883"/>
                  </a:cubicBezTo>
                  <a:cubicBezTo>
                    <a:pt x="437" y="1892"/>
                    <a:pt x="437" y="1891"/>
                    <a:pt x="438" y="1897"/>
                  </a:cubicBezTo>
                  <a:cubicBezTo>
                    <a:pt x="439" y="1903"/>
                    <a:pt x="442" y="1901"/>
                    <a:pt x="443" y="1908"/>
                  </a:cubicBezTo>
                  <a:cubicBezTo>
                    <a:pt x="445" y="1914"/>
                    <a:pt x="446" y="1919"/>
                    <a:pt x="448" y="1920"/>
                  </a:cubicBezTo>
                  <a:cubicBezTo>
                    <a:pt x="455" y="1930"/>
                    <a:pt x="459" y="1928"/>
                    <a:pt x="460" y="1930"/>
                  </a:cubicBezTo>
                  <a:cubicBezTo>
                    <a:pt x="465" y="1938"/>
                    <a:pt x="462" y="1935"/>
                    <a:pt x="466" y="1943"/>
                  </a:cubicBezTo>
                  <a:cubicBezTo>
                    <a:pt x="471" y="1951"/>
                    <a:pt x="466" y="1947"/>
                    <a:pt x="470" y="1953"/>
                  </a:cubicBezTo>
                  <a:cubicBezTo>
                    <a:pt x="473" y="1960"/>
                    <a:pt x="473" y="1961"/>
                    <a:pt x="474" y="1966"/>
                  </a:cubicBezTo>
                  <a:cubicBezTo>
                    <a:pt x="475" y="1971"/>
                    <a:pt x="479" y="1977"/>
                    <a:pt x="480" y="1979"/>
                  </a:cubicBezTo>
                  <a:cubicBezTo>
                    <a:pt x="481" y="1981"/>
                    <a:pt x="483" y="1978"/>
                    <a:pt x="483" y="1985"/>
                  </a:cubicBezTo>
                  <a:cubicBezTo>
                    <a:pt x="483" y="1993"/>
                    <a:pt x="488" y="1993"/>
                    <a:pt x="484" y="1999"/>
                  </a:cubicBezTo>
                  <a:cubicBezTo>
                    <a:pt x="480" y="2005"/>
                    <a:pt x="478" y="2004"/>
                    <a:pt x="478" y="2007"/>
                  </a:cubicBezTo>
                  <a:cubicBezTo>
                    <a:pt x="478" y="2009"/>
                    <a:pt x="478" y="2010"/>
                    <a:pt x="479" y="2016"/>
                  </a:cubicBezTo>
                  <a:cubicBezTo>
                    <a:pt x="480" y="2023"/>
                    <a:pt x="480" y="2024"/>
                    <a:pt x="482" y="2029"/>
                  </a:cubicBezTo>
                  <a:cubicBezTo>
                    <a:pt x="484" y="2034"/>
                    <a:pt x="471" y="2038"/>
                    <a:pt x="482" y="2038"/>
                  </a:cubicBezTo>
                  <a:cubicBezTo>
                    <a:pt x="483" y="2038"/>
                    <a:pt x="484" y="2038"/>
                    <a:pt x="485" y="2038"/>
                  </a:cubicBezTo>
                  <a:cubicBezTo>
                    <a:pt x="503" y="2037"/>
                    <a:pt x="505" y="2037"/>
                    <a:pt x="509" y="2037"/>
                  </a:cubicBezTo>
                  <a:cubicBezTo>
                    <a:pt x="526" y="2036"/>
                    <a:pt x="528" y="2033"/>
                    <a:pt x="532" y="2032"/>
                  </a:cubicBezTo>
                  <a:cubicBezTo>
                    <a:pt x="545" y="2031"/>
                    <a:pt x="546" y="2027"/>
                    <a:pt x="551" y="2027"/>
                  </a:cubicBezTo>
                  <a:cubicBezTo>
                    <a:pt x="552" y="2027"/>
                    <a:pt x="554" y="2027"/>
                    <a:pt x="556" y="2028"/>
                  </a:cubicBezTo>
                  <a:cubicBezTo>
                    <a:pt x="565" y="2032"/>
                    <a:pt x="568" y="2034"/>
                    <a:pt x="570" y="2034"/>
                  </a:cubicBezTo>
                  <a:cubicBezTo>
                    <a:pt x="571" y="2034"/>
                    <a:pt x="572" y="2034"/>
                    <a:pt x="573" y="2033"/>
                  </a:cubicBezTo>
                  <a:cubicBezTo>
                    <a:pt x="579" y="2032"/>
                    <a:pt x="583" y="2031"/>
                    <a:pt x="587" y="2031"/>
                  </a:cubicBezTo>
                  <a:cubicBezTo>
                    <a:pt x="588" y="2031"/>
                    <a:pt x="589" y="2031"/>
                    <a:pt x="591" y="2031"/>
                  </a:cubicBezTo>
                  <a:cubicBezTo>
                    <a:pt x="592" y="2032"/>
                    <a:pt x="593" y="2032"/>
                    <a:pt x="594" y="2032"/>
                  </a:cubicBezTo>
                  <a:cubicBezTo>
                    <a:pt x="594" y="2032"/>
                    <a:pt x="595" y="2032"/>
                    <a:pt x="596" y="2031"/>
                  </a:cubicBezTo>
                  <a:cubicBezTo>
                    <a:pt x="599" y="2030"/>
                    <a:pt x="599" y="2026"/>
                    <a:pt x="602" y="2022"/>
                  </a:cubicBezTo>
                  <a:cubicBezTo>
                    <a:pt x="606" y="2019"/>
                    <a:pt x="605" y="2016"/>
                    <a:pt x="610" y="2012"/>
                  </a:cubicBezTo>
                  <a:cubicBezTo>
                    <a:pt x="625" y="2002"/>
                    <a:pt x="626" y="2003"/>
                    <a:pt x="628" y="1998"/>
                  </a:cubicBezTo>
                  <a:cubicBezTo>
                    <a:pt x="630" y="1993"/>
                    <a:pt x="630" y="1993"/>
                    <a:pt x="636" y="1988"/>
                  </a:cubicBezTo>
                  <a:cubicBezTo>
                    <a:pt x="647" y="1979"/>
                    <a:pt x="653" y="1970"/>
                    <a:pt x="653" y="1970"/>
                  </a:cubicBezTo>
                  <a:cubicBezTo>
                    <a:pt x="653" y="1970"/>
                    <a:pt x="655" y="1970"/>
                    <a:pt x="658" y="1964"/>
                  </a:cubicBezTo>
                  <a:cubicBezTo>
                    <a:pt x="661" y="1958"/>
                    <a:pt x="665" y="1949"/>
                    <a:pt x="665" y="1949"/>
                  </a:cubicBezTo>
                  <a:cubicBezTo>
                    <a:pt x="672" y="1945"/>
                    <a:pt x="679" y="1942"/>
                    <a:pt x="679" y="1942"/>
                  </a:cubicBezTo>
                  <a:cubicBezTo>
                    <a:pt x="680" y="1931"/>
                    <a:pt x="681" y="1933"/>
                    <a:pt x="680" y="1927"/>
                  </a:cubicBezTo>
                  <a:cubicBezTo>
                    <a:pt x="679" y="1921"/>
                    <a:pt x="682" y="1917"/>
                    <a:pt x="682" y="1914"/>
                  </a:cubicBezTo>
                  <a:cubicBezTo>
                    <a:pt x="682" y="1910"/>
                    <a:pt x="685" y="1909"/>
                    <a:pt x="684" y="1906"/>
                  </a:cubicBezTo>
                  <a:cubicBezTo>
                    <a:pt x="683" y="1903"/>
                    <a:pt x="692" y="1898"/>
                    <a:pt x="688" y="1893"/>
                  </a:cubicBezTo>
                  <a:cubicBezTo>
                    <a:pt x="680" y="1886"/>
                    <a:pt x="672" y="1890"/>
                    <a:pt x="680" y="1886"/>
                  </a:cubicBezTo>
                  <a:cubicBezTo>
                    <a:pt x="688" y="1882"/>
                    <a:pt x="697" y="1881"/>
                    <a:pt x="697" y="1881"/>
                  </a:cubicBezTo>
                  <a:cubicBezTo>
                    <a:pt x="707" y="1877"/>
                    <a:pt x="707" y="1877"/>
                    <a:pt x="707" y="1877"/>
                  </a:cubicBezTo>
                  <a:cubicBezTo>
                    <a:pt x="720" y="1864"/>
                    <a:pt x="720" y="1864"/>
                    <a:pt x="720" y="1864"/>
                  </a:cubicBezTo>
                  <a:cubicBezTo>
                    <a:pt x="722" y="1851"/>
                    <a:pt x="722" y="1851"/>
                    <a:pt x="722" y="1851"/>
                  </a:cubicBezTo>
                  <a:cubicBezTo>
                    <a:pt x="719" y="1842"/>
                    <a:pt x="719" y="1842"/>
                    <a:pt x="719" y="1842"/>
                  </a:cubicBezTo>
                  <a:cubicBezTo>
                    <a:pt x="717" y="1831"/>
                    <a:pt x="717" y="1831"/>
                    <a:pt x="717" y="1831"/>
                  </a:cubicBezTo>
                  <a:cubicBezTo>
                    <a:pt x="717" y="1831"/>
                    <a:pt x="714" y="1830"/>
                    <a:pt x="714" y="1824"/>
                  </a:cubicBezTo>
                  <a:cubicBezTo>
                    <a:pt x="714" y="1819"/>
                    <a:pt x="712" y="1812"/>
                    <a:pt x="712" y="1812"/>
                  </a:cubicBezTo>
                  <a:cubicBezTo>
                    <a:pt x="709" y="1809"/>
                    <a:pt x="710" y="1803"/>
                    <a:pt x="710" y="1803"/>
                  </a:cubicBezTo>
                  <a:cubicBezTo>
                    <a:pt x="710" y="1794"/>
                    <a:pt x="709" y="1790"/>
                    <a:pt x="713" y="1788"/>
                  </a:cubicBezTo>
                  <a:cubicBezTo>
                    <a:pt x="727" y="1780"/>
                    <a:pt x="728" y="1779"/>
                    <a:pt x="728" y="1775"/>
                  </a:cubicBezTo>
                  <a:cubicBezTo>
                    <a:pt x="729" y="1766"/>
                    <a:pt x="736" y="1764"/>
                    <a:pt x="736" y="1764"/>
                  </a:cubicBezTo>
                  <a:cubicBezTo>
                    <a:pt x="750" y="1758"/>
                    <a:pt x="756" y="1755"/>
                    <a:pt x="756" y="1755"/>
                  </a:cubicBezTo>
                  <a:cubicBezTo>
                    <a:pt x="769" y="1747"/>
                    <a:pt x="773" y="1746"/>
                    <a:pt x="775" y="1744"/>
                  </a:cubicBezTo>
                  <a:cubicBezTo>
                    <a:pt x="782" y="1735"/>
                    <a:pt x="791" y="1733"/>
                    <a:pt x="790" y="1728"/>
                  </a:cubicBezTo>
                  <a:cubicBezTo>
                    <a:pt x="789" y="1723"/>
                    <a:pt x="790" y="1717"/>
                    <a:pt x="790" y="1717"/>
                  </a:cubicBezTo>
                  <a:cubicBezTo>
                    <a:pt x="790" y="1717"/>
                    <a:pt x="798" y="1705"/>
                    <a:pt x="795" y="1704"/>
                  </a:cubicBezTo>
                  <a:cubicBezTo>
                    <a:pt x="792" y="1703"/>
                    <a:pt x="795" y="1701"/>
                    <a:pt x="792" y="1694"/>
                  </a:cubicBezTo>
                  <a:cubicBezTo>
                    <a:pt x="788" y="1686"/>
                    <a:pt x="791" y="1682"/>
                    <a:pt x="791" y="1676"/>
                  </a:cubicBezTo>
                  <a:cubicBezTo>
                    <a:pt x="790" y="1670"/>
                    <a:pt x="792" y="1671"/>
                    <a:pt x="790" y="1665"/>
                  </a:cubicBezTo>
                  <a:cubicBezTo>
                    <a:pt x="787" y="1659"/>
                    <a:pt x="789" y="1659"/>
                    <a:pt x="789" y="1654"/>
                  </a:cubicBezTo>
                  <a:cubicBezTo>
                    <a:pt x="789" y="1649"/>
                    <a:pt x="790" y="1642"/>
                    <a:pt x="790" y="1642"/>
                  </a:cubicBezTo>
                  <a:cubicBezTo>
                    <a:pt x="780" y="1637"/>
                    <a:pt x="780" y="1629"/>
                    <a:pt x="777" y="1628"/>
                  </a:cubicBezTo>
                  <a:cubicBezTo>
                    <a:pt x="775" y="1628"/>
                    <a:pt x="776" y="1619"/>
                    <a:pt x="776" y="1619"/>
                  </a:cubicBezTo>
                  <a:cubicBezTo>
                    <a:pt x="776" y="1619"/>
                    <a:pt x="779" y="1618"/>
                    <a:pt x="780" y="1613"/>
                  </a:cubicBezTo>
                  <a:cubicBezTo>
                    <a:pt x="781" y="1607"/>
                    <a:pt x="780" y="1608"/>
                    <a:pt x="780" y="1601"/>
                  </a:cubicBezTo>
                  <a:cubicBezTo>
                    <a:pt x="779" y="1594"/>
                    <a:pt x="769" y="1587"/>
                    <a:pt x="770" y="1580"/>
                  </a:cubicBezTo>
                  <a:cubicBezTo>
                    <a:pt x="771" y="1572"/>
                    <a:pt x="773" y="1552"/>
                    <a:pt x="778" y="1546"/>
                  </a:cubicBezTo>
                  <a:cubicBezTo>
                    <a:pt x="783" y="1541"/>
                    <a:pt x="779" y="1535"/>
                    <a:pt x="779" y="1531"/>
                  </a:cubicBezTo>
                  <a:cubicBezTo>
                    <a:pt x="780" y="1528"/>
                    <a:pt x="782" y="1521"/>
                    <a:pt x="782" y="1521"/>
                  </a:cubicBezTo>
                  <a:cubicBezTo>
                    <a:pt x="796" y="1515"/>
                    <a:pt x="797" y="1512"/>
                    <a:pt x="800" y="1510"/>
                  </a:cubicBezTo>
                  <a:cubicBezTo>
                    <a:pt x="804" y="1507"/>
                    <a:pt x="806" y="1504"/>
                    <a:pt x="809" y="1501"/>
                  </a:cubicBezTo>
                  <a:cubicBezTo>
                    <a:pt x="811" y="1498"/>
                    <a:pt x="812" y="1499"/>
                    <a:pt x="814" y="1493"/>
                  </a:cubicBezTo>
                  <a:cubicBezTo>
                    <a:pt x="816" y="1487"/>
                    <a:pt x="819" y="1481"/>
                    <a:pt x="823" y="1476"/>
                  </a:cubicBezTo>
                  <a:cubicBezTo>
                    <a:pt x="827" y="1471"/>
                    <a:pt x="826" y="1467"/>
                    <a:pt x="832" y="1464"/>
                  </a:cubicBezTo>
                  <a:cubicBezTo>
                    <a:pt x="837" y="1461"/>
                    <a:pt x="835" y="1460"/>
                    <a:pt x="842" y="1455"/>
                  </a:cubicBezTo>
                  <a:cubicBezTo>
                    <a:pt x="849" y="1450"/>
                    <a:pt x="853" y="1453"/>
                    <a:pt x="857" y="1446"/>
                  </a:cubicBezTo>
                  <a:cubicBezTo>
                    <a:pt x="860" y="1439"/>
                    <a:pt x="863" y="1436"/>
                    <a:pt x="867" y="1433"/>
                  </a:cubicBezTo>
                  <a:cubicBezTo>
                    <a:pt x="871" y="1430"/>
                    <a:pt x="872" y="1428"/>
                    <a:pt x="878" y="1424"/>
                  </a:cubicBezTo>
                  <a:cubicBezTo>
                    <a:pt x="883" y="1421"/>
                    <a:pt x="886" y="1419"/>
                    <a:pt x="887" y="1415"/>
                  </a:cubicBezTo>
                  <a:cubicBezTo>
                    <a:pt x="888" y="1411"/>
                    <a:pt x="890" y="1409"/>
                    <a:pt x="893" y="1404"/>
                  </a:cubicBezTo>
                  <a:cubicBezTo>
                    <a:pt x="896" y="1399"/>
                    <a:pt x="900" y="1397"/>
                    <a:pt x="902" y="1393"/>
                  </a:cubicBezTo>
                  <a:cubicBezTo>
                    <a:pt x="903" y="1388"/>
                    <a:pt x="907" y="1386"/>
                    <a:pt x="910" y="1382"/>
                  </a:cubicBezTo>
                  <a:cubicBezTo>
                    <a:pt x="913" y="1377"/>
                    <a:pt x="915" y="1376"/>
                    <a:pt x="915" y="1371"/>
                  </a:cubicBezTo>
                  <a:cubicBezTo>
                    <a:pt x="915" y="1367"/>
                    <a:pt x="916" y="1363"/>
                    <a:pt x="917" y="1359"/>
                  </a:cubicBezTo>
                  <a:moveTo>
                    <a:pt x="939" y="1067"/>
                  </a:moveTo>
                  <a:cubicBezTo>
                    <a:pt x="939" y="1069"/>
                    <a:pt x="939" y="1069"/>
                    <a:pt x="939" y="1069"/>
                  </a:cubicBezTo>
                  <a:cubicBezTo>
                    <a:pt x="939" y="1069"/>
                    <a:pt x="939" y="1069"/>
                    <a:pt x="939" y="1069"/>
                  </a:cubicBezTo>
                  <a:cubicBezTo>
                    <a:pt x="939" y="1068"/>
                    <a:pt x="939" y="1067"/>
                    <a:pt x="939" y="1067"/>
                  </a:cubicBezTo>
                  <a:moveTo>
                    <a:pt x="1004" y="1050"/>
                  </a:moveTo>
                  <a:cubicBezTo>
                    <a:pt x="996" y="1061"/>
                    <a:pt x="1003" y="1054"/>
                    <a:pt x="996" y="1061"/>
                  </a:cubicBezTo>
                  <a:cubicBezTo>
                    <a:pt x="990" y="1067"/>
                    <a:pt x="996" y="1063"/>
                    <a:pt x="986" y="1071"/>
                  </a:cubicBezTo>
                  <a:cubicBezTo>
                    <a:pt x="977" y="1078"/>
                    <a:pt x="977" y="1080"/>
                    <a:pt x="974" y="1080"/>
                  </a:cubicBezTo>
                  <a:cubicBezTo>
                    <a:pt x="974" y="1080"/>
                    <a:pt x="974" y="1080"/>
                    <a:pt x="974" y="1080"/>
                  </a:cubicBezTo>
                  <a:cubicBezTo>
                    <a:pt x="972" y="1080"/>
                    <a:pt x="970" y="1080"/>
                    <a:pt x="968" y="1080"/>
                  </a:cubicBezTo>
                  <a:cubicBezTo>
                    <a:pt x="960" y="1080"/>
                    <a:pt x="955" y="1081"/>
                    <a:pt x="952" y="1081"/>
                  </a:cubicBezTo>
                  <a:cubicBezTo>
                    <a:pt x="949" y="1082"/>
                    <a:pt x="947" y="1083"/>
                    <a:pt x="946" y="1083"/>
                  </a:cubicBezTo>
                  <a:cubicBezTo>
                    <a:pt x="945" y="1083"/>
                    <a:pt x="944" y="1082"/>
                    <a:pt x="943" y="1081"/>
                  </a:cubicBezTo>
                  <a:cubicBezTo>
                    <a:pt x="941" y="1079"/>
                    <a:pt x="940" y="1078"/>
                    <a:pt x="939" y="1077"/>
                  </a:cubicBezTo>
                  <a:cubicBezTo>
                    <a:pt x="939" y="1229"/>
                    <a:pt x="939" y="1229"/>
                    <a:pt x="939" y="1229"/>
                  </a:cubicBezTo>
                  <a:cubicBezTo>
                    <a:pt x="943" y="1226"/>
                    <a:pt x="948" y="1222"/>
                    <a:pt x="951" y="1218"/>
                  </a:cubicBezTo>
                  <a:cubicBezTo>
                    <a:pt x="955" y="1212"/>
                    <a:pt x="958" y="1209"/>
                    <a:pt x="965" y="1206"/>
                  </a:cubicBezTo>
                  <a:cubicBezTo>
                    <a:pt x="971" y="1202"/>
                    <a:pt x="970" y="1206"/>
                    <a:pt x="979" y="1201"/>
                  </a:cubicBezTo>
                  <a:cubicBezTo>
                    <a:pt x="989" y="1196"/>
                    <a:pt x="993" y="1192"/>
                    <a:pt x="997" y="1188"/>
                  </a:cubicBezTo>
                  <a:cubicBezTo>
                    <a:pt x="1001" y="1184"/>
                    <a:pt x="1006" y="1185"/>
                    <a:pt x="1010" y="1181"/>
                  </a:cubicBezTo>
                  <a:cubicBezTo>
                    <a:pt x="1021" y="1169"/>
                    <a:pt x="1029" y="1165"/>
                    <a:pt x="1029" y="1161"/>
                  </a:cubicBezTo>
                  <a:cubicBezTo>
                    <a:pt x="1028" y="1157"/>
                    <a:pt x="1036" y="1158"/>
                    <a:pt x="1036" y="1150"/>
                  </a:cubicBezTo>
                  <a:cubicBezTo>
                    <a:pt x="1035" y="1143"/>
                    <a:pt x="1035" y="1140"/>
                    <a:pt x="1037" y="1135"/>
                  </a:cubicBezTo>
                  <a:cubicBezTo>
                    <a:pt x="1040" y="1131"/>
                    <a:pt x="1044" y="1132"/>
                    <a:pt x="1047" y="1126"/>
                  </a:cubicBezTo>
                  <a:cubicBezTo>
                    <a:pt x="1050" y="1119"/>
                    <a:pt x="1052" y="1113"/>
                    <a:pt x="1051" y="1111"/>
                  </a:cubicBezTo>
                  <a:cubicBezTo>
                    <a:pt x="1050" y="1109"/>
                    <a:pt x="1054" y="1103"/>
                    <a:pt x="1047" y="1100"/>
                  </a:cubicBezTo>
                  <a:cubicBezTo>
                    <a:pt x="1040" y="1097"/>
                    <a:pt x="1038" y="1094"/>
                    <a:pt x="1031" y="1091"/>
                  </a:cubicBezTo>
                  <a:cubicBezTo>
                    <a:pt x="1025" y="1088"/>
                    <a:pt x="1029" y="1084"/>
                    <a:pt x="1022" y="1082"/>
                  </a:cubicBezTo>
                  <a:cubicBezTo>
                    <a:pt x="1015" y="1079"/>
                    <a:pt x="1013" y="1081"/>
                    <a:pt x="1010" y="1076"/>
                  </a:cubicBezTo>
                  <a:cubicBezTo>
                    <a:pt x="1004" y="1068"/>
                    <a:pt x="1003" y="1065"/>
                    <a:pt x="1003" y="1061"/>
                  </a:cubicBezTo>
                  <a:cubicBezTo>
                    <a:pt x="1003" y="1056"/>
                    <a:pt x="1004" y="1050"/>
                    <a:pt x="1004" y="1050"/>
                  </a:cubicBezTo>
                  <a:moveTo>
                    <a:pt x="1243" y="720"/>
                  </a:moveTo>
                  <a:cubicBezTo>
                    <a:pt x="1242" y="720"/>
                    <a:pt x="1241" y="719"/>
                    <a:pt x="1240" y="718"/>
                  </a:cubicBezTo>
                  <a:cubicBezTo>
                    <a:pt x="1240" y="718"/>
                    <a:pt x="1240" y="718"/>
                    <a:pt x="1240" y="718"/>
                  </a:cubicBezTo>
                  <a:cubicBezTo>
                    <a:pt x="1240" y="718"/>
                    <a:pt x="1240" y="718"/>
                    <a:pt x="1240" y="718"/>
                  </a:cubicBezTo>
                  <a:cubicBezTo>
                    <a:pt x="1241" y="717"/>
                    <a:pt x="1241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2" y="717"/>
                    <a:pt x="1242" y="717"/>
                    <a:pt x="1242" y="717"/>
                  </a:cubicBezTo>
                  <a:cubicBezTo>
                    <a:pt x="1243" y="717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8"/>
                  </a:cubicBezTo>
                  <a:cubicBezTo>
                    <a:pt x="1244" y="718"/>
                    <a:pt x="1244" y="718"/>
                    <a:pt x="1244" y="719"/>
                  </a:cubicBezTo>
                  <a:cubicBezTo>
                    <a:pt x="1244" y="719"/>
                    <a:pt x="1244" y="720"/>
                    <a:pt x="1243" y="720"/>
                  </a:cubicBezTo>
                  <a:cubicBezTo>
                    <a:pt x="1243" y="720"/>
                    <a:pt x="1243" y="720"/>
                    <a:pt x="1243" y="720"/>
                  </a:cubicBezTo>
                  <a:cubicBezTo>
                    <a:pt x="1243" y="720"/>
                    <a:pt x="1243" y="720"/>
                    <a:pt x="1243" y="720"/>
                  </a:cubicBezTo>
                  <a:moveTo>
                    <a:pt x="1069" y="691"/>
                  </a:moveTo>
                  <a:cubicBezTo>
                    <a:pt x="1070" y="691"/>
                    <a:pt x="1072" y="690"/>
                    <a:pt x="1079" y="688"/>
                  </a:cubicBezTo>
                  <a:cubicBezTo>
                    <a:pt x="1079" y="688"/>
                    <a:pt x="1079" y="688"/>
                    <a:pt x="1079" y="688"/>
                  </a:cubicBezTo>
                  <a:cubicBezTo>
                    <a:pt x="1080" y="688"/>
                    <a:pt x="1079" y="691"/>
                    <a:pt x="1080" y="693"/>
                  </a:cubicBezTo>
                  <a:cubicBezTo>
                    <a:pt x="1080" y="694"/>
                    <a:pt x="1076" y="695"/>
                    <a:pt x="1075" y="697"/>
                  </a:cubicBezTo>
                  <a:cubicBezTo>
                    <a:pt x="1075" y="698"/>
                    <a:pt x="1072" y="699"/>
                    <a:pt x="1072" y="701"/>
                  </a:cubicBezTo>
                  <a:cubicBezTo>
                    <a:pt x="1072" y="703"/>
                    <a:pt x="1073" y="704"/>
                    <a:pt x="1073" y="707"/>
                  </a:cubicBezTo>
                  <a:cubicBezTo>
                    <a:pt x="1074" y="710"/>
                    <a:pt x="1071" y="711"/>
                    <a:pt x="1071" y="714"/>
                  </a:cubicBezTo>
                  <a:cubicBezTo>
                    <a:pt x="1071" y="717"/>
                    <a:pt x="1072" y="718"/>
                    <a:pt x="1074" y="720"/>
                  </a:cubicBezTo>
                  <a:cubicBezTo>
                    <a:pt x="1076" y="723"/>
                    <a:pt x="1075" y="725"/>
                    <a:pt x="1083" y="728"/>
                  </a:cubicBezTo>
                  <a:cubicBezTo>
                    <a:pt x="1086" y="729"/>
                    <a:pt x="1081" y="729"/>
                    <a:pt x="1076" y="735"/>
                  </a:cubicBezTo>
                  <a:cubicBezTo>
                    <a:pt x="1071" y="740"/>
                    <a:pt x="1074" y="737"/>
                    <a:pt x="1073" y="739"/>
                  </a:cubicBezTo>
                  <a:cubicBezTo>
                    <a:pt x="1072" y="740"/>
                    <a:pt x="1070" y="743"/>
                    <a:pt x="1069" y="745"/>
                  </a:cubicBezTo>
                  <a:cubicBezTo>
                    <a:pt x="1069" y="747"/>
                    <a:pt x="1067" y="747"/>
                    <a:pt x="1063" y="747"/>
                  </a:cubicBezTo>
                  <a:cubicBezTo>
                    <a:pt x="1061" y="747"/>
                    <a:pt x="1058" y="747"/>
                    <a:pt x="1055" y="746"/>
                  </a:cubicBezTo>
                  <a:cubicBezTo>
                    <a:pt x="1055" y="746"/>
                    <a:pt x="1053" y="744"/>
                    <a:pt x="1051" y="743"/>
                  </a:cubicBezTo>
                  <a:cubicBezTo>
                    <a:pt x="1051" y="743"/>
                    <a:pt x="1049" y="748"/>
                    <a:pt x="1049" y="752"/>
                  </a:cubicBezTo>
                  <a:cubicBezTo>
                    <a:pt x="1049" y="754"/>
                    <a:pt x="1048" y="755"/>
                    <a:pt x="1047" y="755"/>
                  </a:cubicBezTo>
                  <a:cubicBezTo>
                    <a:pt x="1046" y="755"/>
                    <a:pt x="1046" y="754"/>
                    <a:pt x="1046" y="752"/>
                  </a:cubicBezTo>
                  <a:cubicBezTo>
                    <a:pt x="1047" y="749"/>
                    <a:pt x="1046" y="748"/>
                    <a:pt x="1046" y="746"/>
                  </a:cubicBezTo>
                  <a:cubicBezTo>
                    <a:pt x="1046" y="744"/>
                    <a:pt x="1046" y="741"/>
                    <a:pt x="1045" y="741"/>
                  </a:cubicBezTo>
                  <a:cubicBezTo>
                    <a:pt x="1044" y="741"/>
                    <a:pt x="1044" y="741"/>
                    <a:pt x="1044" y="741"/>
                  </a:cubicBezTo>
                  <a:cubicBezTo>
                    <a:pt x="1044" y="741"/>
                    <a:pt x="1038" y="745"/>
                    <a:pt x="1031" y="746"/>
                  </a:cubicBezTo>
                  <a:cubicBezTo>
                    <a:pt x="1031" y="746"/>
                    <a:pt x="1030" y="743"/>
                    <a:pt x="1031" y="740"/>
                  </a:cubicBezTo>
                  <a:cubicBezTo>
                    <a:pt x="1033" y="738"/>
                    <a:pt x="1032" y="737"/>
                    <a:pt x="1031" y="736"/>
                  </a:cubicBezTo>
                  <a:cubicBezTo>
                    <a:pt x="1031" y="734"/>
                    <a:pt x="1030" y="730"/>
                    <a:pt x="1030" y="728"/>
                  </a:cubicBezTo>
                  <a:cubicBezTo>
                    <a:pt x="1031" y="725"/>
                    <a:pt x="1031" y="726"/>
                    <a:pt x="1034" y="724"/>
                  </a:cubicBezTo>
                  <a:cubicBezTo>
                    <a:pt x="1036" y="722"/>
                    <a:pt x="1033" y="721"/>
                    <a:pt x="1031" y="719"/>
                  </a:cubicBezTo>
                  <a:cubicBezTo>
                    <a:pt x="1030" y="718"/>
                    <a:pt x="1031" y="717"/>
                    <a:pt x="1033" y="715"/>
                  </a:cubicBezTo>
                  <a:cubicBezTo>
                    <a:pt x="1035" y="712"/>
                    <a:pt x="1034" y="711"/>
                    <a:pt x="1034" y="711"/>
                  </a:cubicBezTo>
                  <a:cubicBezTo>
                    <a:pt x="1034" y="711"/>
                    <a:pt x="1038" y="707"/>
                    <a:pt x="1041" y="705"/>
                  </a:cubicBezTo>
                  <a:cubicBezTo>
                    <a:pt x="1041" y="704"/>
                    <a:pt x="1042" y="704"/>
                    <a:pt x="1042" y="704"/>
                  </a:cubicBezTo>
                  <a:cubicBezTo>
                    <a:pt x="1044" y="704"/>
                    <a:pt x="1044" y="707"/>
                    <a:pt x="1046" y="711"/>
                  </a:cubicBezTo>
                  <a:cubicBezTo>
                    <a:pt x="1046" y="711"/>
                    <a:pt x="1047" y="710"/>
                    <a:pt x="1049" y="704"/>
                  </a:cubicBezTo>
                  <a:cubicBezTo>
                    <a:pt x="1050" y="702"/>
                    <a:pt x="1051" y="700"/>
                    <a:pt x="1055" y="699"/>
                  </a:cubicBezTo>
                  <a:cubicBezTo>
                    <a:pt x="1056" y="699"/>
                    <a:pt x="1056" y="699"/>
                    <a:pt x="1057" y="699"/>
                  </a:cubicBezTo>
                  <a:cubicBezTo>
                    <a:pt x="1057" y="699"/>
                    <a:pt x="1057" y="699"/>
                    <a:pt x="1057" y="699"/>
                  </a:cubicBezTo>
                  <a:cubicBezTo>
                    <a:pt x="1057" y="699"/>
                    <a:pt x="1057" y="699"/>
                    <a:pt x="1057" y="699"/>
                  </a:cubicBezTo>
                  <a:cubicBezTo>
                    <a:pt x="1058" y="699"/>
                    <a:pt x="1059" y="699"/>
                    <a:pt x="1062" y="698"/>
                  </a:cubicBezTo>
                  <a:cubicBezTo>
                    <a:pt x="1062" y="698"/>
                    <a:pt x="1060" y="692"/>
                    <a:pt x="1060" y="690"/>
                  </a:cubicBezTo>
                  <a:cubicBezTo>
                    <a:pt x="1060" y="690"/>
                    <a:pt x="1061" y="690"/>
                    <a:pt x="1063" y="690"/>
                  </a:cubicBezTo>
                  <a:cubicBezTo>
                    <a:pt x="1064" y="690"/>
                    <a:pt x="1066" y="690"/>
                    <a:pt x="1069" y="691"/>
                  </a:cubicBezTo>
                  <a:cubicBezTo>
                    <a:pt x="1069" y="691"/>
                    <a:pt x="1069" y="691"/>
                    <a:pt x="1069" y="691"/>
                  </a:cubicBezTo>
                  <a:moveTo>
                    <a:pt x="1881" y="679"/>
                  </a:moveTo>
                  <a:cubicBezTo>
                    <a:pt x="1327" y="679"/>
                    <a:pt x="1327" y="679"/>
                    <a:pt x="1327" y="679"/>
                  </a:cubicBezTo>
                  <a:cubicBezTo>
                    <a:pt x="1327" y="680"/>
                    <a:pt x="1327" y="681"/>
                    <a:pt x="1322" y="682"/>
                  </a:cubicBezTo>
                  <a:cubicBezTo>
                    <a:pt x="1314" y="684"/>
                    <a:pt x="1319" y="686"/>
                    <a:pt x="1309" y="686"/>
                  </a:cubicBezTo>
                  <a:cubicBezTo>
                    <a:pt x="1302" y="686"/>
                    <a:pt x="1300" y="687"/>
                    <a:pt x="1298" y="687"/>
                  </a:cubicBezTo>
                  <a:cubicBezTo>
                    <a:pt x="1296" y="687"/>
                    <a:pt x="1295" y="686"/>
                    <a:pt x="1292" y="686"/>
                  </a:cubicBezTo>
                  <a:cubicBezTo>
                    <a:pt x="1290" y="686"/>
                    <a:pt x="1289" y="686"/>
                    <a:pt x="1288" y="686"/>
                  </a:cubicBezTo>
                  <a:cubicBezTo>
                    <a:pt x="1284" y="686"/>
                    <a:pt x="1284" y="687"/>
                    <a:pt x="1278" y="688"/>
                  </a:cubicBezTo>
                  <a:cubicBezTo>
                    <a:pt x="1271" y="690"/>
                    <a:pt x="1271" y="688"/>
                    <a:pt x="1267" y="691"/>
                  </a:cubicBezTo>
                  <a:cubicBezTo>
                    <a:pt x="1253" y="700"/>
                    <a:pt x="1256" y="699"/>
                    <a:pt x="1249" y="704"/>
                  </a:cubicBezTo>
                  <a:cubicBezTo>
                    <a:pt x="1242" y="709"/>
                    <a:pt x="1245" y="709"/>
                    <a:pt x="1242" y="713"/>
                  </a:cubicBezTo>
                  <a:cubicBezTo>
                    <a:pt x="1241" y="715"/>
                    <a:pt x="1240" y="715"/>
                    <a:pt x="1239" y="715"/>
                  </a:cubicBezTo>
                  <a:cubicBezTo>
                    <a:pt x="1239" y="715"/>
                    <a:pt x="1239" y="715"/>
                    <a:pt x="1238" y="715"/>
                  </a:cubicBezTo>
                  <a:cubicBezTo>
                    <a:pt x="1238" y="715"/>
                    <a:pt x="1238" y="715"/>
                    <a:pt x="1238" y="715"/>
                  </a:cubicBezTo>
                  <a:cubicBezTo>
                    <a:pt x="1237" y="715"/>
                    <a:pt x="1238" y="715"/>
                    <a:pt x="1240" y="718"/>
                  </a:cubicBezTo>
                  <a:cubicBezTo>
                    <a:pt x="1237" y="719"/>
                    <a:pt x="1236" y="719"/>
                    <a:pt x="1234" y="719"/>
                  </a:cubicBezTo>
                  <a:cubicBezTo>
                    <a:pt x="1233" y="719"/>
                    <a:pt x="1233" y="718"/>
                    <a:pt x="1232" y="716"/>
                  </a:cubicBezTo>
                  <a:cubicBezTo>
                    <a:pt x="1231" y="713"/>
                    <a:pt x="1230" y="712"/>
                    <a:pt x="1230" y="708"/>
                  </a:cubicBezTo>
                  <a:cubicBezTo>
                    <a:pt x="1231" y="704"/>
                    <a:pt x="1230" y="703"/>
                    <a:pt x="1232" y="701"/>
                  </a:cubicBezTo>
                  <a:cubicBezTo>
                    <a:pt x="1234" y="698"/>
                    <a:pt x="1234" y="697"/>
                    <a:pt x="1239" y="695"/>
                  </a:cubicBezTo>
                  <a:cubicBezTo>
                    <a:pt x="1243" y="692"/>
                    <a:pt x="1241" y="689"/>
                    <a:pt x="1245" y="688"/>
                  </a:cubicBezTo>
                  <a:cubicBezTo>
                    <a:pt x="1253" y="684"/>
                    <a:pt x="1257" y="684"/>
                    <a:pt x="1259" y="684"/>
                  </a:cubicBezTo>
                  <a:cubicBezTo>
                    <a:pt x="1259" y="684"/>
                    <a:pt x="1260" y="684"/>
                    <a:pt x="1260" y="684"/>
                  </a:cubicBezTo>
                  <a:cubicBezTo>
                    <a:pt x="1263" y="683"/>
                    <a:pt x="1263" y="681"/>
                    <a:pt x="1268" y="680"/>
                  </a:cubicBezTo>
                  <a:cubicBezTo>
                    <a:pt x="1268" y="680"/>
                    <a:pt x="1269" y="680"/>
                    <a:pt x="1269" y="680"/>
                  </a:cubicBezTo>
                  <a:cubicBezTo>
                    <a:pt x="1272" y="680"/>
                    <a:pt x="1274" y="680"/>
                    <a:pt x="1275" y="680"/>
                  </a:cubicBezTo>
                  <a:cubicBezTo>
                    <a:pt x="1278" y="680"/>
                    <a:pt x="1279" y="680"/>
                    <a:pt x="1280" y="680"/>
                  </a:cubicBezTo>
                  <a:cubicBezTo>
                    <a:pt x="1281" y="681"/>
                    <a:pt x="1282" y="681"/>
                    <a:pt x="1284" y="681"/>
                  </a:cubicBezTo>
                  <a:cubicBezTo>
                    <a:pt x="1284" y="681"/>
                    <a:pt x="1285" y="681"/>
                    <a:pt x="1286" y="681"/>
                  </a:cubicBezTo>
                  <a:cubicBezTo>
                    <a:pt x="1288" y="681"/>
                    <a:pt x="1289" y="681"/>
                    <a:pt x="1290" y="681"/>
                  </a:cubicBezTo>
                  <a:cubicBezTo>
                    <a:pt x="1291" y="681"/>
                    <a:pt x="1292" y="681"/>
                    <a:pt x="1293" y="681"/>
                  </a:cubicBezTo>
                  <a:cubicBezTo>
                    <a:pt x="1293" y="681"/>
                    <a:pt x="1294" y="681"/>
                    <a:pt x="1294" y="681"/>
                  </a:cubicBezTo>
                  <a:cubicBezTo>
                    <a:pt x="1295" y="681"/>
                    <a:pt x="1296" y="681"/>
                    <a:pt x="1298" y="680"/>
                  </a:cubicBezTo>
                  <a:cubicBezTo>
                    <a:pt x="1301" y="680"/>
                    <a:pt x="1303" y="679"/>
                    <a:pt x="1304" y="679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939" y="681"/>
                    <a:pt x="939" y="681"/>
                    <a:pt x="939" y="681"/>
                  </a:cubicBezTo>
                  <a:cubicBezTo>
                    <a:pt x="940" y="682"/>
                    <a:pt x="940" y="683"/>
                    <a:pt x="940" y="683"/>
                  </a:cubicBezTo>
                  <a:cubicBezTo>
                    <a:pt x="940" y="683"/>
                    <a:pt x="940" y="683"/>
                    <a:pt x="948" y="682"/>
                  </a:cubicBezTo>
                  <a:cubicBezTo>
                    <a:pt x="948" y="682"/>
                    <a:pt x="948" y="682"/>
                    <a:pt x="948" y="682"/>
                  </a:cubicBezTo>
                  <a:cubicBezTo>
                    <a:pt x="950" y="682"/>
                    <a:pt x="951" y="684"/>
                    <a:pt x="955" y="686"/>
                  </a:cubicBezTo>
                  <a:cubicBezTo>
                    <a:pt x="960" y="689"/>
                    <a:pt x="956" y="688"/>
                    <a:pt x="967" y="692"/>
                  </a:cubicBezTo>
                  <a:cubicBezTo>
                    <a:pt x="970" y="693"/>
                    <a:pt x="968" y="694"/>
                    <a:pt x="971" y="696"/>
                  </a:cubicBezTo>
                  <a:cubicBezTo>
                    <a:pt x="973" y="697"/>
                    <a:pt x="973" y="699"/>
                    <a:pt x="973" y="701"/>
                  </a:cubicBezTo>
                  <a:cubicBezTo>
                    <a:pt x="974" y="703"/>
                    <a:pt x="974" y="705"/>
                    <a:pt x="979" y="709"/>
                  </a:cubicBezTo>
                  <a:cubicBezTo>
                    <a:pt x="979" y="709"/>
                    <a:pt x="979" y="712"/>
                    <a:pt x="980" y="713"/>
                  </a:cubicBezTo>
                  <a:cubicBezTo>
                    <a:pt x="980" y="715"/>
                    <a:pt x="978" y="718"/>
                    <a:pt x="978" y="718"/>
                  </a:cubicBezTo>
                  <a:cubicBezTo>
                    <a:pt x="977" y="718"/>
                    <a:pt x="977" y="718"/>
                    <a:pt x="977" y="718"/>
                  </a:cubicBezTo>
                  <a:cubicBezTo>
                    <a:pt x="976" y="723"/>
                    <a:pt x="975" y="725"/>
                    <a:pt x="974" y="725"/>
                  </a:cubicBezTo>
                  <a:cubicBezTo>
                    <a:pt x="974" y="725"/>
                    <a:pt x="973" y="724"/>
                    <a:pt x="973" y="724"/>
                  </a:cubicBezTo>
                  <a:cubicBezTo>
                    <a:pt x="972" y="724"/>
                    <a:pt x="972" y="723"/>
                    <a:pt x="971" y="723"/>
                  </a:cubicBezTo>
                  <a:cubicBezTo>
                    <a:pt x="971" y="723"/>
                    <a:pt x="971" y="723"/>
                    <a:pt x="971" y="724"/>
                  </a:cubicBezTo>
                  <a:cubicBezTo>
                    <a:pt x="971" y="724"/>
                    <a:pt x="967" y="727"/>
                    <a:pt x="962" y="729"/>
                  </a:cubicBezTo>
                  <a:cubicBezTo>
                    <a:pt x="962" y="729"/>
                    <a:pt x="960" y="734"/>
                    <a:pt x="959" y="738"/>
                  </a:cubicBezTo>
                  <a:cubicBezTo>
                    <a:pt x="959" y="738"/>
                    <a:pt x="956" y="737"/>
                    <a:pt x="950" y="733"/>
                  </a:cubicBezTo>
                  <a:cubicBezTo>
                    <a:pt x="949" y="733"/>
                    <a:pt x="950" y="731"/>
                    <a:pt x="953" y="731"/>
                  </a:cubicBezTo>
                  <a:cubicBezTo>
                    <a:pt x="953" y="731"/>
                    <a:pt x="954" y="731"/>
                    <a:pt x="954" y="731"/>
                  </a:cubicBezTo>
                  <a:cubicBezTo>
                    <a:pt x="954" y="731"/>
                    <a:pt x="954" y="731"/>
                    <a:pt x="955" y="731"/>
                  </a:cubicBezTo>
                  <a:cubicBezTo>
                    <a:pt x="956" y="731"/>
                    <a:pt x="956" y="731"/>
                    <a:pt x="959" y="727"/>
                  </a:cubicBezTo>
                  <a:cubicBezTo>
                    <a:pt x="959" y="727"/>
                    <a:pt x="961" y="725"/>
                    <a:pt x="966" y="721"/>
                  </a:cubicBezTo>
                  <a:cubicBezTo>
                    <a:pt x="966" y="721"/>
                    <a:pt x="964" y="719"/>
                    <a:pt x="958" y="719"/>
                  </a:cubicBezTo>
                  <a:cubicBezTo>
                    <a:pt x="956" y="719"/>
                    <a:pt x="955" y="717"/>
                    <a:pt x="948" y="715"/>
                  </a:cubicBezTo>
                  <a:cubicBezTo>
                    <a:pt x="948" y="715"/>
                    <a:pt x="948" y="715"/>
                    <a:pt x="948" y="715"/>
                  </a:cubicBezTo>
                  <a:cubicBezTo>
                    <a:pt x="947" y="715"/>
                    <a:pt x="948" y="717"/>
                    <a:pt x="948" y="723"/>
                  </a:cubicBezTo>
                  <a:cubicBezTo>
                    <a:pt x="948" y="724"/>
                    <a:pt x="947" y="724"/>
                    <a:pt x="946" y="724"/>
                  </a:cubicBezTo>
                  <a:cubicBezTo>
                    <a:pt x="944" y="724"/>
                    <a:pt x="942" y="724"/>
                    <a:pt x="939" y="724"/>
                  </a:cubicBezTo>
                  <a:cubicBezTo>
                    <a:pt x="939" y="729"/>
                    <a:pt x="939" y="729"/>
                    <a:pt x="939" y="729"/>
                  </a:cubicBezTo>
                  <a:cubicBezTo>
                    <a:pt x="940" y="729"/>
                    <a:pt x="941" y="730"/>
                    <a:pt x="943" y="731"/>
                  </a:cubicBezTo>
                  <a:cubicBezTo>
                    <a:pt x="943" y="731"/>
                    <a:pt x="943" y="732"/>
                    <a:pt x="939" y="734"/>
                  </a:cubicBezTo>
                  <a:cubicBezTo>
                    <a:pt x="939" y="755"/>
                    <a:pt x="939" y="755"/>
                    <a:pt x="939" y="755"/>
                  </a:cubicBezTo>
                  <a:cubicBezTo>
                    <a:pt x="948" y="757"/>
                    <a:pt x="948" y="757"/>
                    <a:pt x="948" y="757"/>
                  </a:cubicBezTo>
                  <a:cubicBezTo>
                    <a:pt x="948" y="757"/>
                    <a:pt x="951" y="758"/>
                    <a:pt x="957" y="761"/>
                  </a:cubicBezTo>
                  <a:cubicBezTo>
                    <a:pt x="959" y="762"/>
                    <a:pt x="957" y="763"/>
                    <a:pt x="956" y="766"/>
                  </a:cubicBezTo>
                  <a:cubicBezTo>
                    <a:pt x="955" y="769"/>
                    <a:pt x="956" y="767"/>
                    <a:pt x="954" y="772"/>
                  </a:cubicBezTo>
                  <a:cubicBezTo>
                    <a:pt x="953" y="773"/>
                    <a:pt x="953" y="774"/>
                    <a:pt x="954" y="776"/>
                  </a:cubicBezTo>
                  <a:cubicBezTo>
                    <a:pt x="954" y="778"/>
                    <a:pt x="955" y="779"/>
                    <a:pt x="954" y="782"/>
                  </a:cubicBezTo>
                  <a:cubicBezTo>
                    <a:pt x="954" y="783"/>
                    <a:pt x="954" y="783"/>
                    <a:pt x="954" y="783"/>
                  </a:cubicBezTo>
                  <a:cubicBezTo>
                    <a:pt x="954" y="783"/>
                    <a:pt x="956" y="782"/>
                    <a:pt x="959" y="782"/>
                  </a:cubicBezTo>
                  <a:cubicBezTo>
                    <a:pt x="962" y="782"/>
                    <a:pt x="960" y="780"/>
                    <a:pt x="963" y="772"/>
                  </a:cubicBezTo>
                  <a:cubicBezTo>
                    <a:pt x="964" y="772"/>
                    <a:pt x="964" y="771"/>
                    <a:pt x="964" y="771"/>
                  </a:cubicBezTo>
                  <a:cubicBezTo>
                    <a:pt x="966" y="771"/>
                    <a:pt x="968" y="773"/>
                    <a:pt x="973" y="774"/>
                  </a:cubicBezTo>
                  <a:cubicBezTo>
                    <a:pt x="973" y="774"/>
                    <a:pt x="972" y="778"/>
                    <a:pt x="974" y="781"/>
                  </a:cubicBezTo>
                  <a:cubicBezTo>
                    <a:pt x="976" y="784"/>
                    <a:pt x="975" y="783"/>
                    <a:pt x="976" y="785"/>
                  </a:cubicBezTo>
                  <a:cubicBezTo>
                    <a:pt x="977" y="786"/>
                    <a:pt x="980" y="788"/>
                    <a:pt x="983" y="788"/>
                  </a:cubicBezTo>
                  <a:cubicBezTo>
                    <a:pt x="985" y="788"/>
                    <a:pt x="983" y="792"/>
                    <a:pt x="979" y="794"/>
                  </a:cubicBezTo>
                  <a:cubicBezTo>
                    <a:pt x="979" y="794"/>
                    <a:pt x="979" y="797"/>
                    <a:pt x="976" y="799"/>
                  </a:cubicBezTo>
                  <a:cubicBezTo>
                    <a:pt x="975" y="799"/>
                    <a:pt x="975" y="799"/>
                    <a:pt x="975" y="799"/>
                  </a:cubicBezTo>
                  <a:cubicBezTo>
                    <a:pt x="973" y="799"/>
                    <a:pt x="970" y="798"/>
                    <a:pt x="965" y="796"/>
                  </a:cubicBezTo>
                  <a:cubicBezTo>
                    <a:pt x="964" y="795"/>
                    <a:pt x="961" y="792"/>
                    <a:pt x="958" y="792"/>
                  </a:cubicBezTo>
                  <a:cubicBezTo>
                    <a:pt x="958" y="792"/>
                    <a:pt x="959" y="797"/>
                    <a:pt x="960" y="799"/>
                  </a:cubicBezTo>
                  <a:cubicBezTo>
                    <a:pt x="960" y="801"/>
                    <a:pt x="958" y="805"/>
                    <a:pt x="958" y="805"/>
                  </a:cubicBezTo>
                  <a:cubicBezTo>
                    <a:pt x="958" y="805"/>
                    <a:pt x="957" y="807"/>
                    <a:pt x="956" y="810"/>
                  </a:cubicBezTo>
                  <a:cubicBezTo>
                    <a:pt x="955" y="813"/>
                    <a:pt x="957" y="814"/>
                    <a:pt x="957" y="814"/>
                  </a:cubicBezTo>
                  <a:cubicBezTo>
                    <a:pt x="957" y="814"/>
                    <a:pt x="959" y="812"/>
                    <a:pt x="960" y="812"/>
                  </a:cubicBezTo>
                  <a:cubicBezTo>
                    <a:pt x="961" y="812"/>
                    <a:pt x="962" y="813"/>
                    <a:pt x="962" y="813"/>
                  </a:cubicBezTo>
                  <a:cubicBezTo>
                    <a:pt x="962" y="813"/>
                    <a:pt x="965" y="815"/>
                    <a:pt x="967" y="816"/>
                  </a:cubicBezTo>
                  <a:cubicBezTo>
                    <a:pt x="967" y="821"/>
                    <a:pt x="967" y="821"/>
                    <a:pt x="967" y="821"/>
                  </a:cubicBezTo>
                  <a:cubicBezTo>
                    <a:pt x="967" y="821"/>
                    <a:pt x="971" y="823"/>
                    <a:pt x="973" y="826"/>
                  </a:cubicBezTo>
                  <a:cubicBezTo>
                    <a:pt x="975" y="828"/>
                    <a:pt x="973" y="829"/>
                    <a:pt x="976" y="832"/>
                  </a:cubicBezTo>
                  <a:cubicBezTo>
                    <a:pt x="979" y="836"/>
                    <a:pt x="976" y="836"/>
                    <a:pt x="976" y="838"/>
                  </a:cubicBezTo>
                  <a:cubicBezTo>
                    <a:pt x="976" y="840"/>
                    <a:pt x="974" y="841"/>
                    <a:pt x="971" y="843"/>
                  </a:cubicBezTo>
                  <a:cubicBezTo>
                    <a:pt x="968" y="844"/>
                    <a:pt x="970" y="845"/>
                    <a:pt x="971" y="850"/>
                  </a:cubicBezTo>
                  <a:cubicBezTo>
                    <a:pt x="973" y="854"/>
                    <a:pt x="973" y="854"/>
                    <a:pt x="974" y="859"/>
                  </a:cubicBezTo>
                  <a:cubicBezTo>
                    <a:pt x="974" y="863"/>
                    <a:pt x="972" y="864"/>
                    <a:pt x="973" y="866"/>
                  </a:cubicBezTo>
                  <a:cubicBezTo>
                    <a:pt x="974" y="868"/>
                    <a:pt x="971" y="870"/>
                    <a:pt x="967" y="872"/>
                  </a:cubicBezTo>
                  <a:cubicBezTo>
                    <a:pt x="967" y="873"/>
                    <a:pt x="966" y="873"/>
                    <a:pt x="966" y="873"/>
                  </a:cubicBezTo>
                  <a:cubicBezTo>
                    <a:pt x="965" y="873"/>
                    <a:pt x="967" y="869"/>
                    <a:pt x="964" y="866"/>
                  </a:cubicBezTo>
                  <a:cubicBezTo>
                    <a:pt x="964" y="866"/>
                    <a:pt x="963" y="865"/>
                    <a:pt x="963" y="865"/>
                  </a:cubicBezTo>
                  <a:cubicBezTo>
                    <a:pt x="961" y="865"/>
                    <a:pt x="958" y="868"/>
                    <a:pt x="952" y="870"/>
                  </a:cubicBezTo>
                  <a:cubicBezTo>
                    <a:pt x="952" y="870"/>
                    <a:pt x="947" y="871"/>
                    <a:pt x="943" y="871"/>
                  </a:cubicBezTo>
                  <a:cubicBezTo>
                    <a:pt x="941" y="871"/>
                    <a:pt x="940" y="870"/>
                    <a:pt x="939" y="870"/>
                  </a:cubicBezTo>
                  <a:cubicBezTo>
                    <a:pt x="939" y="1019"/>
                    <a:pt x="939" y="1019"/>
                    <a:pt x="939" y="1019"/>
                  </a:cubicBezTo>
                  <a:cubicBezTo>
                    <a:pt x="940" y="1020"/>
                    <a:pt x="941" y="1021"/>
                    <a:pt x="944" y="1024"/>
                  </a:cubicBezTo>
                  <a:cubicBezTo>
                    <a:pt x="949" y="1030"/>
                    <a:pt x="955" y="1034"/>
                    <a:pt x="958" y="1038"/>
                  </a:cubicBezTo>
                  <a:cubicBezTo>
                    <a:pt x="961" y="1042"/>
                    <a:pt x="965" y="1044"/>
                    <a:pt x="969" y="1045"/>
                  </a:cubicBezTo>
                  <a:cubicBezTo>
                    <a:pt x="972" y="1046"/>
                    <a:pt x="975" y="1047"/>
                    <a:pt x="978" y="1047"/>
                  </a:cubicBezTo>
                  <a:cubicBezTo>
                    <a:pt x="980" y="1047"/>
                    <a:pt x="981" y="1047"/>
                    <a:pt x="983" y="1046"/>
                  </a:cubicBezTo>
                  <a:cubicBezTo>
                    <a:pt x="991" y="1041"/>
                    <a:pt x="997" y="1040"/>
                    <a:pt x="997" y="1040"/>
                  </a:cubicBezTo>
                  <a:cubicBezTo>
                    <a:pt x="1004" y="1037"/>
                    <a:pt x="1007" y="1036"/>
                    <a:pt x="1009" y="1036"/>
                  </a:cubicBezTo>
                  <a:cubicBezTo>
                    <a:pt x="1010" y="1036"/>
                    <a:pt x="1011" y="1036"/>
                    <a:pt x="1012" y="1037"/>
                  </a:cubicBezTo>
                  <a:cubicBezTo>
                    <a:pt x="1021" y="1048"/>
                    <a:pt x="1015" y="1047"/>
                    <a:pt x="1022" y="1053"/>
                  </a:cubicBezTo>
                  <a:cubicBezTo>
                    <a:pt x="1029" y="1059"/>
                    <a:pt x="1034" y="1060"/>
                    <a:pt x="1036" y="1061"/>
                  </a:cubicBezTo>
                  <a:cubicBezTo>
                    <a:pt x="1039" y="1062"/>
                    <a:pt x="1045" y="1062"/>
                    <a:pt x="1050" y="1062"/>
                  </a:cubicBezTo>
                  <a:cubicBezTo>
                    <a:pt x="1052" y="1063"/>
                    <a:pt x="1054" y="1063"/>
                    <a:pt x="1057" y="1063"/>
                  </a:cubicBezTo>
                  <a:cubicBezTo>
                    <a:pt x="1057" y="1063"/>
                    <a:pt x="1057" y="1063"/>
                    <a:pt x="1057" y="1063"/>
                  </a:cubicBezTo>
                  <a:cubicBezTo>
                    <a:pt x="1057" y="1063"/>
                    <a:pt x="1057" y="1063"/>
                    <a:pt x="1057" y="1063"/>
                  </a:cubicBezTo>
                  <a:cubicBezTo>
                    <a:pt x="1060" y="1063"/>
                    <a:pt x="1063" y="1063"/>
                    <a:pt x="1066" y="1063"/>
                  </a:cubicBezTo>
                  <a:cubicBezTo>
                    <a:pt x="1072" y="1064"/>
                    <a:pt x="1079" y="1067"/>
                    <a:pt x="1084" y="1067"/>
                  </a:cubicBezTo>
                  <a:cubicBezTo>
                    <a:pt x="1085" y="1067"/>
                    <a:pt x="1086" y="1066"/>
                    <a:pt x="1087" y="1066"/>
                  </a:cubicBezTo>
                  <a:cubicBezTo>
                    <a:pt x="1088" y="1066"/>
                    <a:pt x="1088" y="1066"/>
                    <a:pt x="1089" y="1066"/>
                  </a:cubicBezTo>
                  <a:cubicBezTo>
                    <a:pt x="1090" y="1066"/>
                    <a:pt x="1091" y="1066"/>
                    <a:pt x="1092" y="1067"/>
                  </a:cubicBezTo>
                  <a:cubicBezTo>
                    <a:pt x="1094" y="1067"/>
                    <a:pt x="1095" y="1068"/>
                    <a:pt x="1097" y="1068"/>
                  </a:cubicBezTo>
                  <a:cubicBezTo>
                    <a:pt x="1098" y="1068"/>
                    <a:pt x="1099" y="1068"/>
                    <a:pt x="1101" y="1067"/>
                  </a:cubicBezTo>
                  <a:cubicBezTo>
                    <a:pt x="1103" y="1066"/>
                    <a:pt x="1104" y="1066"/>
                    <a:pt x="1106" y="1066"/>
                  </a:cubicBezTo>
                  <a:cubicBezTo>
                    <a:pt x="1107" y="1066"/>
                    <a:pt x="1108" y="1066"/>
                    <a:pt x="1109" y="1066"/>
                  </a:cubicBezTo>
                  <a:cubicBezTo>
                    <a:pt x="1110" y="1066"/>
                    <a:pt x="1111" y="1067"/>
                    <a:pt x="1112" y="1067"/>
                  </a:cubicBezTo>
                  <a:cubicBezTo>
                    <a:pt x="1114" y="1067"/>
                    <a:pt x="1116" y="1066"/>
                    <a:pt x="1118" y="1065"/>
                  </a:cubicBezTo>
                  <a:cubicBezTo>
                    <a:pt x="1129" y="1061"/>
                    <a:pt x="1134" y="1059"/>
                    <a:pt x="1137" y="1059"/>
                  </a:cubicBezTo>
                  <a:cubicBezTo>
                    <a:pt x="1139" y="1059"/>
                    <a:pt x="1140" y="1060"/>
                    <a:pt x="1141" y="1061"/>
                  </a:cubicBezTo>
                  <a:cubicBezTo>
                    <a:pt x="1144" y="1063"/>
                    <a:pt x="1140" y="1067"/>
                    <a:pt x="1144" y="1069"/>
                  </a:cubicBezTo>
                  <a:cubicBezTo>
                    <a:pt x="1157" y="1077"/>
                    <a:pt x="1153" y="1079"/>
                    <a:pt x="1157" y="1083"/>
                  </a:cubicBezTo>
                  <a:cubicBezTo>
                    <a:pt x="1171" y="1093"/>
                    <a:pt x="1168" y="1096"/>
                    <a:pt x="1171" y="1098"/>
                  </a:cubicBezTo>
                  <a:cubicBezTo>
                    <a:pt x="1180" y="1103"/>
                    <a:pt x="1183" y="1105"/>
                    <a:pt x="1186" y="1105"/>
                  </a:cubicBezTo>
                  <a:cubicBezTo>
                    <a:pt x="1186" y="1105"/>
                    <a:pt x="1187" y="1105"/>
                    <a:pt x="1188" y="1105"/>
                  </a:cubicBezTo>
                  <a:cubicBezTo>
                    <a:pt x="1201" y="1101"/>
                    <a:pt x="1204" y="1101"/>
                    <a:pt x="1204" y="1101"/>
                  </a:cubicBezTo>
                  <a:cubicBezTo>
                    <a:pt x="1197" y="1110"/>
                    <a:pt x="1201" y="1113"/>
                    <a:pt x="1194" y="1115"/>
                  </a:cubicBezTo>
                  <a:cubicBezTo>
                    <a:pt x="1191" y="1115"/>
                    <a:pt x="1189" y="1115"/>
                    <a:pt x="1188" y="1115"/>
                  </a:cubicBezTo>
                  <a:cubicBezTo>
                    <a:pt x="1186" y="1115"/>
                    <a:pt x="1184" y="1115"/>
                    <a:pt x="1183" y="1115"/>
                  </a:cubicBezTo>
                  <a:cubicBezTo>
                    <a:pt x="1182" y="1115"/>
                    <a:pt x="1182" y="1114"/>
                    <a:pt x="1181" y="1114"/>
                  </a:cubicBezTo>
                  <a:cubicBezTo>
                    <a:pt x="1181" y="1114"/>
                    <a:pt x="1181" y="1115"/>
                    <a:pt x="1181" y="1118"/>
                  </a:cubicBezTo>
                  <a:cubicBezTo>
                    <a:pt x="1182" y="1125"/>
                    <a:pt x="1178" y="1128"/>
                    <a:pt x="1186" y="1131"/>
                  </a:cubicBezTo>
                  <a:cubicBezTo>
                    <a:pt x="1194" y="1135"/>
                    <a:pt x="1194" y="1133"/>
                    <a:pt x="1198" y="1139"/>
                  </a:cubicBezTo>
                  <a:cubicBezTo>
                    <a:pt x="1202" y="1143"/>
                    <a:pt x="1200" y="1146"/>
                    <a:pt x="1201" y="1146"/>
                  </a:cubicBezTo>
                  <a:cubicBezTo>
                    <a:pt x="1202" y="1146"/>
                    <a:pt x="1203" y="1146"/>
                    <a:pt x="1206" y="1144"/>
                  </a:cubicBezTo>
                  <a:cubicBezTo>
                    <a:pt x="1216" y="1139"/>
                    <a:pt x="1217" y="1137"/>
                    <a:pt x="1218" y="1134"/>
                  </a:cubicBezTo>
                  <a:cubicBezTo>
                    <a:pt x="1219" y="1131"/>
                    <a:pt x="1220" y="1128"/>
                    <a:pt x="1220" y="1125"/>
                  </a:cubicBezTo>
                  <a:cubicBezTo>
                    <a:pt x="1221" y="1122"/>
                    <a:pt x="1224" y="1116"/>
                    <a:pt x="1225" y="1116"/>
                  </a:cubicBezTo>
                  <a:cubicBezTo>
                    <a:pt x="1226" y="1116"/>
                    <a:pt x="1226" y="1116"/>
                    <a:pt x="1226" y="1117"/>
                  </a:cubicBezTo>
                  <a:cubicBezTo>
                    <a:pt x="1228" y="1127"/>
                    <a:pt x="1233" y="1130"/>
                    <a:pt x="1230" y="1139"/>
                  </a:cubicBezTo>
                  <a:cubicBezTo>
                    <a:pt x="1227" y="1148"/>
                    <a:pt x="1226" y="1149"/>
                    <a:pt x="1231" y="1158"/>
                  </a:cubicBezTo>
                  <a:cubicBezTo>
                    <a:pt x="1236" y="1168"/>
                    <a:pt x="1232" y="1167"/>
                    <a:pt x="1230" y="1175"/>
                  </a:cubicBezTo>
                  <a:cubicBezTo>
                    <a:pt x="1229" y="1183"/>
                    <a:pt x="1227" y="1182"/>
                    <a:pt x="1229" y="1188"/>
                  </a:cubicBezTo>
                  <a:cubicBezTo>
                    <a:pt x="1231" y="1194"/>
                    <a:pt x="1229" y="1192"/>
                    <a:pt x="1231" y="1197"/>
                  </a:cubicBezTo>
                  <a:cubicBezTo>
                    <a:pt x="1233" y="1202"/>
                    <a:pt x="1231" y="1197"/>
                    <a:pt x="1234" y="1208"/>
                  </a:cubicBezTo>
                  <a:cubicBezTo>
                    <a:pt x="1238" y="1219"/>
                    <a:pt x="1234" y="1220"/>
                    <a:pt x="1240" y="1225"/>
                  </a:cubicBezTo>
                  <a:cubicBezTo>
                    <a:pt x="1245" y="1229"/>
                    <a:pt x="1244" y="1227"/>
                    <a:pt x="1248" y="1235"/>
                  </a:cubicBezTo>
                  <a:cubicBezTo>
                    <a:pt x="1252" y="1243"/>
                    <a:pt x="1250" y="1235"/>
                    <a:pt x="1253" y="1246"/>
                  </a:cubicBezTo>
                  <a:cubicBezTo>
                    <a:pt x="1256" y="1258"/>
                    <a:pt x="1256" y="1249"/>
                    <a:pt x="1256" y="1258"/>
                  </a:cubicBezTo>
                  <a:cubicBezTo>
                    <a:pt x="1256" y="1267"/>
                    <a:pt x="1254" y="1273"/>
                    <a:pt x="1254" y="1273"/>
                  </a:cubicBezTo>
                  <a:cubicBezTo>
                    <a:pt x="1254" y="1273"/>
                    <a:pt x="1252" y="1281"/>
                    <a:pt x="1261" y="1284"/>
                  </a:cubicBezTo>
                  <a:cubicBezTo>
                    <a:pt x="1269" y="1287"/>
                    <a:pt x="1270" y="1288"/>
                    <a:pt x="1272" y="1295"/>
                  </a:cubicBezTo>
                  <a:cubicBezTo>
                    <a:pt x="1274" y="1303"/>
                    <a:pt x="1270" y="1296"/>
                    <a:pt x="1274" y="1303"/>
                  </a:cubicBezTo>
                  <a:cubicBezTo>
                    <a:pt x="1278" y="1310"/>
                    <a:pt x="1278" y="1306"/>
                    <a:pt x="1279" y="1314"/>
                  </a:cubicBezTo>
                  <a:cubicBezTo>
                    <a:pt x="1280" y="1321"/>
                    <a:pt x="1273" y="1319"/>
                    <a:pt x="1277" y="1325"/>
                  </a:cubicBezTo>
                  <a:cubicBezTo>
                    <a:pt x="1282" y="1332"/>
                    <a:pt x="1282" y="1335"/>
                    <a:pt x="1284" y="1338"/>
                  </a:cubicBezTo>
                  <a:cubicBezTo>
                    <a:pt x="1286" y="1341"/>
                    <a:pt x="1284" y="1345"/>
                    <a:pt x="1288" y="1345"/>
                  </a:cubicBezTo>
                  <a:cubicBezTo>
                    <a:pt x="1288" y="1345"/>
                    <a:pt x="1289" y="1345"/>
                    <a:pt x="1289" y="1345"/>
                  </a:cubicBezTo>
                  <a:cubicBezTo>
                    <a:pt x="1296" y="1344"/>
                    <a:pt x="1306" y="1340"/>
                    <a:pt x="1307" y="1331"/>
                  </a:cubicBezTo>
                  <a:cubicBezTo>
                    <a:pt x="1308" y="1323"/>
                    <a:pt x="1311" y="1319"/>
                    <a:pt x="1315" y="1317"/>
                  </a:cubicBezTo>
                  <a:cubicBezTo>
                    <a:pt x="1317" y="1315"/>
                    <a:pt x="1319" y="1315"/>
                    <a:pt x="1320" y="1315"/>
                  </a:cubicBezTo>
                  <a:cubicBezTo>
                    <a:pt x="1323" y="1315"/>
                    <a:pt x="1322" y="1318"/>
                    <a:pt x="1321" y="1321"/>
                  </a:cubicBezTo>
                  <a:cubicBezTo>
                    <a:pt x="1317" y="1333"/>
                    <a:pt x="1320" y="1336"/>
                    <a:pt x="1319" y="1340"/>
                  </a:cubicBezTo>
                  <a:cubicBezTo>
                    <a:pt x="1318" y="1344"/>
                    <a:pt x="1318" y="1349"/>
                    <a:pt x="1318" y="1356"/>
                  </a:cubicBezTo>
                  <a:cubicBezTo>
                    <a:pt x="1318" y="1358"/>
                    <a:pt x="1318" y="1359"/>
                    <a:pt x="1318" y="1359"/>
                  </a:cubicBezTo>
                  <a:cubicBezTo>
                    <a:pt x="1353" y="1359"/>
                    <a:pt x="1353" y="1359"/>
                    <a:pt x="1353" y="1359"/>
                  </a:cubicBezTo>
                  <a:cubicBezTo>
                    <a:pt x="1347" y="1353"/>
                    <a:pt x="1349" y="1356"/>
                    <a:pt x="1342" y="1348"/>
                  </a:cubicBezTo>
                  <a:cubicBezTo>
                    <a:pt x="1335" y="1340"/>
                    <a:pt x="1336" y="1339"/>
                    <a:pt x="1334" y="1333"/>
                  </a:cubicBezTo>
                  <a:cubicBezTo>
                    <a:pt x="1332" y="1328"/>
                    <a:pt x="1326" y="1321"/>
                    <a:pt x="1326" y="1321"/>
                  </a:cubicBezTo>
                  <a:cubicBezTo>
                    <a:pt x="1324" y="1309"/>
                    <a:pt x="1323" y="1315"/>
                    <a:pt x="1321" y="1309"/>
                  </a:cubicBezTo>
                  <a:cubicBezTo>
                    <a:pt x="1319" y="1302"/>
                    <a:pt x="1319" y="1304"/>
                    <a:pt x="1319" y="1297"/>
                  </a:cubicBezTo>
                  <a:cubicBezTo>
                    <a:pt x="1319" y="1290"/>
                    <a:pt x="1318" y="1289"/>
                    <a:pt x="1323" y="1283"/>
                  </a:cubicBezTo>
                  <a:cubicBezTo>
                    <a:pt x="1324" y="1281"/>
                    <a:pt x="1325" y="1281"/>
                    <a:pt x="1326" y="1281"/>
                  </a:cubicBezTo>
                  <a:cubicBezTo>
                    <a:pt x="1326" y="1281"/>
                    <a:pt x="1326" y="1281"/>
                    <a:pt x="1326" y="1281"/>
                  </a:cubicBezTo>
                  <a:cubicBezTo>
                    <a:pt x="1327" y="1281"/>
                    <a:pt x="1327" y="1281"/>
                    <a:pt x="1327" y="1281"/>
                  </a:cubicBezTo>
                  <a:cubicBezTo>
                    <a:pt x="1327" y="1281"/>
                    <a:pt x="1327" y="1281"/>
                    <a:pt x="1328" y="1277"/>
                  </a:cubicBezTo>
                  <a:cubicBezTo>
                    <a:pt x="1329" y="1268"/>
                    <a:pt x="1332" y="1276"/>
                    <a:pt x="1327" y="1264"/>
                  </a:cubicBezTo>
                  <a:cubicBezTo>
                    <a:pt x="1322" y="1251"/>
                    <a:pt x="1320" y="1247"/>
                    <a:pt x="1322" y="1243"/>
                  </a:cubicBezTo>
                  <a:cubicBezTo>
                    <a:pt x="1324" y="1238"/>
                    <a:pt x="1329" y="1235"/>
                    <a:pt x="1330" y="1231"/>
                  </a:cubicBezTo>
                  <a:cubicBezTo>
                    <a:pt x="1331" y="1227"/>
                    <a:pt x="1336" y="1223"/>
                    <a:pt x="1339" y="1221"/>
                  </a:cubicBezTo>
                  <a:cubicBezTo>
                    <a:pt x="1342" y="1218"/>
                    <a:pt x="1350" y="1211"/>
                    <a:pt x="1354" y="1210"/>
                  </a:cubicBezTo>
                  <a:cubicBezTo>
                    <a:pt x="1358" y="1208"/>
                    <a:pt x="1358" y="1207"/>
                    <a:pt x="1363" y="1203"/>
                  </a:cubicBezTo>
                  <a:cubicBezTo>
                    <a:pt x="1368" y="1200"/>
                    <a:pt x="1378" y="1195"/>
                    <a:pt x="1381" y="1190"/>
                  </a:cubicBezTo>
                  <a:cubicBezTo>
                    <a:pt x="1390" y="1174"/>
                    <a:pt x="1388" y="1175"/>
                    <a:pt x="1393" y="1170"/>
                  </a:cubicBezTo>
                  <a:cubicBezTo>
                    <a:pt x="1398" y="1165"/>
                    <a:pt x="1392" y="1166"/>
                    <a:pt x="1400" y="1163"/>
                  </a:cubicBezTo>
                  <a:cubicBezTo>
                    <a:pt x="1418" y="1156"/>
                    <a:pt x="1422" y="1157"/>
                    <a:pt x="1423" y="1151"/>
                  </a:cubicBezTo>
                  <a:cubicBezTo>
                    <a:pt x="1424" y="1146"/>
                    <a:pt x="1422" y="1145"/>
                    <a:pt x="1424" y="1141"/>
                  </a:cubicBezTo>
                  <a:cubicBezTo>
                    <a:pt x="1426" y="1137"/>
                    <a:pt x="1425" y="1132"/>
                    <a:pt x="1429" y="1131"/>
                  </a:cubicBezTo>
                  <a:cubicBezTo>
                    <a:pt x="1440" y="1128"/>
                    <a:pt x="1442" y="1126"/>
                    <a:pt x="1446" y="1126"/>
                  </a:cubicBezTo>
                  <a:cubicBezTo>
                    <a:pt x="1446" y="1126"/>
                    <a:pt x="1447" y="1127"/>
                    <a:pt x="1449" y="1127"/>
                  </a:cubicBezTo>
                  <a:cubicBezTo>
                    <a:pt x="1451" y="1127"/>
                    <a:pt x="1453" y="1127"/>
                    <a:pt x="1455" y="1127"/>
                  </a:cubicBezTo>
                  <a:cubicBezTo>
                    <a:pt x="1466" y="1127"/>
                    <a:pt x="1469" y="1123"/>
                    <a:pt x="1470" y="1121"/>
                  </a:cubicBezTo>
                  <a:cubicBezTo>
                    <a:pt x="1473" y="1113"/>
                    <a:pt x="1467" y="1108"/>
                    <a:pt x="1471" y="1108"/>
                  </a:cubicBezTo>
                  <a:cubicBezTo>
                    <a:pt x="1472" y="1108"/>
                    <a:pt x="1472" y="1108"/>
                    <a:pt x="1473" y="1108"/>
                  </a:cubicBezTo>
                  <a:cubicBezTo>
                    <a:pt x="1479" y="1108"/>
                    <a:pt x="1480" y="1113"/>
                    <a:pt x="1486" y="1115"/>
                  </a:cubicBezTo>
                  <a:cubicBezTo>
                    <a:pt x="1492" y="1116"/>
                    <a:pt x="1490" y="1118"/>
                    <a:pt x="1492" y="1126"/>
                  </a:cubicBezTo>
                  <a:cubicBezTo>
                    <a:pt x="1494" y="1133"/>
                    <a:pt x="1491" y="1136"/>
                    <a:pt x="1494" y="1141"/>
                  </a:cubicBezTo>
                  <a:cubicBezTo>
                    <a:pt x="1497" y="1147"/>
                    <a:pt x="1495" y="1150"/>
                    <a:pt x="1500" y="1152"/>
                  </a:cubicBezTo>
                  <a:cubicBezTo>
                    <a:pt x="1504" y="1154"/>
                    <a:pt x="1506" y="1154"/>
                    <a:pt x="1507" y="1154"/>
                  </a:cubicBezTo>
                  <a:cubicBezTo>
                    <a:pt x="1509" y="1154"/>
                    <a:pt x="1509" y="1153"/>
                    <a:pt x="1509" y="1153"/>
                  </a:cubicBezTo>
                  <a:cubicBezTo>
                    <a:pt x="1514" y="1160"/>
                    <a:pt x="1517" y="1156"/>
                    <a:pt x="1520" y="1167"/>
                  </a:cubicBezTo>
                  <a:cubicBezTo>
                    <a:pt x="1524" y="1177"/>
                    <a:pt x="1523" y="1176"/>
                    <a:pt x="1524" y="1186"/>
                  </a:cubicBezTo>
                  <a:cubicBezTo>
                    <a:pt x="1525" y="1196"/>
                    <a:pt x="1526" y="1197"/>
                    <a:pt x="1524" y="1201"/>
                  </a:cubicBezTo>
                  <a:cubicBezTo>
                    <a:pt x="1522" y="1205"/>
                    <a:pt x="1512" y="1211"/>
                    <a:pt x="1516" y="1213"/>
                  </a:cubicBezTo>
                  <a:cubicBezTo>
                    <a:pt x="1526" y="1217"/>
                    <a:pt x="1527" y="1218"/>
                    <a:pt x="1529" y="1218"/>
                  </a:cubicBezTo>
                  <a:cubicBezTo>
                    <a:pt x="1530" y="1218"/>
                    <a:pt x="1532" y="1218"/>
                    <a:pt x="1536" y="1218"/>
                  </a:cubicBezTo>
                  <a:cubicBezTo>
                    <a:pt x="1547" y="1218"/>
                    <a:pt x="1551" y="1217"/>
                    <a:pt x="1551" y="1213"/>
                  </a:cubicBezTo>
                  <a:cubicBezTo>
                    <a:pt x="1551" y="1209"/>
                    <a:pt x="1551" y="1203"/>
                    <a:pt x="1551" y="1203"/>
                  </a:cubicBezTo>
                  <a:cubicBezTo>
                    <a:pt x="1560" y="1209"/>
                    <a:pt x="1562" y="1208"/>
                    <a:pt x="1565" y="1216"/>
                  </a:cubicBezTo>
                  <a:cubicBezTo>
                    <a:pt x="1568" y="1223"/>
                    <a:pt x="1567" y="1221"/>
                    <a:pt x="1569" y="1230"/>
                  </a:cubicBezTo>
                  <a:cubicBezTo>
                    <a:pt x="1571" y="1240"/>
                    <a:pt x="1573" y="1239"/>
                    <a:pt x="1574" y="1246"/>
                  </a:cubicBezTo>
                  <a:cubicBezTo>
                    <a:pt x="1574" y="1253"/>
                    <a:pt x="1576" y="1258"/>
                    <a:pt x="1576" y="1263"/>
                  </a:cubicBezTo>
                  <a:cubicBezTo>
                    <a:pt x="1576" y="1268"/>
                    <a:pt x="1577" y="1266"/>
                    <a:pt x="1581" y="1272"/>
                  </a:cubicBezTo>
                  <a:cubicBezTo>
                    <a:pt x="1585" y="1278"/>
                    <a:pt x="1579" y="1279"/>
                    <a:pt x="1580" y="1285"/>
                  </a:cubicBezTo>
                  <a:cubicBezTo>
                    <a:pt x="1580" y="1286"/>
                    <a:pt x="1580" y="1287"/>
                    <a:pt x="1580" y="1287"/>
                  </a:cubicBezTo>
                  <a:cubicBezTo>
                    <a:pt x="1580" y="1287"/>
                    <a:pt x="1580" y="1287"/>
                    <a:pt x="1579" y="1286"/>
                  </a:cubicBezTo>
                  <a:cubicBezTo>
                    <a:pt x="1579" y="1286"/>
                    <a:pt x="1579" y="1286"/>
                    <a:pt x="1579" y="1286"/>
                  </a:cubicBezTo>
                  <a:cubicBezTo>
                    <a:pt x="1579" y="1286"/>
                    <a:pt x="1579" y="1287"/>
                    <a:pt x="1581" y="1291"/>
                  </a:cubicBezTo>
                  <a:cubicBezTo>
                    <a:pt x="1585" y="1300"/>
                    <a:pt x="1584" y="1292"/>
                    <a:pt x="1585" y="1300"/>
                  </a:cubicBezTo>
                  <a:cubicBezTo>
                    <a:pt x="1585" y="1309"/>
                    <a:pt x="1587" y="1312"/>
                    <a:pt x="1584" y="1317"/>
                  </a:cubicBezTo>
                  <a:cubicBezTo>
                    <a:pt x="1581" y="1321"/>
                    <a:pt x="1580" y="1321"/>
                    <a:pt x="1580" y="1325"/>
                  </a:cubicBezTo>
                  <a:cubicBezTo>
                    <a:pt x="1580" y="1335"/>
                    <a:pt x="1584" y="1338"/>
                    <a:pt x="1581" y="1340"/>
                  </a:cubicBezTo>
                  <a:cubicBezTo>
                    <a:pt x="1578" y="1342"/>
                    <a:pt x="1579" y="1341"/>
                    <a:pt x="1583" y="1345"/>
                  </a:cubicBezTo>
                  <a:cubicBezTo>
                    <a:pt x="1587" y="1350"/>
                    <a:pt x="1582" y="1349"/>
                    <a:pt x="1588" y="1354"/>
                  </a:cubicBezTo>
                  <a:cubicBezTo>
                    <a:pt x="1590" y="1356"/>
                    <a:pt x="1592" y="1358"/>
                    <a:pt x="1594" y="1359"/>
                  </a:cubicBezTo>
                  <a:cubicBezTo>
                    <a:pt x="1614" y="1359"/>
                    <a:pt x="1614" y="1359"/>
                    <a:pt x="1614" y="1359"/>
                  </a:cubicBezTo>
                  <a:cubicBezTo>
                    <a:pt x="1614" y="1358"/>
                    <a:pt x="1613" y="1358"/>
                    <a:pt x="1611" y="1357"/>
                  </a:cubicBezTo>
                  <a:cubicBezTo>
                    <a:pt x="1607" y="1354"/>
                    <a:pt x="1605" y="1357"/>
                    <a:pt x="1603" y="1349"/>
                  </a:cubicBezTo>
                  <a:cubicBezTo>
                    <a:pt x="1601" y="1341"/>
                    <a:pt x="1597" y="1333"/>
                    <a:pt x="1597" y="1333"/>
                  </a:cubicBezTo>
                  <a:cubicBezTo>
                    <a:pt x="1595" y="1326"/>
                    <a:pt x="1592" y="1328"/>
                    <a:pt x="1593" y="1320"/>
                  </a:cubicBezTo>
                  <a:cubicBezTo>
                    <a:pt x="1595" y="1311"/>
                    <a:pt x="1593" y="1315"/>
                    <a:pt x="1596" y="1303"/>
                  </a:cubicBezTo>
                  <a:cubicBezTo>
                    <a:pt x="1600" y="1291"/>
                    <a:pt x="1600" y="1293"/>
                    <a:pt x="1601" y="1287"/>
                  </a:cubicBezTo>
                  <a:cubicBezTo>
                    <a:pt x="1601" y="1281"/>
                    <a:pt x="1600" y="1279"/>
                    <a:pt x="1601" y="1274"/>
                  </a:cubicBezTo>
                  <a:cubicBezTo>
                    <a:pt x="1602" y="1270"/>
                    <a:pt x="1598" y="1263"/>
                    <a:pt x="1602" y="1263"/>
                  </a:cubicBezTo>
                  <a:cubicBezTo>
                    <a:pt x="1602" y="1263"/>
                    <a:pt x="1603" y="1263"/>
                    <a:pt x="1603" y="1263"/>
                  </a:cubicBezTo>
                  <a:cubicBezTo>
                    <a:pt x="1615" y="1266"/>
                    <a:pt x="1623" y="1266"/>
                    <a:pt x="1623" y="1274"/>
                  </a:cubicBezTo>
                  <a:cubicBezTo>
                    <a:pt x="1622" y="1282"/>
                    <a:pt x="1619" y="1277"/>
                    <a:pt x="1627" y="1282"/>
                  </a:cubicBezTo>
                  <a:cubicBezTo>
                    <a:pt x="1634" y="1287"/>
                    <a:pt x="1634" y="1285"/>
                    <a:pt x="1638" y="1291"/>
                  </a:cubicBezTo>
                  <a:cubicBezTo>
                    <a:pt x="1643" y="1296"/>
                    <a:pt x="1650" y="1301"/>
                    <a:pt x="1650" y="1306"/>
                  </a:cubicBezTo>
                  <a:cubicBezTo>
                    <a:pt x="1650" y="1311"/>
                    <a:pt x="1653" y="1307"/>
                    <a:pt x="1657" y="1312"/>
                  </a:cubicBezTo>
                  <a:cubicBezTo>
                    <a:pt x="1664" y="1319"/>
                    <a:pt x="1663" y="1319"/>
                    <a:pt x="1661" y="1325"/>
                  </a:cubicBezTo>
                  <a:cubicBezTo>
                    <a:pt x="1659" y="1332"/>
                    <a:pt x="1656" y="1336"/>
                    <a:pt x="1662" y="1336"/>
                  </a:cubicBezTo>
                  <a:cubicBezTo>
                    <a:pt x="1668" y="1337"/>
                    <a:pt x="1672" y="1338"/>
                    <a:pt x="1674" y="1338"/>
                  </a:cubicBezTo>
                  <a:cubicBezTo>
                    <a:pt x="1679" y="1338"/>
                    <a:pt x="1679" y="1336"/>
                    <a:pt x="1678" y="1333"/>
                  </a:cubicBezTo>
                  <a:cubicBezTo>
                    <a:pt x="1677" y="1329"/>
                    <a:pt x="1677" y="1323"/>
                    <a:pt x="1677" y="1323"/>
                  </a:cubicBezTo>
                  <a:cubicBezTo>
                    <a:pt x="1680" y="1325"/>
                    <a:pt x="1682" y="1328"/>
                    <a:pt x="1684" y="1328"/>
                  </a:cubicBezTo>
                  <a:cubicBezTo>
                    <a:pt x="1684" y="1328"/>
                    <a:pt x="1684" y="1327"/>
                    <a:pt x="1684" y="1326"/>
                  </a:cubicBezTo>
                  <a:cubicBezTo>
                    <a:pt x="1685" y="1320"/>
                    <a:pt x="1685" y="1318"/>
                    <a:pt x="1681" y="1316"/>
                  </a:cubicBezTo>
                  <a:cubicBezTo>
                    <a:pt x="1681" y="1315"/>
                    <a:pt x="1680" y="1315"/>
                    <a:pt x="1680" y="1315"/>
                  </a:cubicBezTo>
                  <a:cubicBezTo>
                    <a:pt x="1679" y="1314"/>
                    <a:pt x="1678" y="1314"/>
                    <a:pt x="1678" y="1314"/>
                  </a:cubicBezTo>
                  <a:cubicBezTo>
                    <a:pt x="1678" y="1314"/>
                    <a:pt x="1679" y="1314"/>
                    <a:pt x="1680" y="1315"/>
                  </a:cubicBezTo>
                  <a:cubicBezTo>
                    <a:pt x="1681" y="1315"/>
                    <a:pt x="1683" y="1316"/>
                    <a:pt x="1686" y="1316"/>
                  </a:cubicBezTo>
                  <a:cubicBezTo>
                    <a:pt x="1686" y="1316"/>
                    <a:pt x="1687" y="1316"/>
                    <a:pt x="1688" y="1316"/>
                  </a:cubicBezTo>
                  <a:cubicBezTo>
                    <a:pt x="1695" y="1315"/>
                    <a:pt x="1698" y="1316"/>
                    <a:pt x="1702" y="1312"/>
                  </a:cubicBezTo>
                  <a:cubicBezTo>
                    <a:pt x="1716" y="1297"/>
                    <a:pt x="1723" y="1292"/>
                    <a:pt x="1724" y="1289"/>
                  </a:cubicBezTo>
                  <a:cubicBezTo>
                    <a:pt x="1726" y="1286"/>
                    <a:pt x="1728" y="1288"/>
                    <a:pt x="1728" y="1282"/>
                  </a:cubicBezTo>
                  <a:cubicBezTo>
                    <a:pt x="1728" y="1276"/>
                    <a:pt x="1732" y="1271"/>
                    <a:pt x="1725" y="1266"/>
                  </a:cubicBezTo>
                  <a:cubicBezTo>
                    <a:pt x="1719" y="1261"/>
                    <a:pt x="1718" y="1257"/>
                    <a:pt x="1717" y="1253"/>
                  </a:cubicBezTo>
                  <a:cubicBezTo>
                    <a:pt x="1716" y="1249"/>
                    <a:pt x="1719" y="1250"/>
                    <a:pt x="1718" y="1244"/>
                  </a:cubicBezTo>
                  <a:cubicBezTo>
                    <a:pt x="1717" y="1239"/>
                    <a:pt x="1726" y="1241"/>
                    <a:pt x="1716" y="1234"/>
                  </a:cubicBezTo>
                  <a:cubicBezTo>
                    <a:pt x="1705" y="1228"/>
                    <a:pt x="1708" y="1227"/>
                    <a:pt x="1706" y="1223"/>
                  </a:cubicBezTo>
                  <a:cubicBezTo>
                    <a:pt x="1699" y="1211"/>
                    <a:pt x="1699" y="1209"/>
                    <a:pt x="1696" y="1205"/>
                  </a:cubicBezTo>
                  <a:cubicBezTo>
                    <a:pt x="1693" y="1200"/>
                    <a:pt x="1691" y="1198"/>
                    <a:pt x="1691" y="1196"/>
                  </a:cubicBezTo>
                  <a:cubicBezTo>
                    <a:pt x="1689" y="1195"/>
                    <a:pt x="1687" y="1193"/>
                    <a:pt x="1686" y="1192"/>
                  </a:cubicBezTo>
                  <a:cubicBezTo>
                    <a:pt x="1685" y="1191"/>
                    <a:pt x="1684" y="1190"/>
                    <a:pt x="1684" y="1190"/>
                  </a:cubicBezTo>
                  <a:cubicBezTo>
                    <a:pt x="1684" y="1190"/>
                    <a:pt x="1684" y="1190"/>
                    <a:pt x="1684" y="1190"/>
                  </a:cubicBezTo>
                  <a:cubicBezTo>
                    <a:pt x="1684" y="1189"/>
                    <a:pt x="1684" y="1189"/>
                    <a:pt x="1684" y="1188"/>
                  </a:cubicBezTo>
                  <a:cubicBezTo>
                    <a:pt x="1675" y="1179"/>
                    <a:pt x="1674" y="1175"/>
                    <a:pt x="1675" y="1170"/>
                  </a:cubicBezTo>
                  <a:cubicBezTo>
                    <a:pt x="1676" y="1165"/>
                    <a:pt x="1671" y="1165"/>
                    <a:pt x="1676" y="1161"/>
                  </a:cubicBezTo>
                  <a:cubicBezTo>
                    <a:pt x="1694" y="1148"/>
                    <a:pt x="1692" y="1152"/>
                    <a:pt x="1699" y="1145"/>
                  </a:cubicBezTo>
                  <a:cubicBezTo>
                    <a:pt x="1705" y="1138"/>
                    <a:pt x="1708" y="1133"/>
                    <a:pt x="1713" y="1132"/>
                  </a:cubicBezTo>
                  <a:cubicBezTo>
                    <a:pt x="1723" y="1130"/>
                    <a:pt x="1726" y="1127"/>
                    <a:pt x="1727" y="1127"/>
                  </a:cubicBezTo>
                  <a:cubicBezTo>
                    <a:pt x="1727" y="1127"/>
                    <a:pt x="1727" y="1128"/>
                    <a:pt x="1727" y="1129"/>
                  </a:cubicBezTo>
                  <a:cubicBezTo>
                    <a:pt x="1727" y="1135"/>
                    <a:pt x="1726" y="1135"/>
                    <a:pt x="1726" y="1139"/>
                  </a:cubicBezTo>
                  <a:cubicBezTo>
                    <a:pt x="1728" y="1148"/>
                    <a:pt x="1728" y="1152"/>
                    <a:pt x="1730" y="1152"/>
                  </a:cubicBezTo>
                  <a:cubicBezTo>
                    <a:pt x="1731" y="1152"/>
                    <a:pt x="1731" y="1152"/>
                    <a:pt x="1732" y="1152"/>
                  </a:cubicBezTo>
                  <a:cubicBezTo>
                    <a:pt x="1740" y="1149"/>
                    <a:pt x="1737" y="1146"/>
                    <a:pt x="1738" y="1142"/>
                  </a:cubicBezTo>
                  <a:cubicBezTo>
                    <a:pt x="1740" y="1136"/>
                    <a:pt x="1747" y="1133"/>
                    <a:pt x="1747" y="1133"/>
                  </a:cubicBezTo>
                  <a:cubicBezTo>
                    <a:pt x="1747" y="1133"/>
                    <a:pt x="1746" y="1130"/>
                    <a:pt x="1755" y="1128"/>
                  </a:cubicBezTo>
                  <a:cubicBezTo>
                    <a:pt x="1772" y="1123"/>
                    <a:pt x="1771" y="1123"/>
                    <a:pt x="1776" y="1118"/>
                  </a:cubicBezTo>
                  <a:cubicBezTo>
                    <a:pt x="1786" y="1109"/>
                    <a:pt x="1788" y="1107"/>
                    <a:pt x="1788" y="1107"/>
                  </a:cubicBezTo>
                  <a:cubicBezTo>
                    <a:pt x="1796" y="1111"/>
                    <a:pt x="1790" y="1114"/>
                    <a:pt x="1795" y="1114"/>
                  </a:cubicBezTo>
                  <a:cubicBezTo>
                    <a:pt x="1795" y="1114"/>
                    <a:pt x="1796" y="1114"/>
                    <a:pt x="1796" y="1114"/>
                  </a:cubicBezTo>
                  <a:cubicBezTo>
                    <a:pt x="1804" y="1113"/>
                    <a:pt x="1805" y="1112"/>
                    <a:pt x="1810" y="1110"/>
                  </a:cubicBezTo>
                  <a:cubicBezTo>
                    <a:pt x="1813" y="1108"/>
                    <a:pt x="1816" y="1108"/>
                    <a:pt x="1817" y="1108"/>
                  </a:cubicBezTo>
                  <a:cubicBezTo>
                    <a:pt x="1819" y="1108"/>
                    <a:pt x="1819" y="1108"/>
                    <a:pt x="1820" y="1108"/>
                  </a:cubicBezTo>
                  <a:cubicBezTo>
                    <a:pt x="1821" y="1108"/>
                    <a:pt x="1821" y="1109"/>
                    <a:pt x="1821" y="1109"/>
                  </a:cubicBezTo>
                  <a:cubicBezTo>
                    <a:pt x="1822" y="1109"/>
                    <a:pt x="1822" y="1108"/>
                    <a:pt x="1823" y="1104"/>
                  </a:cubicBezTo>
                  <a:cubicBezTo>
                    <a:pt x="1826" y="1093"/>
                    <a:pt x="1825" y="1095"/>
                    <a:pt x="1829" y="1093"/>
                  </a:cubicBezTo>
                  <a:cubicBezTo>
                    <a:pt x="1839" y="1087"/>
                    <a:pt x="1841" y="1088"/>
                    <a:pt x="1844" y="1084"/>
                  </a:cubicBezTo>
                  <a:cubicBezTo>
                    <a:pt x="1849" y="1076"/>
                    <a:pt x="1842" y="1082"/>
                    <a:pt x="1849" y="1076"/>
                  </a:cubicBezTo>
                  <a:cubicBezTo>
                    <a:pt x="1845" y="1079"/>
                    <a:pt x="1843" y="1080"/>
                    <a:pt x="1843" y="1080"/>
                  </a:cubicBezTo>
                  <a:cubicBezTo>
                    <a:pt x="1843" y="1080"/>
                    <a:pt x="1845" y="1079"/>
                    <a:pt x="1847" y="1077"/>
                  </a:cubicBezTo>
                  <a:cubicBezTo>
                    <a:pt x="1848" y="1076"/>
                    <a:pt x="1850" y="1075"/>
                    <a:pt x="1850" y="1075"/>
                  </a:cubicBezTo>
                  <a:cubicBezTo>
                    <a:pt x="1851" y="1075"/>
                    <a:pt x="1850" y="1075"/>
                    <a:pt x="1849" y="1076"/>
                  </a:cubicBezTo>
                  <a:cubicBezTo>
                    <a:pt x="1865" y="1064"/>
                    <a:pt x="1868" y="1067"/>
                    <a:pt x="1865" y="1062"/>
                  </a:cubicBezTo>
                  <a:cubicBezTo>
                    <a:pt x="1863" y="1058"/>
                    <a:pt x="1864" y="1049"/>
                    <a:pt x="1864" y="1049"/>
                  </a:cubicBezTo>
                  <a:cubicBezTo>
                    <a:pt x="1864" y="1044"/>
                    <a:pt x="1873" y="1041"/>
                    <a:pt x="1874" y="1035"/>
                  </a:cubicBezTo>
                  <a:cubicBezTo>
                    <a:pt x="1875" y="1030"/>
                    <a:pt x="1871" y="1034"/>
                    <a:pt x="1879" y="1026"/>
                  </a:cubicBezTo>
                  <a:cubicBezTo>
                    <a:pt x="1880" y="1025"/>
                    <a:pt x="1881" y="1024"/>
                    <a:pt x="1881" y="1024"/>
                  </a:cubicBezTo>
                  <a:cubicBezTo>
                    <a:pt x="1881" y="959"/>
                    <a:pt x="1881" y="959"/>
                    <a:pt x="1881" y="959"/>
                  </a:cubicBezTo>
                  <a:cubicBezTo>
                    <a:pt x="1879" y="960"/>
                    <a:pt x="1878" y="960"/>
                    <a:pt x="1878" y="960"/>
                  </a:cubicBezTo>
                  <a:cubicBezTo>
                    <a:pt x="1869" y="958"/>
                    <a:pt x="1869" y="953"/>
                    <a:pt x="1869" y="953"/>
                  </a:cubicBezTo>
                  <a:cubicBezTo>
                    <a:pt x="1871" y="953"/>
                    <a:pt x="1873" y="953"/>
                    <a:pt x="1874" y="953"/>
                  </a:cubicBezTo>
                  <a:cubicBezTo>
                    <a:pt x="1877" y="953"/>
                    <a:pt x="1878" y="953"/>
                    <a:pt x="1880" y="953"/>
                  </a:cubicBezTo>
                  <a:cubicBezTo>
                    <a:pt x="1880" y="953"/>
                    <a:pt x="1881" y="953"/>
                    <a:pt x="1881" y="954"/>
                  </a:cubicBezTo>
                  <a:cubicBezTo>
                    <a:pt x="1881" y="939"/>
                    <a:pt x="1881" y="939"/>
                    <a:pt x="1881" y="939"/>
                  </a:cubicBezTo>
                  <a:cubicBezTo>
                    <a:pt x="1881" y="939"/>
                    <a:pt x="1881" y="939"/>
                    <a:pt x="1881" y="939"/>
                  </a:cubicBezTo>
                  <a:cubicBezTo>
                    <a:pt x="1868" y="927"/>
                    <a:pt x="1871" y="926"/>
                    <a:pt x="1868" y="923"/>
                  </a:cubicBezTo>
                  <a:cubicBezTo>
                    <a:pt x="1865" y="920"/>
                    <a:pt x="1860" y="912"/>
                    <a:pt x="1860" y="912"/>
                  </a:cubicBezTo>
                  <a:cubicBezTo>
                    <a:pt x="1860" y="902"/>
                    <a:pt x="1860" y="902"/>
                    <a:pt x="1860" y="902"/>
                  </a:cubicBezTo>
                  <a:cubicBezTo>
                    <a:pt x="1860" y="902"/>
                    <a:pt x="1861" y="900"/>
                    <a:pt x="1862" y="896"/>
                  </a:cubicBezTo>
                  <a:cubicBezTo>
                    <a:pt x="1864" y="892"/>
                    <a:pt x="1862" y="891"/>
                    <a:pt x="1869" y="886"/>
                  </a:cubicBezTo>
                  <a:cubicBezTo>
                    <a:pt x="1875" y="881"/>
                    <a:pt x="1879" y="876"/>
                    <a:pt x="1879" y="876"/>
                  </a:cubicBezTo>
                  <a:cubicBezTo>
                    <a:pt x="1880" y="876"/>
                    <a:pt x="1880" y="875"/>
                    <a:pt x="1881" y="875"/>
                  </a:cubicBezTo>
                  <a:cubicBezTo>
                    <a:pt x="1881" y="854"/>
                    <a:pt x="1881" y="854"/>
                    <a:pt x="1881" y="854"/>
                  </a:cubicBezTo>
                  <a:cubicBezTo>
                    <a:pt x="1865" y="858"/>
                    <a:pt x="1865" y="857"/>
                    <a:pt x="1861" y="859"/>
                  </a:cubicBezTo>
                  <a:cubicBezTo>
                    <a:pt x="1855" y="863"/>
                    <a:pt x="1853" y="865"/>
                    <a:pt x="1851" y="865"/>
                  </a:cubicBezTo>
                  <a:cubicBezTo>
                    <a:pt x="1850" y="865"/>
                    <a:pt x="1849" y="864"/>
                    <a:pt x="1847" y="862"/>
                  </a:cubicBezTo>
                  <a:cubicBezTo>
                    <a:pt x="1842" y="856"/>
                    <a:pt x="1842" y="850"/>
                    <a:pt x="1841" y="847"/>
                  </a:cubicBezTo>
                  <a:cubicBezTo>
                    <a:pt x="1840" y="844"/>
                    <a:pt x="1841" y="841"/>
                    <a:pt x="1836" y="837"/>
                  </a:cubicBezTo>
                  <a:cubicBezTo>
                    <a:pt x="1831" y="834"/>
                    <a:pt x="1836" y="827"/>
                    <a:pt x="1836" y="827"/>
                  </a:cubicBezTo>
                  <a:cubicBezTo>
                    <a:pt x="1850" y="827"/>
                    <a:pt x="1856" y="825"/>
                    <a:pt x="1856" y="825"/>
                  </a:cubicBezTo>
                  <a:cubicBezTo>
                    <a:pt x="1856" y="825"/>
                    <a:pt x="1862" y="821"/>
                    <a:pt x="1864" y="816"/>
                  </a:cubicBezTo>
                  <a:cubicBezTo>
                    <a:pt x="1866" y="810"/>
                    <a:pt x="1868" y="809"/>
                    <a:pt x="1871" y="807"/>
                  </a:cubicBezTo>
                  <a:cubicBezTo>
                    <a:pt x="1876" y="803"/>
                    <a:pt x="1879" y="800"/>
                    <a:pt x="1881" y="797"/>
                  </a:cubicBezTo>
                  <a:cubicBezTo>
                    <a:pt x="1881" y="679"/>
                    <a:pt x="1881" y="679"/>
                    <a:pt x="1881" y="679"/>
                  </a:cubicBezTo>
                  <a:moveTo>
                    <a:pt x="2248" y="433"/>
                  </a:moveTo>
                  <a:cubicBezTo>
                    <a:pt x="2248" y="433"/>
                    <a:pt x="2248" y="433"/>
                    <a:pt x="2248" y="433"/>
                  </a:cubicBezTo>
                  <a:cubicBezTo>
                    <a:pt x="2248" y="433"/>
                    <a:pt x="2248" y="433"/>
                    <a:pt x="2248" y="433"/>
                  </a:cubicBezTo>
                  <a:moveTo>
                    <a:pt x="628" y="157"/>
                  </a:moveTo>
                  <a:cubicBezTo>
                    <a:pt x="628" y="157"/>
                    <a:pt x="628" y="157"/>
                    <a:pt x="628" y="157"/>
                  </a:cubicBezTo>
                  <a:cubicBezTo>
                    <a:pt x="618" y="167"/>
                    <a:pt x="618" y="176"/>
                    <a:pt x="615" y="177"/>
                  </a:cubicBezTo>
                  <a:cubicBezTo>
                    <a:pt x="608" y="180"/>
                    <a:pt x="604" y="183"/>
                    <a:pt x="603" y="183"/>
                  </a:cubicBezTo>
                  <a:cubicBezTo>
                    <a:pt x="602" y="183"/>
                    <a:pt x="601" y="182"/>
                    <a:pt x="601" y="181"/>
                  </a:cubicBezTo>
                  <a:cubicBezTo>
                    <a:pt x="601" y="177"/>
                    <a:pt x="603" y="169"/>
                    <a:pt x="603" y="169"/>
                  </a:cubicBezTo>
                  <a:cubicBezTo>
                    <a:pt x="599" y="165"/>
                    <a:pt x="597" y="163"/>
                    <a:pt x="595" y="163"/>
                  </a:cubicBezTo>
                  <a:cubicBezTo>
                    <a:pt x="594" y="163"/>
                    <a:pt x="593" y="163"/>
                    <a:pt x="591" y="164"/>
                  </a:cubicBezTo>
                  <a:cubicBezTo>
                    <a:pt x="586" y="168"/>
                    <a:pt x="585" y="170"/>
                    <a:pt x="584" y="172"/>
                  </a:cubicBezTo>
                  <a:cubicBezTo>
                    <a:pt x="585" y="172"/>
                    <a:pt x="585" y="172"/>
                    <a:pt x="584" y="172"/>
                  </a:cubicBezTo>
                  <a:cubicBezTo>
                    <a:pt x="584" y="173"/>
                    <a:pt x="584" y="173"/>
                    <a:pt x="582" y="173"/>
                  </a:cubicBezTo>
                  <a:cubicBezTo>
                    <a:pt x="582" y="173"/>
                    <a:pt x="581" y="173"/>
                    <a:pt x="579" y="173"/>
                  </a:cubicBezTo>
                  <a:cubicBezTo>
                    <a:pt x="564" y="176"/>
                    <a:pt x="563" y="184"/>
                    <a:pt x="560" y="184"/>
                  </a:cubicBezTo>
                  <a:cubicBezTo>
                    <a:pt x="559" y="184"/>
                    <a:pt x="558" y="184"/>
                    <a:pt x="558" y="184"/>
                  </a:cubicBezTo>
                  <a:cubicBezTo>
                    <a:pt x="552" y="184"/>
                    <a:pt x="548" y="184"/>
                    <a:pt x="545" y="183"/>
                  </a:cubicBezTo>
                  <a:cubicBezTo>
                    <a:pt x="543" y="182"/>
                    <a:pt x="541" y="182"/>
                    <a:pt x="540" y="182"/>
                  </a:cubicBezTo>
                  <a:cubicBezTo>
                    <a:pt x="539" y="182"/>
                    <a:pt x="538" y="182"/>
                    <a:pt x="538" y="183"/>
                  </a:cubicBezTo>
                  <a:cubicBezTo>
                    <a:pt x="528" y="195"/>
                    <a:pt x="529" y="194"/>
                    <a:pt x="522" y="196"/>
                  </a:cubicBezTo>
                  <a:cubicBezTo>
                    <a:pt x="499" y="203"/>
                    <a:pt x="496" y="200"/>
                    <a:pt x="494" y="207"/>
                  </a:cubicBezTo>
                  <a:cubicBezTo>
                    <a:pt x="492" y="214"/>
                    <a:pt x="497" y="212"/>
                    <a:pt x="491" y="219"/>
                  </a:cubicBezTo>
                  <a:cubicBezTo>
                    <a:pt x="485" y="226"/>
                    <a:pt x="490" y="227"/>
                    <a:pt x="484" y="230"/>
                  </a:cubicBezTo>
                  <a:cubicBezTo>
                    <a:pt x="478" y="233"/>
                    <a:pt x="480" y="233"/>
                    <a:pt x="476" y="236"/>
                  </a:cubicBezTo>
                  <a:cubicBezTo>
                    <a:pt x="472" y="240"/>
                    <a:pt x="471" y="236"/>
                    <a:pt x="470" y="243"/>
                  </a:cubicBezTo>
                  <a:cubicBezTo>
                    <a:pt x="469" y="250"/>
                    <a:pt x="477" y="250"/>
                    <a:pt x="466" y="255"/>
                  </a:cubicBezTo>
                  <a:cubicBezTo>
                    <a:pt x="456" y="261"/>
                    <a:pt x="459" y="260"/>
                    <a:pt x="452" y="266"/>
                  </a:cubicBezTo>
                  <a:cubicBezTo>
                    <a:pt x="444" y="272"/>
                    <a:pt x="433" y="272"/>
                    <a:pt x="435" y="280"/>
                  </a:cubicBezTo>
                  <a:cubicBezTo>
                    <a:pt x="437" y="288"/>
                    <a:pt x="443" y="282"/>
                    <a:pt x="435" y="288"/>
                  </a:cubicBezTo>
                  <a:cubicBezTo>
                    <a:pt x="427" y="294"/>
                    <a:pt x="434" y="292"/>
                    <a:pt x="425" y="298"/>
                  </a:cubicBezTo>
                  <a:cubicBezTo>
                    <a:pt x="415" y="304"/>
                    <a:pt x="415" y="309"/>
                    <a:pt x="412" y="310"/>
                  </a:cubicBezTo>
                  <a:cubicBezTo>
                    <a:pt x="408" y="311"/>
                    <a:pt x="397" y="319"/>
                    <a:pt x="397" y="319"/>
                  </a:cubicBezTo>
                  <a:cubicBezTo>
                    <a:pt x="397" y="319"/>
                    <a:pt x="394" y="322"/>
                    <a:pt x="390" y="325"/>
                  </a:cubicBezTo>
                  <a:cubicBezTo>
                    <a:pt x="387" y="329"/>
                    <a:pt x="386" y="335"/>
                    <a:pt x="386" y="335"/>
                  </a:cubicBezTo>
                  <a:cubicBezTo>
                    <a:pt x="374" y="342"/>
                    <a:pt x="366" y="339"/>
                    <a:pt x="365" y="342"/>
                  </a:cubicBezTo>
                  <a:cubicBezTo>
                    <a:pt x="357" y="356"/>
                    <a:pt x="361" y="359"/>
                    <a:pt x="353" y="361"/>
                  </a:cubicBezTo>
                  <a:cubicBezTo>
                    <a:pt x="345" y="364"/>
                    <a:pt x="347" y="363"/>
                    <a:pt x="338" y="365"/>
                  </a:cubicBezTo>
                  <a:cubicBezTo>
                    <a:pt x="328" y="367"/>
                    <a:pt x="333" y="365"/>
                    <a:pt x="324" y="371"/>
                  </a:cubicBezTo>
                  <a:cubicBezTo>
                    <a:pt x="316" y="376"/>
                    <a:pt x="317" y="383"/>
                    <a:pt x="311" y="385"/>
                  </a:cubicBezTo>
                  <a:cubicBezTo>
                    <a:pt x="304" y="387"/>
                    <a:pt x="295" y="388"/>
                    <a:pt x="302" y="392"/>
                  </a:cubicBezTo>
                  <a:cubicBezTo>
                    <a:pt x="320" y="399"/>
                    <a:pt x="319" y="395"/>
                    <a:pt x="318" y="403"/>
                  </a:cubicBezTo>
                  <a:cubicBezTo>
                    <a:pt x="317" y="411"/>
                    <a:pt x="316" y="411"/>
                    <a:pt x="318" y="414"/>
                  </a:cubicBezTo>
                  <a:cubicBezTo>
                    <a:pt x="324" y="425"/>
                    <a:pt x="324" y="424"/>
                    <a:pt x="324" y="430"/>
                  </a:cubicBezTo>
                  <a:cubicBezTo>
                    <a:pt x="324" y="442"/>
                    <a:pt x="325" y="447"/>
                    <a:pt x="325" y="449"/>
                  </a:cubicBezTo>
                  <a:cubicBezTo>
                    <a:pt x="325" y="452"/>
                    <a:pt x="320" y="457"/>
                    <a:pt x="323" y="458"/>
                  </a:cubicBezTo>
                  <a:cubicBezTo>
                    <a:pt x="332" y="461"/>
                    <a:pt x="332" y="462"/>
                    <a:pt x="333" y="462"/>
                  </a:cubicBezTo>
                  <a:cubicBezTo>
                    <a:pt x="334" y="462"/>
                    <a:pt x="335" y="462"/>
                    <a:pt x="339" y="460"/>
                  </a:cubicBezTo>
                  <a:cubicBezTo>
                    <a:pt x="348" y="457"/>
                    <a:pt x="353" y="453"/>
                    <a:pt x="356" y="452"/>
                  </a:cubicBezTo>
                  <a:cubicBezTo>
                    <a:pt x="359" y="451"/>
                    <a:pt x="367" y="450"/>
                    <a:pt x="370" y="448"/>
                  </a:cubicBezTo>
                  <a:cubicBezTo>
                    <a:pt x="380" y="444"/>
                    <a:pt x="386" y="442"/>
                    <a:pt x="389" y="442"/>
                  </a:cubicBezTo>
                  <a:cubicBezTo>
                    <a:pt x="390" y="442"/>
                    <a:pt x="391" y="442"/>
                    <a:pt x="391" y="443"/>
                  </a:cubicBezTo>
                  <a:cubicBezTo>
                    <a:pt x="393" y="444"/>
                    <a:pt x="395" y="444"/>
                    <a:pt x="395" y="444"/>
                  </a:cubicBezTo>
                  <a:cubicBezTo>
                    <a:pt x="395" y="444"/>
                    <a:pt x="395" y="444"/>
                    <a:pt x="395" y="444"/>
                  </a:cubicBezTo>
                  <a:cubicBezTo>
                    <a:pt x="395" y="443"/>
                    <a:pt x="394" y="443"/>
                    <a:pt x="393" y="442"/>
                  </a:cubicBezTo>
                  <a:cubicBezTo>
                    <a:pt x="393" y="441"/>
                    <a:pt x="393" y="441"/>
                    <a:pt x="393" y="441"/>
                  </a:cubicBezTo>
                  <a:cubicBezTo>
                    <a:pt x="393" y="441"/>
                    <a:pt x="396" y="444"/>
                    <a:pt x="395" y="444"/>
                  </a:cubicBezTo>
                  <a:cubicBezTo>
                    <a:pt x="403" y="453"/>
                    <a:pt x="401" y="447"/>
                    <a:pt x="403" y="455"/>
                  </a:cubicBezTo>
                  <a:cubicBezTo>
                    <a:pt x="405" y="463"/>
                    <a:pt x="402" y="464"/>
                    <a:pt x="408" y="467"/>
                  </a:cubicBezTo>
                  <a:cubicBezTo>
                    <a:pt x="414" y="470"/>
                    <a:pt x="414" y="474"/>
                    <a:pt x="415" y="478"/>
                  </a:cubicBezTo>
                  <a:cubicBezTo>
                    <a:pt x="417" y="482"/>
                    <a:pt x="419" y="481"/>
                    <a:pt x="419" y="486"/>
                  </a:cubicBezTo>
                  <a:cubicBezTo>
                    <a:pt x="419" y="490"/>
                    <a:pt x="424" y="490"/>
                    <a:pt x="420" y="494"/>
                  </a:cubicBezTo>
                  <a:cubicBezTo>
                    <a:pt x="417" y="498"/>
                    <a:pt x="415" y="505"/>
                    <a:pt x="415" y="505"/>
                  </a:cubicBezTo>
                  <a:cubicBezTo>
                    <a:pt x="427" y="512"/>
                    <a:pt x="434" y="515"/>
                    <a:pt x="434" y="515"/>
                  </a:cubicBezTo>
                  <a:cubicBezTo>
                    <a:pt x="438" y="503"/>
                    <a:pt x="438" y="503"/>
                    <a:pt x="438" y="503"/>
                  </a:cubicBezTo>
                  <a:cubicBezTo>
                    <a:pt x="442" y="499"/>
                    <a:pt x="443" y="496"/>
                    <a:pt x="448" y="496"/>
                  </a:cubicBezTo>
                  <a:cubicBezTo>
                    <a:pt x="449" y="496"/>
                    <a:pt x="451" y="497"/>
                    <a:pt x="453" y="497"/>
                  </a:cubicBezTo>
                  <a:cubicBezTo>
                    <a:pt x="457" y="498"/>
                    <a:pt x="461" y="498"/>
                    <a:pt x="463" y="498"/>
                  </a:cubicBezTo>
                  <a:cubicBezTo>
                    <a:pt x="466" y="498"/>
                    <a:pt x="467" y="498"/>
                    <a:pt x="467" y="498"/>
                  </a:cubicBezTo>
                  <a:cubicBezTo>
                    <a:pt x="467" y="498"/>
                    <a:pt x="468" y="489"/>
                    <a:pt x="467" y="485"/>
                  </a:cubicBezTo>
                  <a:cubicBezTo>
                    <a:pt x="467" y="481"/>
                    <a:pt x="472" y="474"/>
                    <a:pt x="472" y="468"/>
                  </a:cubicBezTo>
                  <a:cubicBezTo>
                    <a:pt x="472" y="462"/>
                    <a:pt x="478" y="463"/>
                    <a:pt x="473" y="459"/>
                  </a:cubicBezTo>
                  <a:cubicBezTo>
                    <a:pt x="468" y="455"/>
                    <a:pt x="472" y="447"/>
                    <a:pt x="472" y="447"/>
                  </a:cubicBezTo>
                  <a:cubicBezTo>
                    <a:pt x="469" y="440"/>
                    <a:pt x="483" y="442"/>
                    <a:pt x="486" y="440"/>
                  </a:cubicBezTo>
                  <a:cubicBezTo>
                    <a:pt x="498" y="437"/>
                    <a:pt x="503" y="441"/>
                    <a:pt x="500" y="434"/>
                  </a:cubicBezTo>
                  <a:cubicBezTo>
                    <a:pt x="497" y="426"/>
                    <a:pt x="497" y="419"/>
                    <a:pt x="497" y="419"/>
                  </a:cubicBezTo>
                  <a:cubicBezTo>
                    <a:pt x="494" y="411"/>
                    <a:pt x="486" y="409"/>
                    <a:pt x="486" y="409"/>
                  </a:cubicBezTo>
                  <a:cubicBezTo>
                    <a:pt x="481" y="399"/>
                    <a:pt x="481" y="399"/>
                    <a:pt x="481" y="399"/>
                  </a:cubicBezTo>
                  <a:cubicBezTo>
                    <a:pt x="480" y="392"/>
                    <a:pt x="481" y="382"/>
                    <a:pt x="481" y="382"/>
                  </a:cubicBezTo>
                  <a:cubicBezTo>
                    <a:pt x="481" y="382"/>
                    <a:pt x="484" y="375"/>
                    <a:pt x="481" y="373"/>
                  </a:cubicBezTo>
                  <a:cubicBezTo>
                    <a:pt x="478" y="371"/>
                    <a:pt x="481" y="361"/>
                    <a:pt x="481" y="361"/>
                  </a:cubicBezTo>
                  <a:cubicBezTo>
                    <a:pt x="492" y="352"/>
                    <a:pt x="493" y="353"/>
                    <a:pt x="499" y="348"/>
                  </a:cubicBezTo>
                  <a:cubicBezTo>
                    <a:pt x="505" y="342"/>
                    <a:pt x="504" y="342"/>
                    <a:pt x="509" y="339"/>
                  </a:cubicBezTo>
                  <a:cubicBezTo>
                    <a:pt x="523" y="329"/>
                    <a:pt x="533" y="324"/>
                    <a:pt x="533" y="324"/>
                  </a:cubicBezTo>
                  <a:cubicBezTo>
                    <a:pt x="532" y="315"/>
                    <a:pt x="534" y="303"/>
                    <a:pt x="534" y="303"/>
                  </a:cubicBezTo>
                  <a:cubicBezTo>
                    <a:pt x="537" y="295"/>
                    <a:pt x="547" y="287"/>
                    <a:pt x="547" y="287"/>
                  </a:cubicBezTo>
                  <a:cubicBezTo>
                    <a:pt x="547" y="287"/>
                    <a:pt x="553" y="287"/>
                    <a:pt x="559" y="285"/>
                  </a:cubicBezTo>
                  <a:cubicBezTo>
                    <a:pt x="560" y="285"/>
                    <a:pt x="563" y="284"/>
                    <a:pt x="565" y="284"/>
                  </a:cubicBezTo>
                  <a:cubicBezTo>
                    <a:pt x="570" y="284"/>
                    <a:pt x="574" y="285"/>
                    <a:pt x="576" y="286"/>
                  </a:cubicBezTo>
                  <a:cubicBezTo>
                    <a:pt x="588" y="292"/>
                    <a:pt x="593" y="297"/>
                    <a:pt x="589" y="302"/>
                  </a:cubicBezTo>
                  <a:cubicBezTo>
                    <a:pt x="585" y="306"/>
                    <a:pt x="578" y="312"/>
                    <a:pt x="573" y="316"/>
                  </a:cubicBezTo>
                  <a:cubicBezTo>
                    <a:pt x="567" y="320"/>
                    <a:pt x="576" y="324"/>
                    <a:pt x="567" y="327"/>
                  </a:cubicBezTo>
                  <a:cubicBezTo>
                    <a:pt x="558" y="329"/>
                    <a:pt x="559" y="332"/>
                    <a:pt x="554" y="337"/>
                  </a:cubicBezTo>
                  <a:cubicBezTo>
                    <a:pt x="550" y="342"/>
                    <a:pt x="555" y="337"/>
                    <a:pt x="550" y="346"/>
                  </a:cubicBezTo>
                  <a:cubicBezTo>
                    <a:pt x="545" y="354"/>
                    <a:pt x="541" y="362"/>
                    <a:pt x="541" y="362"/>
                  </a:cubicBezTo>
                  <a:cubicBezTo>
                    <a:pt x="541" y="362"/>
                    <a:pt x="540" y="362"/>
                    <a:pt x="542" y="368"/>
                  </a:cubicBezTo>
                  <a:cubicBezTo>
                    <a:pt x="544" y="374"/>
                    <a:pt x="547" y="373"/>
                    <a:pt x="545" y="381"/>
                  </a:cubicBezTo>
                  <a:cubicBezTo>
                    <a:pt x="543" y="389"/>
                    <a:pt x="543" y="392"/>
                    <a:pt x="546" y="394"/>
                  </a:cubicBezTo>
                  <a:cubicBezTo>
                    <a:pt x="560" y="401"/>
                    <a:pt x="561" y="395"/>
                    <a:pt x="563" y="404"/>
                  </a:cubicBezTo>
                  <a:cubicBezTo>
                    <a:pt x="565" y="413"/>
                    <a:pt x="555" y="416"/>
                    <a:pt x="567" y="417"/>
                  </a:cubicBezTo>
                  <a:cubicBezTo>
                    <a:pt x="572" y="417"/>
                    <a:pt x="574" y="418"/>
                    <a:pt x="576" y="418"/>
                  </a:cubicBezTo>
                  <a:cubicBezTo>
                    <a:pt x="579" y="418"/>
                    <a:pt x="580" y="417"/>
                    <a:pt x="583" y="414"/>
                  </a:cubicBezTo>
                  <a:cubicBezTo>
                    <a:pt x="587" y="409"/>
                    <a:pt x="588" y="407"/>
                    <a:pt x="592" y="406"/>
                  </a:cubicBezTo>
                  <a:cubicBezTo>
                    <a:pt x="609" y="402"/>
                    <a:pt x="605" y="402"/>
                    <a:pt x="613" y="400"/>
                  </a:cubicBezTo>
                  <a:cubicBezTo>
                    <a:pt x="621" y="398"/>
                    <a:pt x="626" y="398"/>
                    <a:pt x="629" y="398"/>
                  </a:cubicBezTo>
                  <a:cubicBezTo>
                    <a:pt x="632" y="398"/>
                    <a:pt x="633" y="399"/>
                    <a:pt x="634" y="400"/>
                  </a:cubicBezTo>
                  <a:cubicBezTo>
                    <a:pt x="642" y="412"/>
                    <a:pt x="649" y="406"/>
                    <a:pt x="650" y="411"/>
                  </a:cubicBezTo>
                  <a:cubicBezTo>
                    <a:pt x="650" y="421"/>
                    <a:pt x="642" y="423"/>
                    <a:pt x="636" y="423"/>
                  </a:cubicBezTo>
                  <a:cubicBezTo>
                    <a:pt x="630" y="424"/>
                    <a:pt x="629" y="424"/>
                    <a:pt x="621" y="426"/>
                  </a:cubicBezTo>
                  <a:cubicBezTo>
                    <a:pt x="612" y="428"/>
                    <a:pt x="615" y="433"/>
                    <a:pt x="604" y="433"/>
                  </a:cubicBezTo>
                  <a:cubicBezTo>
                    <a:pt x="596" y="433"/>
                    <a:pt x="590" y="431"/>
                    <a:pt x="585" y="431"/>
                  </a:cubicBezTo>
                  <a:cubicBezTo>
                    <a:pt x="584" y="431"/>
                    <a:pt x="583" y="431"/>
                    <a:pt x="583" y="432"/>
                  </a:cubicBezTo>
                  <a:cubicBezTo>
                    <a:pt x="566" y="437"/>
                    <a:pt x="565" y="434"/>
                    <a:pt x="565" y="440"/>
                  </a:cubicBezTo>
                  <a:cubicBezTo>
                    <a:pt x="565" y="446"/>
                    <a:pt x="560" y="441"/>
                    <a:pt x="565" y="446"/>
                  </a:cubicBezTo>
                  <a:cubicBezTo>
                    <a:pt x="570" y="450"/>
                    <a:pt x="565" y="450"/>
                    <a:pt x="569" y="455"/>
                  </a:cubicBezTo>
                  <a:cubicBezTo>
                    <a:pt x="573" y="461"/>
                    <a:pt x="567" y="459"/>
                    <a:pt x="570" y="464"/>
                  </a:cubicBezTo>
                  <a:cubicBezTo>
                    <a:pt x="573" y="469"/>
                    <a:pt x="568" y="472"/>
                    <a:pt x="570" y="475"/>
                  </a:cubicBezTo>
                  <a:cubicBezTo>
                    <a:pt x="571" y="478"/>
                    <a:pt x="571" y="482"/>
                    <a:pt x="570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61" y="479"/>
                    <a:pt x="560" y="480"/>
                    <a:pt x="556" y="477"/>
                  </a:cubicBezTo>
                  <a:cubicBezTo>
                    <a:pt x="548" y="468"/>
                    <a:pt x="543" y="466"/>
                    <a:pt x="543" y="466"/>
                  </a:cubicBezTo>
                  <a:cubicBezTo>
                    <a:pt x="537" y="476"/>
                    <a:pt x="538" y="478"/>
                    <a:pt x="537" y="484"/>
                  </a:cubicBezTo>
                  <a:cubicBezTo>
                    <a:pt x="536" y="489"/>
                    <a:pt x="533" y="494"/>
                    <a:pt x="532" y="499"/>
                  </a:cubicBezTo>
                  <a:cubicBezTo>
                    <a:pt x="531" y="504"/>
                    <a:pt x="528" y="511"/>
                    <a:pt x="528" y="513"/>
                  </a:cubicBezTo>
                  <a:cubicBezTo>
                    <a:pt x="528" y="515"/>
                    <a:pt x="535" y="516"/>
                    <a:pt x="528" y="520"/>
                  </a:cubicBezTo>
                  <a:cubicBezTo>
                    <a:pt x="512" y="529"/>
                    <a:pt x="513" y="539"/>
                    <a:pt x="507" y="539"/>
                  </a:cubicBezTo>
                  <a:cubicBezTo>
                    <a:pt x="507" y="539"/>
                    <a:pt x="506" y="539"/>
                    <a:pt x="506" y="539"/>
                  </a:cubicBezTo>
                  <a:cubicBezTo>
                    <a:pt x="489" y="537"/>
                    <a:pt x="489" y="534"/>
                    <a:pt x="489" y="534"/>
                  </a:cubicBezTo>
                  <a:cubicBezTo>
                    <a:pt x="475" y="538"/>
                    <a:pt x="470" y="539"/>
                    <a:pt x="467" y="540"/>
                  </a:cubicBezTo>
                  <a:cubicBezTo>
                    <a:pt x="455" y="545"/>
                    <a:pt x="450" y="546"/>
                    <a:pt x="447" y="546"/>
                  </a:cubicBezTo>
                  <a:cubicBezTo>
                    <a:pt x="446" y="546"/>
                    <a:pt x="445" y="546"/>
                    <a:pt x="444" y="546"/>
                  </a:cubicBezTo>
                  <a:cubicBezTo>
                    <a:pt x="432" y="546"/>
                    <a:pt x="425" y="544"/>
                    <a:pt x="425" y="544"/>
                  </a:cubicBezTo>
                  <a:cubicBezTo>
                    <a:pt x="411" y="540"/>
                    <a:pt x="410" y="537"/>
                    <a:pt x="408" y="537"/>
                  </a:cubicBezTo>
                  <a:cubicBezTo>
                    <a:pt x="408" y="537"/>
                    <a:pt x="407" y="538"/>
                    <a:pt x="406" y="539"/>
                  </a:cubicBezTo>
                  <a:cubicBezTo>
                    <a:pt x="401" y="542"/>
                    <a:pt x="404" y="549"/>
                    <a:pt x="400" y="549"/>
                  </a:cubicBezTo>
                  <a:cubicBezTo>
                    <a:pt x="400" y="549"/>
                    <a:pt x="400" y="549"/>
                    <a:pt x="399" y="548"/>
                  </a:cubicBezTo>
                  <a:cubicBezTo>
                    <a:pt x="384" y="545"/>
                    <a:pt x="386" y="545"/>
                    <a:pt x="382" y="541"/>
                  </a:cubicBezTo>
                  <a:cubicBezTo>
                    <a:pt x="377" y="536"/>
                    <a:pt x="373" y="534"/>
                    <a:pt x="374" y="529"/>
                  </a:cubicBezTo>
                  <a:cubicBezTo>
                    <a:pt x="375" y="524"/>
                    <a:pt x="376" y="520"/>
                    <a:pt x="377" y="518"/>
                  </a:cubicBezTo>
                  <a:cubicBezTo>
                    <a:pt x="379" y="516"/>
                    <a:pt x="378" y="515"/>
                    <a:pt x="380" y="511"/>
                  </a:cubicBezTo>
                  <a:cubicBezTo>
                    <a:pt x="381" y="507"/>
                    <a:pt x="384" y="502"/>
                    <a:pt x="384" y="500"/>
                  </a:cubicBezTo>
                  <a:cubicBezTo>
                    <a:pt x="383" y="488"/>
                    <a:pt x="383" y="484"/>
                    <a:pt x="384" y="479"/>
                  </a:cubicBezTo>
                  <a:cubicBezTo>
                    <a:pt x="385" y="474"/>
                    <a:pt x="389" y="470"/>
                    <a:pt x="386" y="470"/>
                  </a:cubicBezTo>
                  <a:cubicBezTo>
                    <a:pt x="386" y="470"/>
                    <a:pt x="386" y="470"/>
                    <a:pt x="386" y="470"/>
                  </a:cubicBezTo>
                  <a:cubicBezTo>
                    <a:pt x="373" y="471"/>
                    <a:pt x="378" y="475"/>
                    <a:pt x="373" y="477"/>
                  </a:cubicBezTo>
                  <a:cubicBezTo>
                    <a:pt x="360" y="484"/>
                    <a:pt x="361" y="480"/>
                    <a:pt x="354" y="484"/>
                  </a:cubicBezTo>
                  <a:cubicBezTo>
                    <a:pt x="348" y="488"/>
                    <a:pt x="347" y="490"/>
                    <a:pt x="349" y="495"/>
                  </a:cubicBezTo>
                  <a:cubicBezTo>
                    <a:pt x="351" y="500"/>
                    <a:pt x="348" y="503"/>
                    <a:pt x="356" y="505"/>
                  </a:cubicBezTo>
                  <a:cubicBezTo>
                    <a:pt x="363" y="507"/>
                    <a:pt x="363" y="515"/>
                    <a:pt x="363" y="515"/>
                  </a:cubicBezTo>
                  <a:cubicBezTo>
                    <a:pt x="363" y="515"/>
                    <a:pt x="360" y="525"/>
                    <a:pt x="361" y="529"/>
                  </a:cubicBezTo>
                  <a:cubicBezTo>
                    <a:pt x="362" y="533"/>
                    <a:pt x="365" y="541"/>
                    <a:pt x="363" y="544"/>
                  </a:cubicBezTo>
                  <a:cubicBezTo>
                    <a:pt x="361" y="546"/>
                    <a:pt x="361" y="553"/>
                    <a:pt x="361" y="553"/>
                  </a:cubicBezTo>
                  <a:cubicBezTo>
                    <a:pt x="356" y="558"/>
                    <a:pt x="354" y="559"/>
                    <a:pt x="352" y="559"/>
                  </a:cubicBezTo>
                  <a:cubicBezTo>
                    <a:pt x="351" y="559"/>
                    <a:pt x="351" y="559"/>
                    <a:pt x="350" y="558"/>
                  </a:cubicBezTo>
                  <a:cubicBezTo>
                    <a:pt x="350" y="558"/>
                    <a:pt x="349" y="558"/>
                    <a:pt x="349" y="558"/>
                  </a:cubicBezTo>
                  <a:cubicBezTo>
                    <a:pt x="349" y="558"/>
                    <a:pt x="349" y="558"/>
                    <a:pt x="348" y="558"/>
                  </a:cubicBezTo>
                  <a:cubicBezTo>
                    <a:pt x="332" y="561"/>
                    <a:pt x="332" y="562"/>
                    <a:pt x="328" y="562"/>
                  </a:cubicBezTo>
                  <a:cubicBezTo>
                    <a:pt x="314" y="565"/>
                    <a:pt x="312" y="567"/>
                    <a:pt x="309" y="570"/>
                  </a:cubicBezTo>
                  <a:cubicBezTo>
                    <a:pt x="307" y="573"/>
                    <a:pt x="302" y="584"/>
                    <a:pt x="302" y="584"/>
                  </a:cubicBezTo>
                  <a:cubicBezTo>
                    <a:pt x="302" y="584"/>
                    <a:pt x="305" y="589"/>
                    <a:pt x="300" y="591"/>
                  </a:cubicBezTo>
                  <a:cubicBezTo>
                    <a:pt x="293" y="594"/>
                    <a:pt x="290" y="595"/>
                    <a:pt x="287" y="595"/>
                  </a:cubicBezTo>
                  <a:cubicBezTo>
                    <a:pt x="287" y="595"/>
                    <a:pt x="286" y="594"/>
                    <a:pt x="286" y="594"/>
                  </a:cubicBezTo>
                  <a:cubicBezTo>
                    <a:pt x="285" y="594"/>
                    <a:pt x="285" y="594"/>
                    <a:pt x="285" y="594"/>
                  </a:cubicBezTo>
                  <a:cubicBezTo>
                    <a:pt x="284" y="594"/>
                    <a:pt x="284" y="594"/>
                    <a:pt x="283" y="595"/>
                  </a:cubicBezTo>
                  <a:cubicBezTo>
                    <a:pt x="276" y="600"/>
                    <a:pt x="276" y="594"/>
                    <a:pt x="271" y="602"/>
                  </a:cubicBezTo>
                  <a:cubicBezTo>
                    <a:pt x="260" y="619"/>
                    <a:pt x="260" y="619"/>
                    <a:pt x="260" y="619"/>
                  </a:cubicBezTo>
                  <a:cubicBezTo>
                    <a:pt x="250" y="621"/>
                    <a:pt x="250" y="622"/>
                    <a:pt x="250" y="622"/>
                  </a:cubicBezTo>
                  <a:cubicBezTo>
                    <a:pt x="251" y="622"/>
                    <a:pt x="252" y="622"/>
                    <a:pt x="252" y="622"/>
                  </a:cubicBezTo>
                  <a:cubicBezTo>
                    <a:pt x="238" y="630"/>
                    <a:pt x="237" y="631"/>
                    <a:pt x="230" y="631"/>
                  </a:cubicBezTo>
                  <a:cubicBezTo>
                    <a:pt x="224" y="631"/>
                    <a:pt x="221" y="634"/>
                    <a:pt x="217" y="636"/>
                  </a:cubicBezTo>
                  <a:cubicBezTo>
                    <a:pt x="203" y="643"/>
                    <a:pt x="199" y="649"/>
                    <a:pt x="204" y="650"/>
                  </a:cubicBezTo>
                  <a:cubicBezTo>
                    <a:pt x="205" y="651"/>
                    <a:pt x="205" y="651"/>
                    <a:pt x="205" y="651"/>
                  </a:cubicBezTo>
                  <a:cubicBezTo>
                    <a:pt x="205" y="651"/>
                    <a:pt x="204" y="651"/>
                    <a:pt x="202" y="650"/>
                  </a:cubicBezTo>
                  <a:cubicBezTo>
                    <a:pt x="200" y="650"/>
                    <a:pt x="197" y="650"/>
                    <a:pt x="194" y="650"/>
                  </a:cubicBezTo>
                  <a:cubicBezTo>
                    <a:pt x="191" y="650"/>
                    <a:pt x="189" y="650"/>
                    <a:pt x="186" y="650"/>
                  </a:cubicBezTo>
                  <a:cubicBezTo>
                    <a:pt x="183" y="651"/>
                    <a:pt x="181" y="651"/>
                    <a:pt x="180" y="651"/>
                  </a:cubicBezTo>
                  <a:cubicBezTo>
                    <a:pt x="179" y="651"/>
                    <a:pt x="178" y="651"/>
                    <a:pt x="178" y="651"/>
                  </a:cubicBezTo>
                  <a:cubicBezTo>
                    <a:pt x="177" y="651"/>
                    <a:pt x="177" y="650"/>
                    <a:pt x="177" y="650"/>
                  </a:cubicBezTo>
                  <a:cubicBezTo>
                    <a:pt x="177" y="650"/>
                    <a:pt x="176" y="651"/>
                    <a:pt x="173" y="651"/>
                  </a:cubicBezTo>
                  <a:cubicBezTo>
                    <a:pt x="165" y="653"/>
                    <a:pt x="174" y="655"/>
                    <a:pt x="177" y="659"/>
                  </a:cubicBezTo>
                  <a:cubicBezTo>
                    <a:pt x="179" y="664"/>
                    <a:pt x="181" y="666"/>
                    <a:pt x="190" y="669"/>
                  </a:cubicBezTo>
                  <a:cubicBezTo>
                    <a:pt x="197" y="671"/>
                    <a:pt x="203" y="676"/>
                    <a:pt x="207" y="679"/>
                  </a:cubicBezTo>
                  <a:cubicBezTo>
                    <a:pt x="774" y="679"/>
                    <a:pt x="774" y="679"/>
                    <a:pt x="774" y="679"/>
                  </a:cubicBezTo>
                  <a:cubicBezTo>
                    <a:pt x="774" y="678"/>
                    <a:pt x="775" y="678"/>
                    <a:pt x="776" y="678"/>
                  </a:cubicBezTo>
                  <a:cubicBezTo>
                    <a:pt x="776" y="678"/>
                    <a:pt x="776" y="678"/>
                    <a:pt x="777" y="679"/>
                  </a:cubicBezTo>
                  <a:cubicBezTo>
                    <a:pt x="930" y="679"/>
                    <a:pt x="930" y="679"/>
                    <a:pt x="930" y="679"/>
                  </a:cubicBezTo>
                  <a:cubicBezTo>
                    <a:pt x="930" y="678"/>
                    <a:pt x="931" y="677"/>
                    <a:pt x="931" y="676"/>
                  </a:cubicBezTo>
                  <a:cubicBezTo>
                    <a:pt x="931" y="676"/>
                    <a:pt x="932" y="676"/>
                    <a:pt x="932" y="676"/>
                  </a:cubicBezTo>
                  <a:cubicBezTo>
                    <a:pt x="933" y="676"/>
                    <a:pt x="934" y="677"/>
                    <a:pt x="937" y="679"/>
                  </a:cubicBezTo>
                  <a:cubicBezTo>
                    <a:pt x="939" y="679"/>
                    <a:pt x="939" y="679"/>
                    <a:pt x="939" y="679"/>
                  </a:cubicBezTo>
                  <a:cubicBezTo>
                    <a:pt x="939" y="232"/>
                    <a:pt x="939" y="232"/>
                    <a:pt x="939" y="232"/>
                  </a:cubicBezTo>
                  <a:cubicBezTo>
                    <a:pt x="918" y="237"/>
                    <a:pt x="919" y="235"/>
                    <a:pt x="913" y="239"/>
                  </a:cubicBezTo>
                  <a:cubicBezTo>
                    <a:pt x="906" y="244"/>
                    <a:pt x="908" y="241"/>
                    <a:pt x="903" y="247"/>
                  </a:cubicBezTo>
                  <a:cubicBezTo>
                    <a:pt x="889" y="260"/>
                    <a:pt x="888" y="260"/>
                    <a:pt x="887" y="265"/>
                  </a:cubicBezTo>
                  <a:cubicBezTo>
                    <a:pt x="886" y="270"/>
                    <a:pt x="895" y="272"/>
                    <a:pt x="888" y="273"/>
                  </a:cubicBezTo>
                  <a:cubicBezTo>
                    <a:pt x="874" y="276"/>
                    <a:pt x="869" y="280"/>
                    <a:pt x="866" y="280"/>
                  </a:cubicBezTo>
                  <a:cubicBezTo>
                    <a:pt x="865" y="280"/>
                    <a:pt x="865" y="280"/>
                    <a:pt x="864" y="278"/>
                  </a:cubicBezTo>
                  <a:cubicBezTo>
                    <a:pt x="859" y="266"/>
                    <a:pt x="859" y="262"/>
                    <a:pt x="861" y="259"/>
                  </a:cubicBezTo>
                  <a:cubicBezTo>
                    <a:pt x="864" y="254"/>
                    <a:pt x="865" y="259"/>
                    <a:pt x="869" y="254"/>
                  </a:cubicBezTo>
                  <a:cubicBezTo>
                    <a:pt x="871" y="253"/>
                    <a:pt x="873" y="252"/>
                    <a:pt x="876" y="252"/>
                  </a:cubicBezTo>
                  <a:cubicBezTo>
                    <a:pt x="878" y="252"/>
                    <a:pt x="881" y="253"/>
                    <a:pt x="883" y="253"/>
                  </a:cubicBezTo>
                  <a:cubicBezTo>
                    <a:pt x="885" y="253"/>
                    <a:pt x="887" y="254"/>
                    <a:pt x="888" y="254"/>
                  </a:cubicBezTo>
                  <a:cubicBezTo>
                    <a:pt x="890" y="254"/>
                    <a:pt x="888" y="252"/>
                    <a:pt x="877" y="245"/>
                  </a:cubicBezTo>
                  <a:cubicBezTo>
                    <a:pt x="849" y="227"/>
                    <a:pt x="845" y="227"/>
                    <a:pt x="845" y="227"/>
                  </a:cubicBezTo>
                  <a:cubicBezTo>
                    <a:pt x="845" y="226"/>
                    <a:pt x="844" y="226"/>
                    <a:pt x="844" y="226"/>
                  </a:cubicBezTo>
                  <a:cubicBezTo>
                    <a:pt x="840" y="226"/>
                    <a:pt x="846" y="236"/>
                    <a:pt x="845" y="240"/>
                  </a:cubicBezTo>
                  <a:cubicBezTo>
                    <a:pt x="844" y="244"/>
                    <a:pt x="842" y="244"/>
                    <a:pt x="840" y="249"/>
                  </a:cubicBezTo>
                  <a:cubicBezTo>
                    <a:pt x="835" y="261"/>
                    <a:pt x="841" y="266"/>
                    <a:pt x="841" y="266"/>
                  </a:cubicBezTo>
                  <a:cubicBezTo>
                    <a:pt x="837" y="279"/>
                    <a:pt x="834" y="283"/>
                    <a:pt x="833" y="286"/>
                  </a:cubicBezTo>
                  <a:cubicBezTo>
                    <a:pt x="833" y="289"/>
                    <a:pt x="836" y="294"/>
                    <a:pt x="832" y="294"/>
                  </a:cubicBezTo>
                  <a:cubicBezTo>
                    <a:pt x="831" y="294"/>
                    <a:pt x="831" y="294"/>
                    <a:pt x="830" y="294"/>
                  </a:cubicBezTo>
                  <a:cubicBezTo>
                    <a:pt x="824" y="293"/>
                    <a:pt x="830" y="286"/>
                    <a:pt x="824" y="283"/>
                  </a:cubicBezTo>
                  <a:cubicBezTo>
                    <a:pt x="816" y="279"/>
                    <a:pt x="814" y="277"/>
                    <a:pt x="812" y="277"/>
                  </a:cubicBezTo>
                  <a:cubicBezTo>
                    <a:pt x="811" y="277"/>
                    <a:pt x="810" y="278"/>
                    <a:pt x="807" y="279"/>
                  </a:cubicBezTo>
                  <a:cubicBezTo>
                    <a:pt x="798" y="283"/>
                    <a:pt x="804" y="286"/>
                    <a:pt x="796" y="288"/>
                  </a:cubicBezTo>
                  <a:cubicBezTo>
                    <a:pt x="788" y="290"/>
                    <a:pt x="788" y="294"/>
                    <a:pt x="785" y="296"/>
                  </a:cubicBezTo>
                  <a:cubicBezTo>
                    <a:pt x="782" y="298"/>
                    <a:pt x="778" y="301"/>
                    <a:pt x="785" y="304"/>
                  </a:cubicBezTo>
                  <a:cubicBezTo>
                    <a:pt x="793" y="308"/>
                    <a:pt x="801" y="310"/>
                    <a:pt x="801" y="313"/>
                  </a:cubicBezTo>
                  <a:cubicBezTo>
                    <a:pt x="801" y="316"/>
                    <a:pt x="804" y="322"/>
                    <a:pt x="801" y="322"/>
                  </a:cubicBezTo>
                  <a:cubicBezTo>
                    <a:pt x="801" y="322"/>
                    <a:pt x="801" y="322"/>
                    <a:pt x="801" y="322"/>
                  </a:cubicBezTo>
                  <a:cubicBezTo>
                    <a:pt x="782" y="319"/>
                    <a:pt x="783" y="316"/>
                    <a:pt x="779" y="314"/>
                  </a:cubicBezTo>
                  <a:cubicBezTo>
                    <a:pt x="768" y="308"/>
                    <a:pt x="766" y="301"/>
                    <a:pt x="764" y="301"/>
                  </a:cubicBezTo>
                  <a:cubicBezTo>
                    <a:pt x="763" y="301"/>
                    <a:pt x="762" y="301"/>
                    <a:pt x="762" y="302"/>
                  </a:cubicBezTo>
                  <a:cubicBezTo>
                    <a:pt x="755" y="309"/>
                    <a:pt x="752" y="313"/>
                    <a:pt x="759" y="318"/>
                  </a:cubicBezTo>
                  <a:cubicBezTo>
                    <a:pt x="765" y="323"/>
                    <a:pt x="767" y="325"/>
                    <a:pt x="767" y="328"/>
                  </a:cubicBezTo>
                  <a:cubicBezTo>
                    <a:pt x="767" y="331"/>
                    <a:pt x="770" y="337"/>
                    <a:pt x="765" y="337"/>
                  </a:cubicBezTo>
                  <a:cubicBezTo>
                    <a:pt x="765" y="337"/>
                    <a:pt x="765" y="337"/>
                    <a:pt x="765" y="337"/>
                  </a:cubicBezTo>
                  <a:cubicBezTo>
                    <a:pt x="749" y="335"/>
                    <a:pt x="737" y="329"/>
                    <a:pt x="737" y="329"/>
                  </a:cubicBezTo>
                  <a:cubicBezTo>
                    <a:pt x="731" y="323"/>
                    <a:pt x="727" y="325"/>
                    <a:pt x="726" y="318"/>
                  </a:cubicBezTo>
                  <a:cubicBezTo>
                    <a:pt x="725" y="311"/>
                    <a:pt x="724" y="313"/>
                    <a:pt x="724" y="308"/>
                  </a:cubicBezTo>
                  <a:cubicBezTo>
                    <a:pt x="724" y="302"/>
                    <a:pt x="720" y="303"/>
                    <a:pt x="718" y="298"/>
                  </a:cubicBezTo>
                  <a:cubicBezTo>
                    <a:pt x="716" y="292"/>
                    <a:pt x="717" y="287"/>
                    <a:pt x="717" y="287"/>
                  </a:cubicBezTo>
                  <a:cubicBezTo>
                    <a:pt x="700" y="280"/>
                    <a:pt x="694" y="281"/>
                    <a:pt x="692" y="277"/>
                  </a:cubicBezTo>
                  <a:cubicBezTo>
                    <a:pt x="691" y="273"/>
                    <a:pt x="690" y="269"/>
                    <a:pt x="689" y="266"/>
                  </a:cubicBezTo>
                  <a:cubicBezTo>
                    <a:pt x="689" y="264"/>
                    <a:pt x="687" y="260"/>
                    <a:pt x="686" y="258"/>
                  </a:cubicBezTo>
                  <a:cubicBezTo>
                    <a:pt x="684" y="257"/>
                    <a:pt x="684" y="257"/>
                    <a:pt x="684" y="257"/>
                  </a:cubicBezTo>
                  <a:cubicBezTo>
                    <a:pt x="684" y="257"/>
                    <a:pt x="684" y="257"/>
                    <a:pt x="685" y="257"/>
                  </a:cubicBezTo>
                  <a:cubicBezTo>
                    <a:pt x="686" y="258"/>
                    <a:pt x="686" y="258"/>
                    <a:pt x="686" y="258"/>
                  </a:cubicBezTo>
                  <a:cubicBezTo>
                    <a:pt x="688" y="260"/>
                    <a:pt x="693" y="263"/>
                    <a:pt x="697" y="264"/>
                  </a:cubicBezTo>
                  <a:cubicBezTo>
                    <a:pt x="703" y="266"/>
                    <a:pt x="711" y="274"/>
                    <a:pt x="717" y="274"/>
                  </a:cubicBezTo>
                  <a:cubicBezTo>
                    <a:pt x="717" y="274"/>
                    <a:pt x="717" y="274"/>
                    <a:pt x="718" y="274"/>
                  </a:cubicBezTo>
                  <a:cubicBezTo>
                    <a:pt x="718" y="274"/>
                    <a:pt x="718" y="274"/>
                    <a:pt x="718" y="274"/>
                  </a:cubicBezTo>
                  <a:cubicBezTo>
                    <a:pt x="721" y="274"/>
                    <a:pt x="724" y="275"/>
                    <a:pt x="727" y="276"/>
                  </a:cubicBezTo>
                  <a:cubicBezTo>
                    <a:pt x="730" y="277"/>
                    <a:pt x="734" y="278"/>
                    <a:pt x="736" y="278"/>
                  </a:cubicBezTo>
                  <a:cubicBezTo>
                    <a:pt x="737" y="278"/>
                    <a:pt x="737" y="278"/>
                    <a:pt x="737" y="278"/>
                  </a:cubicBezTo>
                  <a:cubicBezTo>
                    <a:pt x="738" y="278"/>
                    <a:pt x="738" y="278"/>
                    <a:pt x="738" y="278"/>
                  </a:cubicBezTo>
                  <a:cubicBezTo>
                    <a:pt x="744" y="278"/>
                    <a:pt x="748" y="283"/>
                    <a:pt x="756" y="283"/>
                  </a:cubicBezTo>
                  <a:cubicBezTo>
                    <a:pt x="761" y="283"/>
                    <a:pt x="765" y="283"/>
                    <a:pt x="768" y="283"/>
                  </a:cubicBezTo>
                  <a:cubicBezTo>
                    <a:pt x="772" y="283"/>
                    <a:pt x="775" y="283"/>
                    <a:pt x="777" y="282"/>
                  </a:cubicBezTo>
                  <a:cubicBezTo>
                    <a:pt x="781" y="280"/>
                    <a:pt x="783" y="278"/>
                    <a:pt x="789" y="275"/>
                  </a:cubicBezTo>
                  <a:cubicBezTo>
                    <a:pt x="794" y="273"/>
                    <a:pt x="796" y="272"/>
                    <a:pt x="796" y="267"/>
                  </a:cubicBezTo>
                  <a:cubicBezTo>
                    <a:pt x="796" y="262"/>
                    <a:pt x="801" y="262"/>
                    <a:pt x="797" y="256"/>
                  </a:cubicBezTo>
                  <a:cubicBezTo>
                    <a:pt x="793" y="251"/>
                    <a:pt x="797" y="249"/>
                    <a:pt x="786" y="245"/>
                  </a:cubicBezTo>
                  <a:cubicBezTo>
                    <a:pt x="776" y="241"/>
                    <a:pt x="770" y="240"/>
                    <a:pt x="766" y="237"/>
                  </a:cubicBezTo>
                  <a:cubicBezTo>
                    <a:pt x="762" y="234"/>
                    <a:pt x="759" y="233"/>
                    <a:pt x="756" y="230"/>
                  </a:cubicBezTo>
                  <a:cubicBezTo>
                    <a:pt x="753" y="227"/>
                    <a:pt x="743" y="213"/>
                    <a:pt x="737" y="213"/>
                  </a:cubicBezTo>
                  <a:cubicBezTo>
                    <a:pt x="737" y="213"/>
                    <a:pt x="737" y="213"/>
                    <a:pt x="736" y="213"/>
                  </a:cubicBezTo>
                  <a:cubicBezTo>
                    <a:pt x="735" y="214"/>
                    <a:pt x="734" y="214"/>
                    <a:pt x="733" y="214"/>
                  </a:cubicBezTo>
                  <a:cubicBezTo>
                    <a:pt x="728" y="214"/>
                    <a:pt x="722" y="212"/>
                    <a:pt x="720" y="211"/>
                  </a:cubicBezTo>
                  <a:cubicBezTo>
                    <a:pt x="717" y="210"/>
                    <a:pt x="719" y="210"/>
                    <a:pt x="712" y="208"/>
                  </a:cubicBezTo>
                  <a:cubicBezTo>
                    <a:pt x="692" y="201"/>
                    <a:pt x="686" y="199"/>
                    <a:pt x="682" y="199"/>
                  </a:cubicBezTo>
                  <a:cubicBezTo>
                    <a:pt x="678" y="199"/>
                    <a:pt x="691" y="190"/>
                    <a:pt x="685" y="190"/>
                  </a:cubicBezTo>
                  <a:cubicBezTo>
                    <a:pt x="668" y="190"/>
                    <a:pt x="665" y="190"/>
                    <a:pt x="660" y="191"/>
                  </a:cubicBezTo>
                  <a:cubicBezTo>
                    <a:pt x="657" y="192"/>
                    <a:pt x="655" y="192"/>
                    <a:pt x="653" y="192"/>
                  </a:cubicBezTo>
                  <a:cubicBezTo>
                    <a:pt x="646" y="192"/>
                    <a:pt x="644" y="189"/>
                    <a:pt x="644" y="189"/>
                  </a:cubicBezTo>
                  <a:cubicBezTo>
                    <a:pt x="658" y="184"/>
                    <a:pt x="663" y="179"/>
                    <a:pt x="663" y="179"/>
                  </a:cubicBezTo>
                  <a:cubicBezTo>
                    <a:pt x="656" y="171"/>
                    <a:pt x="648" y="172"/>
                    <a:pt x="646" y="170"/>
                  </a:cubicBezTo>
                  <a:cubicBezTo>
                    <a:pt x="637" y="164"/>
                    <a:pt x="630" y="157"/>
                    <a:pt x="628" y="157"/>
                  </a:cubicBezTo>
                  <a:moveTo>
                    <a:pt x="1915" y="96"/>
                  </a:moveTo>
                  <a:cubicBezTo>
                    <a:pt x="1913" y="96"/>
                    <a:pt x="1912" y="96"/>
                    <a:pt x="1911" y="98"/>
                  </a:cubicBezTo>
                  <a:cubicBezTo>
                    <a:pt x="1908" y="102"/>
                    <a:pt x="1907" y="101"/>
                    <a:pt x="1907" y="106"/>
                  </a:cubicBezTo>
                  <a:cubicBezTo>
                    <a:pt x="1907" y="111"/>
                    <a:pt x="1913" y="119"/>
                    <a:pt x="1917" y="121"/>
                  </a:cubicBezTo>
                  <a:cubicBezTo>
                    <a:pt x="1925" y="124"/>
                    <a:pt x="1923" y="129"/>
                    <a:pt x="1923" y="129"/>
                  </a:cubicBezTo>
                  <a:cubicBezTo>
                    <a:pt x="1917" y="130"/>
                    <a:pt x="1922" y="130"/>
                    <a:pt x="1917" y="130"/>
                  </a:cubicBezTo>
                  <a:cubicBezTo>
                    <a:pt x="1922" y="131"/>
                    <a:pt x="1923" y="131"/>
                    <a:pt x="1922" y="131"/>
                  </a:cubicBezTo>
                  <a:cubicBezTo>
                    <a:pt x="1921" y="131"/>
                    <a:pt x="1913" y="130"/>
                    <a:pt x="1917" y="130"/>
                  </a:cubicBezTo>
                  <a:cubicBezTo>
                    <a:pt x="1912" y="129"/>
                    <a:pt x="1909" y="128"/>
                    <a:pt x="1908" y="128"/>
                  </a:cubicBezTo>
                  <a:cubicBezTo>
                    <a:pt x="1907" y="128"/>
                    <a:pt x="1906" y="128"/>
                    <a:pt x="1905" y="129"/>
                  </a:cubicBezTo>
                  <a:cubicBezTo>
                    <a:pt x="1905" y="129"/>
                    <a:pt x="1904" y="129"/>
                    <a:pt x="1903" y="129"/>
                  </a:cubicBezTo>
                  <a:cubicBezTo>
                    <a:pt x="1902" y="129"/>
                    <a:pt x="1900" y="129"/>
                    <a:pt x="1897" y="128"/>
                  </a:cubicBezTo>
                  <a:cubicBezTo>
                    <a:pt x="1891" y="126"/>
                    <a:pt x="1889" y="126"/>
                    <a:pt x="1888" y="126"/>
                  </a:cubicBezTo>
                  <a:cubicBezTo>
                    <a:pt x="1888" y="126"/>
                    <a:pt x="1887" y="126"/>
                    <a:pt x="1887" y="126"/>
                  </a:cubicBezTo>
                  <a:cubicBezTo>
                    <a:pt x="1887" y="126"/>
                    <a:pt x="1886" y="126"/>
                    <a:pt x="1886" y="126"/>
                  </a:cubicBezTo>
                  <a:cubicBezTo>
                    <a:pt x="1885" y="126"/>
                    <a:pt x="1884" y="126"/>
                    <a:pt x="1882" y="126"/>
                  </a:cubicBezTo>
                  <a:cubicBezTo>
                    <a:pt x="1882" y="126"/>
                    <a:pt x="1881" y="126"/>
                    <a:pt x="1881" y="126"/>
                  </a:cubicBezTo>
                  <a:cubicBezTo>
                    <a:pt x="1881" y="679"/>
                    <a:pt x="1881" y="679"/>
                    <a:pt x="1881" y="679"/>
                  </a:cubicBezTo>
                  <a:cubicBezTo>
                    <a:pt x="2126" y="679"/>
                    <a:pt x="2126" y="679"/>
                    <a:pt x="2126" y="679"/>
                  </a:cubicBezTo>
                  <a:cubicBezTo>
                    <a:pt x="2126" y="677"/>
                    <a:pt x="2124" y="675"/>
                    <a:pt x="2130" y="667"/>
                  </a:cubicBezTo>
                  <a:cubicBezTo>
                    <a:pt x="2138" y="657"/>
                    <a:pt x="2141" y="650"/>
                    <a:pt x="2143" y="649"/>
                  </a:cubicBezTo>
                  <a:cubicBezTo>
                    <a:pt x="2143" y="649"/>
                    <a:pt x="2144" y="649"/>
                    <a:pt x="2144" y="649"/>
                  </a:cubicBezTo>
                  <a:cubicBezTo>
                    <a:pt x="2144" y="649"/>
                    <a:pt x="2144" y="649"/>
                    <a:pt x="2145" y="649"/>
                  </a:cubicBezTo>
                  <a:cubicBezTo>
                    <a:pt x="2145" y="649"/>
                    <a:pt x="2145" y="649"/>
                    <a:pt x="2145" y="649"/>
                  </a:cubicBezTo>
                  <a:cubicBezTo>
                    <a:pt x="2147" y="649"/>
                    <a:pt x="2148" y="649"/>
                    <a:pt x="2149" y="644"/>
                  </a:cubicBezTo>
                  <a:cubicBezTo>
                    <a:pt x="2149" y="641"/>
                    <a:pt x="2149" y="640"/>
                    <a:pt x="2149" y="640"/>
                  </a:cubicBezTo>
                  <a:cubicBezTo>
                    <a:pt x="2149" y="640"/>
                    <a:pt x="2149" y="640"/>
                    <a:pt x="2149" y="640"/>
                  </a:cubicBezTo>
                  <a:cubicBezTo>
                    <a:pt x="2148" y="641"/>
                    <a:pt x="2148" y="641"/>
                    <a:pt x="2148" y="641"/>
                  </a:cubicBezTo>
                  <a:cubicBezTo>
                    <a:pt x="2148" y="641"/>
                    <a:pt x="2148" y="640"/>
                    <a:pt x="2148" y="636"/>
                  </a:cubicBezTo>
                  <a:cubicBezTo>
                    <a:pt x="2149" y="625"/>
                    <a:pt x="2147" y="631"/>
                    <a:pt x="2148" y="622"/>
                  </a:cubicBezTo>
                  <a:cubicBezTo>
                    <a:pt x="2149" y="613"/>
                    <a:pt x="2145" y="610"/>
                    <a:pt x="2147" y="607"/>
                  </a:cubicBezTo>
                  <a:cubicBezTo>
                    <a:pt x="2149" y="604"/>
                    <a:pt x="2153" y="596"/>
                    <a:pt x="2153" y="596"/>
                  </a:cubicBezTo>
                  <a:cubicBezTo>
                    <a:pt x="2155" y="587"/>
                    <a:pt x="2154" y="578"/>
                    <a:pt x="2154" y="577"/>
                  </a:cubicBezTo>
                  <a:cubicBezTo>
                    <a:pt x="2154" y="576"/>
                    <a:pt x="2157" y="576"/>
                    <a:pt x="2154" y="569"/>
                  </a:cubicBezTo>
                  <a:cubicBezTo>
                    <a:pt x="2152" y="562"/>
                    <a:pt x="2154" y="558"/>
                    <a:pt x="2148" y="557"/>
                  </a:cubicBezTo>
                  <a:cubicBezTo>
                    <a:pt x="2130" y="556"/>
                    <a:pt x="2125" y="554"/>
                    <a:pt x="2125" y="554"/>
                  </a:cubicBezTo>
                  <a:cubicBezTo>
                    <a:pt x="2123" y="564"/>
                    <a:pt x="2123" y="565"/>
                    <a:pt x="2117" y="566"/>
                  </a:cubicBezTo>
                  <a:cubicBezTo>
                    <a:pt x="2117" y="566"/>
                    <a:pt x="2116" y="566"/>
                    <a:pt x="2115" y="566"/>
                  </a:cubicBezTo>
                  <a:cubicBezTo>
                    <a:pt x="2109" y="566"/>
                    <a:pt x="2106" y="562"/>
                    <a:pt x="2106" y="562"/>
                  </a:cubicBezTo>
                  <a:cubicBezTo>
                    <a:pt x="2109" y="554"/>
                    <a:pt x="2104" y="553"/>
                    <a:pt x="2104" y="553"/>
                  </a:cubicBezTo>
                  <a:cubicBezTo>
                    <a:pt x="2100" y="556"/>
                    <a:pt x="2100" y="556"/>
                    <a:pt x="2100" y="556"/>
                  </a:cubicBezTo>
                  <a:cubicBezTo>
                    <a:pt x="2099" y="554"/>
                    <a:pt x="2099" y="554"/>
                    <a:pt x="2100" y="554"/>
                  </a:cubicBezTo>
                  <a:cubicBezTo>
                    <a:pt x="2100" y="554"/>
                    <a:pt x="2100" y="554"/>
                    <a:pt x="2100" y="554"/>
                  </a:cubicBezTo>
                  <a:cubicBezTo>
                    <a:pt x="2100" y="554"/>
                    <a:pt x="2100" y="554"/>
                    <a:pt x="2100" y="554"/>
                  </a:cubicBezTo>
                  <a:cubicBezTo>
                    <a:pt x="2101" y="554"/>
                    <a:pt x="2100" y="553"/>
                    <a:pt x="2097" y="549"/>
                  </a:cubicBezTo>
                  <a:cubicBezTo>
                    <a:pt x="2093" y="542"/>
                    <a:pt x="2096" y="539"/>
                    <a:pt x="2096" y="539"/>
                  </a:cubicBezTo>
                  <a:cubicBezTo>
                    <a:pt x="2095" y="539"/>
                    <a:pt x="2093" y="540"/>
                    <a:pt x="2087" y="542"/>
                  </a:cubicBezTo>
                  <a:cubicBezTo>
                    <a:pt x="2082" y="544"/>
                    <a:pt x="2078" y="545"/>
                    <a:pt x="2076" y="545"/>
                  </a:cubicBezTo>
                  <a:cubicBezTo>
                    <a:pt x="2072" y="545"/>
                    <a:pt x="2074" y="541"/>
                    <a:pt x="2081" y="533"/>
                  </a:cubicBezTo>
                  <a:cubicBezTo>
                    <a:pt x="2081" y="532"/>
                    <a:pt x="2082" y="532"/>
                    <a:pt x="2083" y="531"/>
                  </a:cubicBezTo>
                  <a:cubicBezTo>
                    <a:pt x="2092" y="521"/>
                    <a:pt x="2095" y="519"/>
                    <a:pt x="2096" y="519"/>
                  </a:cubicBezTo>
                  <a:cubicBezTo>
                    <a:pt x="2097" y="519"/>
                    <a:pt x="2097" y="520"/>
                    <a:pt x="2097" y="520"/>
                  </a:cubicBezTo>
                  <a:cubicBezTo>
                    <a:pt x="2107" y="509"/>
                    <a:pt x="2116" y="504"/>
                    <a:pt x="2117" y="501"/>
                  </a:cubicBezTo>
                  <a:cubicBezTo>
                    <a:pt x="2118" y="498"/>
                    <a:pt x="2118" y="497"/>
                    <a:pt x="2120" y="492"/>
                  </a:cubicBezTo>
                  <a:cubicBezTo>
                    <a:pt x="2122" y="487"/>
                    <a:pt x="2129" y="483"/>
                    <a:pt x="2132" y="480"/>
                  </a:cubicBezTo>
                  <a:cubicBezTo>
                    <a:pt x="2136" y="477"/>
                    <a:pt x="2139" y="471"/>
                    <a:pt x="2143" y="469"/>
                  </a:cubicBezTo>
                  <a:cubicBezTo>
                    <a:pt x="2147" y="467"/>
                    <a:pt x="2149" y="466"/>
                    <a:pt x="2151" y="463"/>
                  </a:cubicBezTo>
                  <a:cubicBezTo>
                    <a:pt x="2158" y="449"/>
                    <a:pt x="2159" y="443"/>
                    <a:pt x="2163" y="441"/>
                  </a:cubicBezTo>
                  <a:cubicBezTo>
                    <a:pt x="2179" y="433"/>
                    <a:pt x="2185" y="430"/>
                    <a:pt x="2185" y="430"/>
                  </a:cubicBezTo>
                  <a:cubicBezTo>
                    <a:pt x="2194" y="425"/>
                    <a:pt x="2197" y="424"/>
                    <a:pt x="2204" y="424"/>
                  </a:cubicBezTo>
                  <a:cubicBezTo>
                    <a:pt x="2210" y="424"/>
                    <a:pt x="2207" y="426"/>
                    <a:pt x="2216" y="427"/>
                  </a:cubicBezTo>
                  <a:cubicBezTo>
                    <a:pt x="2216" y="427"/>
                    <a:pt x="2217" y="427"/>
                    <a:pt x="2217" y="427"/>
                  </a:cubicBezTo>
                  <a:cubicBezTo>
                    <a:pt x="2220" y="427"/>
                    <a:pt x="2222" y="426"/>
                    <a:pt x="2224" y="426"/>
                  </a:cubicBezTo>
                  <a:cubicBezTo>
                    <a:pt x="2226" y="426"/>
                    <a:pt x="2227" y="425"/>
                    <a:pt x="2228" y="425"/>
                  </a:cubicBezTo>
                  <a:cubicBezTo>
                    <a:pt x="2230" y="425"/>
                    <a:pt x="2230" y="426"/>
                    <a:pt x="2230" y="428"/>
                  </a:cubicBezTo>
                  <a:cubicBezTo>
                    <a:pt x="2227" y="440"/>
                    <a:pt x="2223" y="440"/>
                    <a:pt x="2227" y="440"/>
                  </a:cubicBezTo>
                  <a:cubicBezTo>
                    <a:pt x="2233" y="434"/>
                    <a:pt x="2235" y="430"/>
                    <a:pt x="2239" y="430"/>
                  </a:cubicBezTo>
                  <a:cubicBezTo>
                    <a:pt x="2239" y="430"/>
                    <a:pt x="2240" y="431"/>
                    <a:pt x="2240" y="431"/>
                  </a:cubicBezTo>
                  <a:cubicBezTo>
                    <a:pt x="2248" y="433"/>
                    <a:pt x="2238" y="431"/>
                    <a:pt x="2248" y="433"/>
                  </a:cubicBezTo>
                  <a:cubicBezTo>
                    <a:pt x="2244" y="432"/>
                    <a:pt x="2243" y="431"/>
                    <a:pt x="2243" y="431"/>
                  </a:cubicBezTo>
                  <a:cubicBezTo>
                    <a:pt x="2244" y="431"/>
                    <a:pt x="2246" y="432"/>
                    <a:pt x="2247" y="432"/>
                  </a:cubicBezTo>
                  <a:cubicBezTo>
                    <a:pt x="2249" y="433"/>
                    <a:pt x="2251" y="433"/>
                    <a:pt x="2250" y="433"/>
                  </a:cubicBezTo>
                  <a:cubicBezTo>
                    <a:pt x="2250" y="433"/>
                    <a:pt x="2249" y="433"/>
                    <a:pt x="2248" y="433"/>
                  </a:cubicBezTo>
                  <a:cubicBezTo>
                    <a:pt x="2259" y="436"/>
                    <a:pt x="2260" y="440"/>
                    <a:pt x="2262" y="440"/>
                  </a:cubicBezTo>
                  <a:cubicBezTo>
                    <a:pt x="2262" y="440"/>
                    <a:pt x="2263" y="440"/>
                    <a:pt x="2264" y="439"/>
                  </a:cubicBezTo>
                  <a:cubicBezTo>
                    <a:pt x="2272" y="432"/>
                    <a:pt x="2270" y="425"/>
                    <a:pt x="2270" y="425"/>
                  </a:cubicBezTo>
                  <a:cubicBezTo>
                    <a:pt x="2277" y="424"/>
                    <a:pt x="2279" y="424"/>
                    <a:pt x="2281" y="424"/>
                  </a:cubicBezTo>
                  <a:cubicBezTo>
                    <a:pt x="2283" y="424"/>
                    <a:pt x="2284" y="424"/>
                    <a:pt x="2286" y="424"/>
                  </a:cubicBezTo>
                  <a:cubicBezTo>
                    <a:pt x="2306" y="427"/>
                    <a:pt x="2311" y="427"/>
                    <a:pt x="2311" y="427"/>
                  </a:cubicBezTo>
                  <a:cubicBezTo>
                    <a:pt x="2313" y="435"/>
                    <a:pt x="2316" y="437"/>
                    <a:pt x="2312" y="437"/>
                  </a:cubicBezTo>
                  <a:cubicBezTo>
                    <a:pt x="2302" y="437"/>
                    <a:pt x="2299" y="438"/>
                    <a:pt x="2299" y="438"/>
                  </a:cubicBezTo>
                  <a:cubicBezTo>
                    <a:pt x="2298" y="445"/>
                    <a:pt x="2294" y="450"/>
                    <a:pt x="2298" y="450"/>
                  </a:cubicBezTo>
                  <a:cubicBezTo>
                    <a:pt x="2298" y="450"/>
                    <a:pt x="2298" y="450"/>
                    <a:pt x="2299" y="450"/>
                  </a:cubicBezTo>
                  <a:cubicBezTo>
                    <a:pt x="2310" y="448"/>
                    <a:pt x="2312" y="448"/>
                    <a:pt x="2315" y="447"/>
                  </a:cubicBezTo>
                  <a:cubicBezTo>
                    <a:pt x="2326" y="442"/>
                    <a:pt x="2326" y="442"/>
                    <a:pt x="2331" y="441"/>
                  </a:cubicBezTo>
                  <a:cubicBezTo>
                    <a:pt x="2346" y="440"/>
                    <a:pt x="2351" y="438"/>
                    <a:pt x="2351" y="438"/>
                  </a:cubicBezTo>
                  <a:cubicBezTo>
                    <a:pt x="2355" y="432"/>
                    <a:pt x="2348" y="431"/>
                    <a:pt x="2348" y="431"/>
                  </a:cubicBezTo>
                  <a:cubicBezTo>
                    <a:pt x="2340" y="429"/>
                    <a:pt x="2341" y="422"/>
                    <a:pt x="2341" y="422"/>
                  </a:cubicBezTo>
                  <a:cubicBezTo>
                    <a:pt x="2341" y="422"/>
                    <a:pt x="2340" y="422"/>
                    <a:pt x="2340" y="422"/>
                  </a:cubicBezTo>
                  <a:cubicBezTo>
                    <a:pt x="2339" y="422"/>
                    <a:pt x="2337" y="421"/>
                    <a:pt x="2342" y="418"/>
                  </a:cubicBezTo>
                  <a:cubicBezTo>
                    <a:pt x="2365" y="401"/>
                    <a:pt x="2363" y="401"/>
                    <a:pt x="2367" y="397"/>
                  </a:cubicBezTo>
                  <a:cubicBezTo>
                    <a:pt x="2377" y="387"/>
                    <a:pt x="2379" y="385"/>
                    <a:pt x="2383" y="384"/>
                  </a:cubicBezTo>
                  <a:cubicBezTo>
                    <a:pt x="2392" y="382"/>
                    <a:pt x="2394" y="380"/>
                    <a:pt x="2398" y="380"/>
                  </a:cubicBezTo>
                  <a:cubicBezTo>
                    <a:pt x="2399" y="380"/>
                    <a:pt x="2400" y="380"/>
                    <a:pt x="2401" y="380"/>
                  </a:cubicBezTo>
                  <a:cubicBezTo>
                    <a:pt x="2411" y="383"/>
                    <a:pt x="2416" y="383"/>
                    <a:pt x="2419" y="383"/>
                  </a:cubicBezTo>
                  <a:cubicBezTo>
                    <a:pt x="2420" y="383"/>
                    <a:pt x="2420" y="383"/>
                    <a:pt x="2420" y="383"/>
                  </a:cubicBezTo>
                  <a:cubicBezTo>
                    <a:pt x="2421" y="390"/>
                    <a:pt x="2417" y="389"/>
                    <a:pt x="2415" y="395"/>
                  </a:cubicBezTo>
                  <a:cubicBezTo>
                    <a:pt x="2412" y="403"/>
                    <a:pt x="2412" y="398"/>
                    <a:pt x="2415" y="402"/>
                  </a:cubicBezTo>
                  <a:cubicBezTo>
                    <a:pt x="2416" y="404"/>
                    <a:pt x="2418" y="404"/>
                    <a:pt x="2419" y="404"/>
                  </a:cubicBezTo>
                  <a:cubicBezTo>
                    <a:pt x="2424" y="404"/>
                    <a:pt x="2428" y="399"/>
                    <a:pt x="2428" y="399"/>
                  </a:cubicBezTo>
                  <a:cubicBezTo>
                    <a:pt x="2439" y="391"/>
                    <a:pt x="2439" y="391"/>
                    <a:pt x="2439" y="391"/>
                  </a:cubicBezTo>
                  <a:cubicBezTo>
                    <a:pt x="2453" y="384"/>
                    <a:pt x="2451" y="386"/>
                    <a:pt x="2456" y="384"/>
                  </a:cubicBezTo>
                  <a:cubicBezTo>
                    <a:pt x="2462" y="381"/>
                    <a:pt x="2464" y="380"/>
                    <a:pt x="2463" y="375"/>
                  </a:cubicBezTo>
                  <a:cubicBezTo>
                    <a:pt x="2463" y="365"/>
                    <a:pt x="2467" y="364"/>
                    <a:pt x="2471" y="363"/>
                  </a:cubicBezTo>
                  <a:cubicBezTo>
                    <a:pt x="2478" y="362"/>
                    <a:pt x="2478" y="359"/>
                    <a:pt x="2479" y="359"/>
                  </a:cubicBezTo>
                  <a:cubicBezTo>
                    <a:pt x="2479" y="359"/>
                    <a:pt x="2480" y="359"/>
                    <a:pt x="2482" y="361"/>
                  </a:cubicBezTo>
                  <a:cubicBezTo>
                    <a:pt x="2487" y="366"/>
                    <a:pt x="2486" y="362"/>
                    <a:pt x="2487" y="366"/>
                  </a:cubicBezTo>
                  <a:cubicBezTo>
                    <a:pt x="2488" y="367"/>
                    <a:pt x="2487" y="368"/>
                    <a:pt x="2486" y="368"/>
                  </a:cubicBezTo>
                  <a:cubicBezTo>
                    <a:pt x="2485" y="368"/>
                    <a:pt x="2485" y="368"/>
                    <a:pt x="2484" y="368"/>
                  </a:cubicBezTo>
                  <a:cubicBezTo>
                    <a:pt x="2484" y="368"/>
                    <a:pt x="2484" y="368"/>
                    <a:pt x="2483" y="368"/>
                  </a:cubicBezTo>
                  <a:cubicBezTo>
                    <a:pt x="2482" y="368"/>
                    <a:pt x="2481" y="368"/>
                    <a:pt x="2481" y="368"/>
                  </a:cubicBezTo>
                  <a:cubicBezTo>
                    <a:pt x="2474" y="376"/>
                    <a:pt x="2474" y="379"/>
                    <a:pt x="2473" y="382"/>
                  </a:cubicBezTo>
                  <a:cubicBezTo>
                    <a:pt x="2472" y="385"/>
                    <a:pt x="2472" y="383"/>
                    <a:pt x="2470" y="388"/>
                  </a:cubicBezTo>
                  <a:cubicBezTo>
                    <a:pt x="2467" y="400"/>
                    <a:pt x="2468" y="401"/>
                    <a:pt x="2463" y="401"/>
                  </a:cubicBezTo>
                  <a:cubicBezTo>
                    <a:pt x="2449" y="402"/>
                    <a:pt x="2440" y="409"/>
                    <a:pt x="2440" y="409"/>
                  </a:cubicBezTo>
                  <a:cubicBezTo>
                    <a:pt x="2440" y="409"/>
                    <a:pt x="2443" y="417"/>
                    <a:pt x="2440" y="418"/>
                  </a:cubicBezTo>
                  <a:cubicBezTo>
                    <a:pt x="2437" y="419"/>
                    <a:pt x="2435" y="424"/>
                    <a:pt x="2433" y="427"/>
                  </a:cubicBezTo>
                  <a:cubicBezTo>
                    <a:pt x="2431" y="430"/>
                    <a:pt x="2425" y="435"/>
                    <a:pt x="2422" y="438"/>
                  </a:cubicBezTo>
                  <a:cubicBezTo>
                    <a:pt x="2419" y="440"/>
                    <a:pt x="2416" y="441"/>
                    <a:pt x="2412" y="448"/>
                  </a:cubicBezTo>
                  <a:cubicBezTo>
                    <a:pt x="2407" y="456"/>
                    <a:pt x="2406" y="455"/>
                    <a:pt x="2401" y="458"/>
                  </a:cubicBezTo>
                  <a:cubicBezTo>
                    <a:pt x="2393" y="465"/>
                    <a:pt x="2386" y="468"/>
                    <a:pt x="2383" y="469"/>
                  </a:cubicBezTo>
                  <a:cubicBezTo>
                    <a:pt x="2372" y="473"/>
                    <a:pt x="2374" y="479"/>
                    <a:pt x="2374" y="479"/>
                  </a:cubicBezTo>
                  <a:cubicBezTo>
                    <a:pt x="2374" y="484"/>
                    <a:pt x="2377" y="488"/>
                    <a:pt x="2372" y="490"/>
                  </a:cubicBezTo>
                  <a:cubicBezTo>
                    <a:pt x="2361" y="495"/>
                    <a:pt x="2360" y="496"/>
                    <a:pt x="2358" y="501"/>
                  </a:cubicBezTo>
                  <a:cubicBezTo>
                    <a:pt x="2356" y="506"/>
                    <a:pt x="2357" y="510"/>
                    <a:pt x="2356" y="514"/>
                  </a:cubicBezTo>
                  <a:cubicBezTo>
                    <a:pt x="2355" y="517"/>
                    <a:pt x="2353" y="521"/>
                    <a:pt x="2355" y="526"/>
                  </a:cubicBezTo>
                  <a:cubicBezTo>
                    <a:pt x="2357" y="531"/>
                    <a:pt x="2355" y="532"/>
                    <a:pt x="2358" y="540"/>
                  </a:cubicBezTo>
                  <a:cubicBezTo>
                    <a:pt x="2361" y="547"/>
                    <a:pt x="2360" y="549"/>
                    <a:pt x="2361" y="555"/>
                  </a:cubicBezTo>
                  <a:cubicBezTo>
                    <a:pt x="2362" y="556"/>
                    <a:pt x="2362" y="556"/>
                    <a:pt x="2362" y="556"/>
                  </a:cubicBezTo>
                  <a:cubicBezTo>
                    <a:pt x="2362" y="556"/>
                    <a:pt x="2362" y="555"/>
                    <a:pt x="2362" y="554"/>
                  </a:cubicBezTo>
                  <a:cubicBezTo>
                    <a:pt x="2362" y="552"/>
                    <a:pt x="2362" y="551"/>
                    <a:pt x="2362" y="551"/>
                  </a:cubicBezTo>
                  <a:cubicBezTo>
                    <a:pt x="2362" y="551"/>
                    <a:pt x="2363" y="555"/>
                    <a:pt x="2365" y="568"/>
                  </a:cubicBezTo>
                  <a:cubicBezTo>
                    <a:pt x="2369" y="601"/>
                    <a:pt x="2372" y="608"/>
                    <a:pt x="2371" y="612"/>
                  </a:cubicBezTo>
                  <a:cubicBezTo>
                    <a:pt x="2370" y="614"/>
                    <a:pt x="2370" y="614"/>
                    <a:pt x="2371" y="614"/>
                  </a:cubicBezTo>
                  <a:cubicBezTo>
                    <a:pt x="2373" y="614"/>
                    <a:pt x="2376" y="611"/>
                    <a:pt x="2377" y="608"/>
                  </a:cubicBezTo>
                  <a:cubicBezTo>
                    <a:pt x="2378" y="603"/>
                    <a:pt x="2380" y="601"/>
                    <a:pt x="2383" y="598"/>
                  </a:cubicBezTo>
                  <a:cubicBezTo>
                    <a:pt x="2386" y="595"/>
                    <a:pt x="2390" y="587"/>
                    <a:pt x="2390" y="587"/>
                  </a:cubicBezTo>
                  <a:cubicBezTo>
                    <a:pt x="2393" y="575"/>
                    <a:pt x="2393" y="575"/>
                    <a:pt x="2393" y="575"/>
                  </a:cubicBezTo>
                  <a:cubicBezTo>
                    <a:pt x="2395" y="574"/>
                    <a:pt x="2397" y="573"/>
                    <a:pt x="2398" y="573"/>
                  </a:cubicBezTo>
                  <a:cubicBezTo>
                    <a:pt x="2398" y="573"/>
                    <a:pt x="2399" y="573"/>
                    <a:pt x="2399" y="573"/>
                  </a:cubicBezTo>
                  <a:cubicBezTo>
                    <a:pt x="2399" y="573"/>
                    <a:pt x="2400" y="574"/>
                    <a:pt x="2400" y="574"/>
                  </a:cubicBezTo>
                  <a:cubicBezTo>
                    <a:pt x="2401" y="574"/>
                    <a:pt x="2402" y="573"/>
                    <a:pt x="2403" y="572"/>
                  </a:cubicBezTo>
                  <a:cubicBezTo>
                    <a:pt x="2412" y="562"/>
                    <a:pt x="2411" y="563"/>
                    <a:pt x="2413" y="554"/>
                  </a:cubicBezTo>
                  <a:cubicBezTo>
                    <a:pt x="2414" y="550"/>
                    <a:pt x="2415" y="550"/>
                    <a:pt x="2416" y="550"/>
                  </a:cubicBezTo>
                  <a:cubicBezTo>
                    <a:pt x="2416" y="550"/>
                    <a:pt x="2416" y="550"/>
                    <a:pt x="2416" y="550"/>
                  </a:cubicBezTo>
                  <a:cubicBezTo>
                    <a:pt x="2416" y="550"/>
                    <a:pt x="2416" y="550"/>
                    <a:pt x="2416" y="550"/>
                  </a:cubicBezTo>
                  <a:cubicBezTo>
                    <a:pt x="2417" y="550"/>
                    <a:pt x="2417" y="550"/>
                    <a:pt x="2418" y="547"/>
                  </a:cubicBezTo>
                  <a:cubicBezTo>
                    <a:pt x="2419" y="542"/>
                    <a:pt x="2428" y="541"/>
                    <a:pt x="2432" y="541"/>
                  </a:cubicBezTo>
                  <a:cubicBezTo>
                    <a:pt x="2444" y="541"/>
                    <a:pt x="2449" y="535"/>
                    <a:pt x="2445" y="532"/>
                  </a:cubicBezTo>
                  <a:cubicBezTo>
                    <a:pt x="2436" y="523"/>
                    <a:pt x="2434" y="515"/>
                    <a:pt x="2437" y="512"/>
                  </a:cubicBezTo>
                  <a:cubicBezTo>
                    <a:pt x="2440" y="509"/>
                    <a:pt x="2444" y="506"/>
                    <a:pt x="2444" y="506"/>
                  </a:cubicBezTo>
                  <a:cubicBezTo>
                    <a:pt x="2447" y="505"/>
                    <a:pt x="2450" y="505"/>
                    <a:pt x="2452" y="505"/>
                  </a:cubicBezTo>
                  <a:cubicBezTo>
                    <a:pt x="2457" y="505"/>
                    <a:pt x="2459" y="506"/>
                    <a:pt x="2459" y="506"/>
                  </a:cubicBezTo>
                  <a:cubicBezTo>
                    <a:pt x="2451" y="498"/>
                    <a:pt x="2447" y="498"/>
                    <a:pt x="2447" y="494"/>
                  </a:cubicBezTo>
                  <a:cubicBezTo>
                    <a:pt x="2447" y="490"/>
                    <a:pt x="2446" y="488"/>
                    <a:pt x="2449" y="484"/>
                  </a:cubicBezTo>
                  <a:cubicBezTo>
                    <a:pt x="2456" y="472"/>
                    <a:pt x="2457" y="467"/>
                    <a:pt x="2457" y="467"/>
                  </a:cubicBezTo>
                  <a:cubicBezTo>
                    <a:pt x="2446" y="462"/>
                    <a:pt x="2443" y="461"/>
                    <a:pt x="2443" y="461"/>
                  </a:cubicBezTo>
                  <a:cubicBezTo>
                    <a:pt x="2443" y="461"/>
                    <a:pt x="2440" y="458"/>
                    <a:pt x="2444" y="451"/>
                  </a:cubicBezTo>
                  <a:cubicBezTo>
                    <a:pt x="2448" y="444"/>
                    <a:pt x="2453" y="440"/>
                    <a:pt x="2454" y="439"/>
                  </a:cubicBezTo>
                  <a:cubicBezTo>
                    <a:pt x="2455" y="438"/>
                    <a:pt x="2456" y="440"/>
                    <a:pt x="2458" y="434"/>
                  </a:cubicBezTo>
                  <a:cubicBezTo>
                    <a:pt x="2460" y="428"/>
                    <a:pt x="2464" y="422"/>
                    <a:pt x="2464" y="422"/>
                  </a:cubicBezTo>
                  <a:cubicBezTo>
                    <a:pt x="2474" y="420"/>
                    <a:pt x="2482" y="415"/>
                    <a:pt x="2482" y="415"/>
                  </a:cubicBezTo>
                  <a:cubicBezTo>
                    <a:pt x="2491" y="411"/>
                    <a:pt x="2499" y="409"/>
                    <a:pt x="2501" y="408"/>
                  </a:cubicBezTo>
                  <a:cubicBezTo>
                    <a:pt x="2500" y="408"/>
                    <a:pt x="2499" y="409"/>
                    <a:pt x="2500" y="413"/>
                  </a:cubicBezTo>
                  <a:cubicBezTo>
                    <a:pt x="2500" y="418"/>
                    <a:pt x="2501" y="421"/>
                    <a:pt x="2503" y="424"/>
                  </a:cubicBezTo>
                  <a:cubicBezTo>
                    <a:pt x="2503" y="424"/>
                    <a:pt x="2503" y="424"/>
                    <a:pt x="2504" y="424"/>
                  </a:cubicBezTo>
                  <a:cubicBezTo>
                    <a:pt x="2507" y="424"/>
                    <a:pt x="2511" y="419"/>
                    <a:pt x="2512" y="416"/>
                  </a:cubicBezTo>
                  <a:cubicBezTo>
                    <a:pt x="2513" y="412"/>
                    <a:pt x="2512" y="406"/>
                    <a:pt x="2516" y="404"/>
                  </a:cubicBezTo>
                  <a:cubicBezTo>
                    <a:pt x="2519" y="403"/>
                    <a:pt x="2525" y="398"/>
                    <a:pt x="2528" y="398"/>
                  </a:cubicBezTo>
                  <a:cubicBezTo>
                    <a:pt x="2529" y="398"/>
                    <a:pt x="2530" y="398"/>
                    <a:pt x="2531" y="399"/>
                  </a:cubicBezTo>
                  <a:cubicBezTo>
                    <a:pt x="2533" y="403"/>
                    <a:pt x="2533" y="402"/>
                    <a:pt x="2539" y="408"/>
                  </a:cubicBezTo>
                  <a:cubicBezTo>
                    <a:pt x="2552" y="418"/>
                    <a:pt x="2540" y="421"/>
                    <a:pt x="2550" y="422"/>
                  </a:cubicBezTo>
                  <a:cubicBezTo>
                    <a:pt x="2551" y="422"/>
                    <a:pt x="2551" y="422"/>
                    <a:pt x="2552" y="422"/>
                  </a:cubicBezTo>
                  <a:cubicBezTo>
                    <a:pt x="2561" y="422"/>
                    <a:pt x="2568" y="419"/>
                    <a:pt x="2566" y="415"/>
                  </a:cubicBezTo>
                  <a:cubicBezTo>
                    <a:pt x="2564" y="410"/>
                    <a:pt x="2565" y="408"/>
                    <a:pt x="2568" y="402"/>
                  </a:cubicBezTo>
                  <a:cubicBezTo>
                    <a:pt x="2571" y="396"/>
                    <a:pt x="2569" y="397"/>
                    <a:pt x="2578" y="394"/>
                  </a:cubicBezTo>
                  <a:cubicBezTo>
                    <a:pt x="2579" y="393"/>
                    <a:pt x="2580" y="393"/>
                    <a:pt x="2580" y="393"/>
                  </a:cubicBezTo>
                  <a:cubicBezTo>
                    <a:pt x="2582" y="393"/>
                    <a:pt x="2581" y="394"/>
                    <a:pt x="2580" y="395"/>
                  </a:cubicBezTo>
                  <a:cubicBezTo>
                    <a:pt x="2579" y="396"/>
                    <a:pt x="2579" y="398"/>
                    <a:pt x="2580" y="398"/>
                  </a:cubicBezTo>
                  <a:cubicBezTo>
                    <a:pt x="2581" y="398"/>
                    <a:pt x="2585" y="396"/>
                    <a:pt x="2596" y="389"/>
                  </a:cubicBezTo>
                  <a:cubicBezTo>
                    <a:pt x="2626" y="371"/>
                    <a:pt x="2638" y="369"/>
                    <a:pt x="2640" y="368"/>
                  </a:cubicBezTo>
                  <a:cubicBezTo>
                    <a:pt x="2642" y="367"/>
                    <a:pt x="2651" y="368"/>
                    <a:pt x="2656" y="367"/>
                  </a:cubicBezTo>
                  <a:cubicBezTo>
                    <a:pt x="2674" y="364"/>
                    <a:pt x="2673" y="358"/>
                    <a:pt x="2669" y="352"/>
                  </a:cubicBezTo>
                  <a:cubicBezTo>
                    <a:pt x="2666" y="347"/>
                    <a:pt x="2667" y="349"/>
                    <a:pt x="2664" y="344"/>
                  </a:cubicBezTo>
                  <a:cubicBezTo>
                    <a:pt x="2661" y="339"/>
                    <a:pt x="2664" y="333"/>
                    <a:pt x="2659" y="332"/>
                  </a:cubicBezTo>
                  <a:cubicBezTo>
                    <a:pt x="2653" y="330"/>
                    <a:pt x="2646" y="327"/>
                    <a:pt x="2645" y="327"/>
                  </a:cubicBezTo>
                  <a:cubicBezTo>
                    <a:pt x="2638" y="322"/>
                    <a:pt x="2632" y="322"/>
                    <a:pt x="2630" y="322"/>
                  </a:cubicBezTo>
                  <a:cubicBezTo>
                    <a:pt x="2630" y="322"/>
                    <a:pt x="2629" y="322"/>
                    <a:pt x="2629" y="322"/>
                  </a:cubicBezTo>
                  <a:cubicBezTo>
                    <a:pt x="2629" y="322"/>
                    <a:pt x="2634" y="320"/>
                    <a:pt x="2642" y="320"/>
                  </a:cubicBezTo>
                  <a:cubicBezTo>
                    <a:pt x="2649" y="320"/>
                    <a:pt x="2657" y="321"/>
                    <a:pt x="2668" y="324"/>
                  </a:cubicBezTo>
                  <a:cubicBezTo>
                    <a:pt x="2679" y="324"/>
                    <a:pt x="2679" y="324"/>
                    <a:pt x="2679" y="324"/>
                  </a:cubicBezTo>
                  <a:cubicBezTo>
                    <a:pt x="2688" y="315"/>
                    <a:pt x="2694" y="308"/>
                    <a:pt x="2694" y="308"/>
                  </a:cubicBezTo>
                  <a:cubicBezTo>
                    <a:pt x="2687" y="299"/>
                    <a:pt x="2689" y="290"/>
                    <a:pt x="2689" y="290"/>
                  </a:cubicBezTo>
                  <a:cubicBezTo>
                    <a:pt x="2693" y="283"/>
                    <a:pt x="2693" y="283"/>
                    <a:pt x="2693" y="283"/>
                  </a:cubicBezTo>
                  <a:cubicBezTo>
                    <a:pt x="2698" y="286"/>
                    <a:pt x="2698" y="282"/>
                    <a:pt x="2698" y="288"/>
                  </a:cubicBezTo>
                  <a:cubicBezTo>
                    <a:pt x="2698" y="300"/>
                    <a:pt x="2696" y="303"/>
                    <a:pt x="2699" y="304"/>
                  </a:cubicBezTo>
                  <a:cubicBezTo>
                    <a:pt x="2704" y="306"/>
                    <a:pt x="2708" y="307"/>
                    <a:pt x="2711" y="307"/>
                  </a:cubicBezTo>
                  <a:cubicBezTo>
                    <a:pt x="2713" y="307"/>
                    <a:pt x="2715" y="306"/>
                    <a:pt x="2715" y="306"/>
                  </a:cubicBezTo>
                  <a:cubicBezTo>
                    <a:pt x="2720" y="303"/>
                    <a:pt x="2727" y="302"/>
                    <a:pt x="2727" y="302"/>
                  </a:cubicBezTo>
                  <a:cubicBezTo>
                    <a:pt x="2738" y="308"/>
                    <a:pt x="2739" y="315"/>
                    <a:pt x="2739" y="315"/>
                  </a:cubicBezTo>
                  <a:cubicBezTo>
                    <a:pt x="2738" y="321"/>
                    <a:pt x="2741" y="321"/>
                    <a:pt x="2744" y="322"/>
                  </a:cubicBezTo>
                  <a:cubicBezTo>
                    <a:pt x="2746" y="322"/>
                    <a:pt x="2747" y="322"/>
                    <a:pt x="2748" y="322"/>
                  </a:cubicBezTo>
                  <a:cubicBezTo>
                    <a:pt x="2749" y="322"/>
                    <a:pt x="2750" y="322"/>
                    <a:pt x="2751" y="322"/>
                  </a:cubicBezTo>
                  <a:cubicBezTo>
                    <a:pt x="2752" y="322"/>
                    <a:pt x="2752" y="322"/>
                    <a:pt x="2753" y="322"/>
                  </a:cubicBezTo>
                  <a:cubicBezTo>
                    <a:pt x="2755" y="322"/>
                    <a:pt x="2756" y="322"/>
                    <a:pt x="2758" y="324"/>
                  </a:cubicBezTo>
                  <a:cubicBezTo>
                    <a:pt x="2767" y="332"/>
                    <a:pt x="2767" y="332"/>
                    <a:pt x="2772" y="333"/>
                  </a:cubicBezTo>
                  <a:cubicBezTo>
                    <a:pt x="2782" y="335"/>
                    <a:pt x="2779" y="334"/>
                    <a:pt x="2784" y="335"/>
                  </a:cubicBezTo>
                  <a:cubicBezTo>
                    <a:pt x="2785" y="335"/>
                    <a:pt x="2785" y="335"/>
                    <a:pt x="2786" y="335"/>
                  </a:cubicBezTo>
                  <a:cubicBezTo>
                    <a:pt x="2791" y="335"/>
                    <a:pt x="2786" y="330"/>
                    <a:pt x="2786" y="329"/>
                  </a:cubicBezTo>
                  <a:cubicBezTo>
                    <a:pt x="2790" y="322"/>
                    <a:pt x="2793" y="321"/>
                    <a:pt x="2793" y="321"/>
                  </a:cubicBezTo>
                  <a:cubicBezTo>
                    <a:pt x="2792" y="315"/>
                    <a:pt x="2786" y="314"/>
                    <a:pt x="2786" y="314"/>
                  </a:cubicBezTo>
                  <a:cubicBezTo>
                    <a:pt x="2793" y="309"/>
                    <a:pt x="2797" y="307"/>
                    <a:pt x="2801" y="307"/>
                  </a:cubicBezTo>
                  <a:cubicBezTo>
                    <a:pt x="2801" y="307"/>
                    <a:pt x="2802" y="307"/>
                    <a:pt x="2803" y="307"/>
                  </a:cubicBezTo>
                  <a:cubicBezTo>
                    <a:pt x="2808" y="308"/>
                    <a:pt x="2812" y="309"/>
                    <a:pt x="2815" y="309"/>
                  </a:cubicBezTo>
                  <a:cubicBezTo>
                    <a:pt x="2819" y="309"/>
                    <a:pt x="2820" y="308"/>
                    <a:pt x="2820" y="305"/>
                  </a:cubicBezTo>
                  <a:cubicBezTo>
                    <a:pt x="2820" y="302"/>
                    <a:pt x="2819" y="298"/>
                    <a:pt x="2819" y="298"/>
                  </a:cubicBezTo>
                  <a:cubicBezTo>
                    <a:pt x="2807" y="292"/>
                    <a:pt x="2811" y="298"/>
                    <a:pt x="2803" y="290"/>
                  </a:cubicBezTo>
                  <a:cubicBezTo>
                    <a:pt x="2795" y="282"/>
                    <a:pt x="2801" y="287"/>
                    <a:pt x="2793" y="282"/>
                  </a:cubicBezTo>
                  <a:cubicBezTo>
                    <a:pt x="2779" y="275"/>
                    <a:pt x="2785" y="276"/>
                    <a:pt x="2779" y="275"/>
                  </a:cubicBezTo>
                  <a:cubicBezTo>
                    <a:pt x="2775" y="274"/>
                    <a:pt x="2779" y="273"/>
                    <a:pt x="2778" y="273"/>
                  </a:cubicBezTo>
                  <a:cubicBezTo>
                    <a:pt x="2777" y="273"/>
                    <a:pt x="2776" y="273"/>
                    <a:pt x="2773" y="274"/>
                  </a:cubicBezTo>
                  <a:cubicBezTo>
                    <a:pt x="2772" y="274"/>
                    <a:pt x="2771" y="274"/>
                    <a:pt x="2770" y="274"/>
                  </a:cubicBezTo>
                  <a:cubicBezTo>
                    <a:pt x="2768" y="274"/>
                    <a:pt x="2765" y="273"/>
                    <a:pt x="2764" y="273"/>
                  </a:cubicBezTo>
                  <a:cubicBezTo>
                    <a:pt x="2762" y="273"/>
                    <a:pt x="2760" y="272"/>
                    <a:pt x="2759" y="272"/>
                  </a:cubicBezTo>
                  <a:cubicBezTo>
                    <a:pt x="2758" y="272"/>
                    <a:pt x="2757" y="273"/>
                    <a:pt x="2758" y="275"/>
                  </a:cubicBezTo>
                  <a:cubicBezTo>
                    <a:pt x="2760" y="281"/>
                    <a:pt x="2760" y="286"/>
                    <a:pt x="2760" y="286"/>
                  </a:cubicBezTo>
                  <a:cubicBezTo>
                    <a:pt x="2759" y="287"/>
                    <a:pt x="2758" y="287"/>
                    <a:pt x="2757" y="287"/>
                  </a:cubicBezTo>
                  <a:cubicBezTo>
                    <a:pt x="2754" y="287"/>
                    <a:pt x="2754" y="284"/>
                    <a:pt x="2754" y="284"/>
                  </a:cubicBezTo>
                  <a:cubicBezTo>
                    <a:pt x="2750" y="279"/>
                    <a:pt x="2750" y="272"/>
                    <a:pt x="2750" y="272"/>
                  </a:cubicBezTo>
                  <a:cubicBezTo>
                    <a:pt x="2744" y="263"/>
                    <a:pt x="2745" y="263"/>
                    <a:pt x="2739" y="260"/>
                  </a:cubicBezTo>
                  <a:cubicBezTo>
                    <a:pt x="2720" y="251"/>
                    <a:pt x="2717" y="251"/>
                    <a:pt x="2716" y="248"/>
                  </a:cubicBezTo>
                  <a:cubicBezTo>
                    <a:pt x="2709" y="234"/>
                    <a:pt x="2711" y="234"/>
                    <a:pt x="2704" y="230"/>
                  </a:cubicBezTo>
                  <a:cubicBezTo>
                    <a:pt x="2698" y="226"/>
                    <a:pt x="2696" y="225"/>
                    <a:pt x="2695" y="225"/>
                  </a:cubicBezTo>
                  <a:cubicBezTo>
                    <a:pt x="2695" y="225"/>
                    <a:pt x="2695" y="225"/>
                    <a:pt x="2695" y="226"/>
                  </a:cubicBezTo>
                  <a:cubicBezTo>
                    <a:pt x="2695" y="226"/>
                    <a:pt x="2694" y="226"/>
                    <a:pt x="2694" y="226"/>
                  </a:cubicBezTo>
                  <a:cubicBezTo>
                    <a:pt x="2693" y="226"/>
                    <a:pt x="2692" y="225"/>
                    <a:pt x="2685" y="221"/>
                  </a:cubicBezTo>
                  <a:cubicBezTo>
                    <a:pt x="2668" y="210"/>
                    <a:pt x="2660" y="206"/>
                    <a:pt x="2658" y="206"/>
                  </a:cubicBezTo>
                  <a:cubicBezTo>
                    <a:pt x="2641" y="204"/>
                    <a:pt x="2645" y="201"/>
                    <a:pt x="2638" y="199"/>
                  </a:cubicBezTo>
                  <a:cubicBezTo>
                    <a:pt x="2623" y="194"/>
                    <a:pt x="2623" y="196"/>
                    <a:pt x="2617" y="193"/>
                  </a:cubicBezTo>
                  <a:cubicBezTo>
                    <a:pt x="2613" y="191"/>
                    <a:pt x="2606" y="191"/>
                    <a:pt x="2601" y="191"/>
                  </a:cubicBezTo>
                  <a:cubicBezTo>
                    <a:pt x="2599" y="191"/>
                    <a:pt x="2597" y="191"/>
                    <a:pt x="2597" y="191"/>
                  </a:cubicBezTo>
                  <a:cubicBezTo>
                    <a:pt x="2593" y="191"/>
                    <a:pt x="2590" y="192"/>
                    <a:pt x="2588" y="192"/>
                  </a:cubicBezTo>
                  <a:cubicBezTo>
                    <a:pt x="2582" y="192"/>
                    <a:pt x="2579" y="191"/>
                    <a:pt x="2579" y="191"/>
                  </a:cubicBezTo>
                  <a:cubicBezTo>
                    <a:pt x="2575" y="190"/>
                    <a:pt x="2571" y="190"/>
                    <a:pt x="2569" y="190"/>
                  </a:cubicBezTo>
                  <a:cubicBezTo>
                    <a:pt x="2567" y="190"/>
                    <a:pt x="2566" y="190"/>
                    <a:pt x="2566" y="190"/>
                  </a:cubicBezTo>
                  <a:cubicBezTo>
                    <a:pt x="2565" y="190"/>
                    <a:pt x="2565" y="190"/>
                    <a:pt x="2565" y="190"/>
                  </a:cubicBezTo>
                  <a:cubicBezTo>
                    <a:pt x="2559" y="190"/>
                    <a:pt x="2558" y="197"/>
                    <a:pt x="2558" y="197"/>
                  </a:cubicBezTo>
                  <a:cubicBezTo>
                    <a:pt x="2565" y="209"/>
                    <a:pt x="2564" y="215"/>
                    <a:pt x="2564" y="215"/>
                  </a:cubicBezTo>
                  <a:cubicBezTo>
                    <a:pt x="2554" y="224"/>
                    <a:pt x="2559" y="223"/>
                    <a:pt x="2554" y="224"/>
                  </a:cubicBezTo>
                  <a:cubicBezTo>
                    <a:pt x="2557" y="223"/>
                    <a:pt x="2558" y="223"/>
                    <a:pt x="2558" y="223"/>
                  </a:cubicBezTo>
                  <a:cubicBezTo>
                    <a:pt x="2558" y="223"/>
                    <a:pt x="2557" y="223"/>
                    <a:pt x="2556" y="224"/>
                  </a:cubicBezTo>
                  <a:cubicBezTo>
                    <a:pt x="2555" y="224"/>
                    <a:pt x="2553" y="224"/>
                    <a:pt x="2553" y="224"/>
                  </a:cubicBezTo>
                  <a:cubicBezTo>
                    <a:pt x="2553" y="224"/>
                    <a:pt x="2553" y="224"/>
                    <a:pt x="2553" y="224"/>
                  </a:cubicBezTo>
                  <a:cubicBezTo>
                    <a:pt x="2546" y="225"/>
                    <a:pt x="2545" y="228"/>
                    <a:pt x="2544" y="228"/>
                  </a:cubicBezTo>
                  <a:cubicBezTo>
                    <a:pt x="2543" y="228"/>
                    <a:pt x="2543" y="228"/>
                    <a:pt x="2543" y="227"/>
                  </a:cubicBezTo>
                  <a:cubicBezTo>
                    <a:pt x="2544" y="229"/>
                    <a:pt x="2545" y="231"/>
                    <a:pt x="2545" y="231"/>
                  </a:cubicBezTo>
                  <a:cubicBezTo>
                    <a:pt x="2545" y="231"/>
                    <a:pt x="2544" y="230"/>
                    <a:pt x="2543" y="227"/>
                  </a:cubicBezTo>
                  <a:cubicBezTo>
                    <a:pt x="2542" y="226"/>
                    <a:pt x="2542" y="226"/>
                    <a:pt x="2542" y="226"/>
                  </a:cubicBezTo>
                  <a:cubicBezTo>
                    <a:pt x="2534" y="213"/>
                    <a:pt x="2530" y="218"/>
                    <a:pt x="2528" y="211"/>
                  </a:cubicBezTo>
                  <a:cubicBezTo>
                    <a:pt x="2526" y="205"/>
                    <a:pt x="2524" y="204"/>
                    <a:pt x="2521" y="204"/>
                  </a:cubicBezTo>
                  <a:cubicBezTo>
                    <a:pt x="2521" y="204"/>
                    <a:pt x="2520" y="204"/>
                    <a:pt x="2518" y="204"/>
                  </a:cubicBezTo>
                  <a:cubicBezTo>
                    <a:pt x="2514" y="205"/>
                    <a:pt x="2505" y="208"/>
                    <a:pt x="2505" y="208"/>
                  </a:cubicBezTo>
                  <a:cubicBezTo>
                    <a:pt x="2492" y="202"/>
                    <a:pt x="2488" y="202"/>
                    <a:pt x="2484" y="202"/>
                  </a:cubicBezTo>
                  <a:cubicBezTo>
                    <a:pt x="2473" y="201"/>
                    <a:pt x="2469" y="200"/>
                    <a:pt x="2465" y="200"/>
                  </a:cubicBezTo>
                  <a:cubicBezTo>
                    <a:pt x="2461" y="199"/>
                    <a:pt x="2458" y="199"/>
                    <a:pt x="2455" y="199"/>
                  </a:cubicBezTo>
                  <a:cubicBezTo>
                    <a:pt x="2449" y="199"/>
                    <a:pt x="2446" y="200"/>
                    <a:pt x="2441" y="203"/>
                  </a:cubicBezTo>
                  <a:cubicBezTo>
                    <a:pt x="2428" y="210"/>
                    <a:pt x="2432" y="207"/>
                    <a:pt x="2431" y="214"/>
                  </a:cubicBezTo>
                  <a:cubicBezTo>
                    <a:pt x="2430" y="216"/>
                    <a:pt x="2429" y="217"/>
                    <a:pt x="2428" y="217"/>
                  </a:cubicBezTo>
                  <a:cubicBezTo>
                    <a:pt x="2424" y="217"/>
                    <a:pt x="2417" y="208"/>
                    <a:pt x="2415" y="202"/>
                  </a:cubicBezTo>
                  <a:cubicBezTo>
                    <a:pt x="2412" y="194"/>
                    <a:pt x="2417" y="191"/>
                    <a:pt x="2417" y="191"/>
                  </a:cubicBezTo>
                  <a:cubicBezTo>
                    <a:pt x="2417" y="185"/>
                    <a:pt x="2417" y="186"/>
                    <a:pt x="2412" y="183"/>
                  </a:cubicBezTo>
                  <a:cubicBezTo>
                    <a:pt x="2398" y="174"/>
                    <a:pt x="2393" y="173"/>
                    <a:pt x="2393" y="173"/>
                  </a:cubicBezTo>
                  <a:cubicBezTo>
                    <a:pt x="2388" y="173"/>
                    <a:pt x="2385" y="173"/>
                    <a:pt x="2383" y="173"/>
                  </a:cubicBezTo>
                  <a:cubicBezTo>
                    <a:pt x="2380" y="173"/>
                    <a:pt x="2380" y="173"/>
                    <a:pt x="2374" y="173"/>
                  </a:cubicBezTo>
                  <a:cubicBezTo>
                    <a:pt x="2368" y="173"/>
                    <a:pt x="2364" y="173"/>
                    <a:pt x="2360" y="173"/>
                  </a:cubicBezTo>
                  <a:cubicBezTo>
                    <a:pt x="2358" y="173"/>
                    <a:pt x="2357" y="173"/>
                    <a:pt x="2356" y="173"/>
                  </a:cubicBezTo>
                  <a:cubicBezTo>
                    <a:pt x="2356" y="173"/>
                    <a:pt x="2356" y="173"/>
                    <a:pt x="2355" y="173"/>
                  </a:cubicBezTo>
                  <a:cubicBezTo>
                    <a:pt x="2350" y="173"/>
                    <a:pt x="2347" y="174"/>
                    <a:pt x="2344" y="175"/>
                  </a:cubicBezTo>
                  <a:cubicBezTo>
                    <a:pt x="2341" y="176"/>
                    <a:pt x="2340" y="176"/>
                    <a:pt x="2338" y="176"/>
                  </a:cubicBezTo>
                  <a:cubicBezTo>
                    <a:pt x="2338" y="176"/>
                    <a:pt x="2337" y="176"/>
                    <a:pt x="2337" y="176"/>
                  </a:cubicBezTo>
                  <a:cubicBezTo>
                    <a:pt x="2325" y="176"/>
                    <a:pt x="2320" y="175"/>
                    <a:pt x="2320" y="175"/>
                  </a:cubicBezTo>
                  <a:cubicBezTo>
                    <a:pt x="2305" y="178"/>
                    <a:pt x="2305" y="178"/>
                    <a:pt x="2305" y="178"/>
                  </a:cubicBezTo>
                  <a:cubicBezTo>
                    <a:pt x="2290" y="178"/>
                    <a:pt x="2286" y="179"/>
                    <a:pt x="2281" y="179"/>
                  </a:cubicBezTo>
                  <a:cubicBezTo>
                    <a:pt x="2266" y="179"/>
                    <a:pt x="2263" y="180"/>
                    <a:pt x="2263" y="180"/>
                  </a:cubicBezTo>
                  <a:cubicBezTo>
                    <a:pt x="2258" y="173"/>
                    <a:pt x="2267" y="175"/>
                    <a:pt x="2268" y="172"/>
                  </a:cubicBezTo>
                  <a:cubicBezTo>
                    <a:pt x="2273" y="165"/>
                    <a:pt x="2265" y="163"/>
                    <a:pt x="2265" y="163"/>
                  </a:cubicBezTo>
                  <a:cubicBezTo>
                    <a:pt x="2265" y="157"/>
                    <a:pt x="2267" y="155"/>
                    <a:pt x="2267" y="155"/>
                  </a:cubicBezTo>
                  <a:cubicBezTo>
                    <a:pt x="2270" y="156"/>
                    <a:pt x="2272" y="156"/>
                    <a:pt x="2274" y="156"/>
                  </a:cubicBezTo>
                  <a:cubicBezTo>
                    <a:pt x="2277" y="156"/>
                    <a:pt x="2279" y="155"/>
                    <a:pt x="2279" y="155"/>
                  </a:cubicBezTo>
                  <a:cubicBezTo>
                    <a:pt x="2280" y="149"/>
                    <a:pt x="2275" y="150"/>
                    <a:pt x="2273" y="148"/>
                  </a:cubicBezTo>
                  <a:cubicBezTo>
                    <a:pt x="2270" y="146"/>
                    <a:pt x="2266" y="143"/>
                    <a:pt x="2260" y="143"/>
                  </a:cubicBezTo>
                  <a:cubicBezTo>
                    <a:pt x="2251" y="142"/>
                    <a:pt x="2250" y="139"/>
                    <a:pt x="2248" y="139"/>
                  </a:cubicBezTo>
                  <a:cubicBezTo>
                    <a:pt x="2247" y="139"/>
                    <a:pt x="2246" y="140"/>
                    <a:pt x="2245" y="141"/>
                  </a:cubicBezTo>
                  <a:cubicBezTo>
                    <a:pt x="2231" y="150"/>
                    <a:pt x="2229" y="156"/>
                    <a:pt x="2229" y="156"/>
                  </a:cubicBezTo>
                  <a:cubicBezTo>
                    <a:pt x="2221" y="168"/>
                    <a:pt x="2230" y="165"/>
                    <a:pt x="2221" y="168"/>
                  </a:cubicBezTo>
                  <a:cubicBezTo>
                    <a:pt x="2226" y="170"/>
                    <a:pt x="2224" y="170"/>
                    <a:pt x="2222" y="170"/>
                  </a:cubicBezTo>
                  <a:cubicBezTo>
                    <a:pt x="2219" y="170"/>
                    <a:pt x="2217" y="170"/>
                    <a:pt x="2221" y="168"/>
                  </a:cubicBezTo>
                  <a:cubicBezTo>
                    <a:pt x="2211" y="165"/>
                    <a:pt x="2205" y="168"/>
                    <a:pt x="2211" y="162"/>
                  </a:cubicBezTo>
                  <a:cubicBezTo>
                    <a:pt x="2216" y="157"/>
                    <a:pt x="2219" y="155"/>
                    <a:pt x="2219" y="155"/>
                  </a:cubicBezTo>
                  <a:cubicBezTo>
                    <a:pt x="2230" y="145"/>
                    <a:pt x="2234" y="146"/>
                    <a:pt x="2230" y="145"/>
                  </a:cubicBezTo>
                  <a:cubicBezTo>
                    <a:pt x="2211" y="145"/>
                    <a:pt x="2204" y="147"/>
                    <a:pt x="2204" y="147"/>
                  </a:cubicBezTo>
                  <a:cubicBezTo>
                    <a:pt x="2197" y="141"/>
                    <a:pt x="2200" y="139"/>
                    <a:pt x="2200" y="139"/>
                  </a:cubicBezTo>
                  <a:cubicBezTo>
                    <a:pt x="2203" y="137"/>
                    <a:pt x="2207" y="137"/>
                    <a:pt x="2210" y="137"/>
                  </a:cubicBezTo>
                  <a:cubicBezTo>
                    <a:pt x="2212" y="137"/>
                    <a:pt x="2213" y="137"/>
                    <a:pt x="2213" y="137"/>
                  </a:cubicBezTo>
                  <a:cubicBezTo>
                    <a:pt x="2211" y="135"/>
                    <a:pt x="2211" y="135"/>
                    <a:pt x="2211" y="135"/>
                  </a:cubicBezTo>
                  <a:cubicBezTo>
                    <a:pt x="2211" y="135"/>
                    <a:pt x="2211" y="135"/>
                    <a:pt x="2211" y="135"/>
                  </a:cubicBezTo>
                  <a:cubicBezTo>
                    <a:pt x="2211" y="136"/>
                    <a:pt x="2210" y="136"/>
                    <a:pt x="2209" y="136"/>
                  </a:cubicBezTo>
                  <a:cubicBezTo>
                    <a:pt x="2208" y="136"/>
                    <a:pt x="2207" y="136"/>
                    <a:pt x="2206" y="136"/>
                  </a:cubicBezTo>
                  <a:cubicBezTo>
                    <a:pt x="2201" y="135"/>
                    <a:pt x="2198" y="135"/>
                    <a:pt x="2196" y="135"/>
                  </a:cubicBezTo>
                  <a:cubicBezTo>
                    <a:pt x="2194" y="135"/>
                    <a:pt x="2193" y="135"/>
                    <a:pt x="2192" y="135"/>
                  </a:cubicBezTo>
                  <a:cubicBezTo>
                    <a:pt x="2191" y="135"/>
                    <a:pt x="2191" y="135"/>
                    <a:pt x="2191" y="135"/>
                  </a:cubicBezTo>
                  <a:cubicBezTo>
                    <a:pt x="2190" y="135"/>
                    <a:pt x="2189" y="135"/>
                    <a:pt x="2186" y="133"/>
                  </a:cubicBezTo>
                  <a:cubicBezTo>
                    <a:pt x="2177" y="127"/>
                    <a:pt x="2173" y="125"/>
                    <a:pt x="2169" y="125"/>
                  </a:cubicBezTo>
                  <a:cubicBezTo>
                    <a:pt x="2165" y="125"/>
                    <a:pt x="2160" y="125"/>
                    <a:pt x="2156" y="124"/>
                  </a:cubicBezTo>
                  <a:cubicBezTo>
                    <a:pt x="2153" y="123"/>
                    <a:pt x="2150" y="122"/>
                    <a:pt x="2149" y="122"/>
                  </a:cubicBezTo>
                  <a:cubicBezTo>
                    <a:pt x="2146" y="122"/>
                    <a:pt x="2146" y="124"/>
                    <a:pt x="2147" y="127"/>
                  </a:cubicBezTo>
                  <a:cubicBezTo>
                    <a:pt x="2150" y="136"/>
                    <a:pt x="2148" y="136"/>
                    <a:pt x="2144" y="136"/>
                  </a:cubicBezTo>
                  <a:cubicBezTo>
                    <a:pt x="2134" y="136"/>
                    <a:pt x="2135" y="137"/>
                    <a:pt x="2138" y="139"/>
                  </a:cubicBezTo>
                  <a:cubicBezTo>
                    <a:pt x="2146" y="143"/>
                    <a:pt x="2153" y="145"/>
                    <a:pt x="2148" y="146"/>
                  </a:cubicBezTo>
                  <a:cubicBezTo>
                    <a:pt x="2139" y="148"/>
                    <a:pt x="2135" y="149"/>
                    <a:pt x="2137" y="152"/>
                  </a:cubicBezTo>
                  <a:cubicBezTo>
                    <a:pt x="2141" y="161"/>
                    <a:pt x="2145" y="165"/>
                    <a:pt x="2142" y="165"/>
                  </a:cubicBezTo>
                  <a:cubicBezTo>
                    <a:pt x="2141" y="165"/>
                    <a:pt x="2140" y="165"/>
                    <a:pt x="2139" y="164"/>
                  </a:cubicBezTo>
                  <a:cubicBezTo>
                    <a:pt x="2126" y="160"/>
                    <a:pt x="2133" y="156"/>
                    <a:pt x="2129" y="156"/>
                  </a:cubicBezTo>
                  <a:cubicBezTo>
                    <a:pt x="2129" y="156"/>
                    <a:pt x="2128" y="156"/>
                    <a:pt x="2128" y="156"/>
                  </a:cubicBezTo>
                  <a:cubicBezTo>
                    <a:pt x="2127" y="156"/>
                    <a:pt x="2126" y="156"/>
                    <a:pt x="2125" y="156"/>
                  </a:cubicBezTo>
                  <a:cubicBezTo>
                    <a:pt x="2122" y="156"/>
                    <a:pt x="2120" y="156"/>
                    <a:pt x="2119" y="155"/>
                  </a:cubicBezTo>
                  <a:cubicBezTo>
                    <a:pt x="2118" y="155"/>
                    <a:pt x="2117" y="154"/>
                    <a:pt x="2117" y="154"/>
                  </a:cubicBezTo>
                  <a:cubicBezTo>
                    <a:pt x="2116" y="154"/>
                    <a:pt x="2116" y="155"/>
                    <a:pt x="2116" y="157"/>
                  </a:cubicBezTo>
                  <a:cubicBezTo>
                    <a:pt x="2115" y="159"/>
                    <a:pt x="2114" y="159"/>
                    <a:pt x="2114" y="159"/>
                  </a:cubicBezTo>
                  <a:cubicBezTo>
                    <a:pt x="2114" y="159"/>
                    <a:pt x="2114" y="159"/>
                    <a:pt x="2114" y="159"/>
                  </a:cubicBezTo>
                  <a:cubicBezTo>
                    <a:pt x="2114" y="159"/>
                    <a:pt x="2113" y="159"/>
                    <a:pt x="2113" y="159"/>
                  </a:cubicBezTo>
                  <a:cubicBezTo>
                    <a:pt x="2113" y="159"/>
                    <a:pt x="2113" y="160"/>
                    <a:pt x="2114" y="163"/>
                  </a:cubicBezTo>
                  <a:cubicBezTo>
                    <a:pt x="2114" y="167"/>
                    <a:pt x="2115" y="169"/>
                    <a:pt x="2113" y="169"/>
                  </a:cubicBezTo>
                  <a:cubicBezTo>
                    <a:pt x="2112" y="169"/>
                    <a:pt x="2111" y="169"/>
                    <a:pt x="2109" y="168"/>
                  </a:cubicBezTo>
                  <a:cubicBezTo>
                    <a:pt x="2097" y="166"/>
                    <a:pt x="2095" y="161"/>
                    <a:pt x="2095" y="161"/>
                  </a:cubicBezTo>
                  <a:cubicBezTo>
                    <a:pt x="2082" y="153"/>
                    <a:pt x="2082" y="153"/>
                    <a:pt x="2082" y="153"/>
                  </a:cubicBezTo>
                  <a:cubicBezTo>
                    <a:pt x="2081" y="153"/>
                    <a:pt x="2079" y="153"/>
                    <a:pt x="2078" y="153"/>
                  </a:cubicBezTo>
                  <a:cubicBezTo>
                    <a:pt x="2069" y="153"/>
                    <a:pt x="2067" y="156"/>
                    <a:pt x="2064" y="157"/>
                  </a:cubicBezTo>
                  <a:cubicBezTo>
                    <a:pt x="2054" y="163"/>
                    <a:pt x="2050" y="164"/>
                    <a:pt x="2050" y="164"/>
                  </a:cubicBezTo>
                  <a:cubicBezTo>
                    <a:pt x="2051" y="155"/>
                    <a:pt x="2054" y="150"/>
                    <a:pt x="2050" y="149"/>
                  </a:cubicBezTo>
                  <a:cubicBezTo>
                    <a:pt x="2046" y="148"/>
                    <a:pt x="2042" y="147"/>
                    <a:pt x="2040" y="147"/>
                  </a:cubicBezTo>
                  <a:cubicBezTo>
                    <a:pt x="2037" y="147"/>
                    <a:pt x="2036" y="148"/>
                    <a:pt x="2036" y="149"/>
                  </a:cubicBezTo>
                  <a:cubicBezTo>
                    <a:pt x="2035" y="152"/>
                    <a:pt x="2032" y="154"/>
                    <a:pt x="2032" y="158"/>
                  </a:cubicBezTo>
                  <a:cubicBezTo>
                    <a:pt x="2032" y="162"/>
                    <a:pt x="2032" y="166"/>
                    <a:pt x="2032" y="166"/>
                  </a:cubicBezTo>
                  <a:cubicBezTo>
                    <a:pt x="2032" y="166"/>
                    <a:pt x="2039" y="173"/>
                    <a:pt x="2035" y="178"/>
                  </a:cubicBezTo>
                  <a:cubicBezTo>
                    <a:pt x="2032" y="182"/>
                    <a:pt x="2030" y="188"/>
                    <a:pt x="2028" y="188"/>
                  </a:cubicBezTo>
                  <a:cubicBezTo>
                    <a:pt x="2027" y="188"/>
                    <a:pt x="2027" y="188"/>
                    <a:pt x="2027" y="187"/>
                  </a:cubicBezTo>
                  <a:cubicBezTo>
                    <a:pt x="2023" y="181"/>
                    <a:pt x="2023" y="176"/>
                    <a:pt x="2023" y="176"/>
                  </a:cubicBezTo>
                  <a:cubicBezTo>
                    <a:pt x="2006" y="171"/>
                    <a:pt x="2016" y="175"/>
                    <a:pt x="2006" y="171"/>
                  </a:cubicBezTo>
                  <a:cubicBezTo>
                    <a:pt x="2010" y="173"/>
                    <a:pt x="2012" y="174"/>
                    <a:pt x="2011" y="174"/>
                  </a:cubicBezTo>
                  <a:cubicBezTo>
                    <a:pt x="2011" y="174"/>
                    <a:pt x="2009" y="173"/>
                    <a:pt x="2007" y="172"/>
                  </a:cubicBezTo>
                  <a:cubicBezTo>
                    <a:pt x="2005" y="171"/>
                    <a:pt x="2004" y="170"/>
                    <a:pt x="2004" y="170"/>
                  </a:cubicBezTo>
                  <a:cubicBezTo>
                    <a:pt x="2004" y="170"/>
                    <a:pt x="2005" y="171"/>
                    <a:pt x="2006" y="171"/>
                  </a:cubicBezTo>
                  <a:cubicBezTo>
                    <a:pt x="1991" y="163"/>
                    <a:pt x="1993" y="161"/>
                    <a:pt x="1991" y="157"/>
                  </a:cubicBezTo>
                  <a:cubicBezTo>
                    <a:pt x="1984" y="148"/>
                    <a:pt x="1982" y="150"/>
                    <a:pt x="1976" y="147"/>
                  </a:cubicBezTo>
                  <a:cubicBezTo>
                    <a:pt x="1966" y="140"/>
                    <a:pt x="1961" y="140"/>
                    <a:pt x="1961" y="140"/>
                  </a:cubicBezTo>
                  <a:cubicBezTo>
                    <a:pt x="1961" y="140"/>
                    <a:pt x="1961" y="140"/>
                    <a:pt x="1961" y="140"/>
                  </a:cubicBezTo>
                  <a:cubicBezTo>
                    <a:pt x="1938" y="137"/>
                    <a:pt x="1943" y="138"/>
                    <a:pt x="1938" y="137"/>
                  </a:cubicBezTo>
                  <a:cubicBezTo>
                    <a:pt x="1940" y="137"/>
                    <a:pt x="1940" y="137"/>
                    <a:pt x="1940" y="137"/>
                  </a:cubicBezTo>
                  <a:cubicBezTo>
                    <a:pt x="1939" y="137"/>
                    <a:pt x="1939" y="137"/>
                    <a:pt x="1938" y="137"/>
                  </a:cubicBezTo>
                  <a:cubicBezTo>
                    <a:pt x="1937" y="137"/>
                    <a:pt x="1937" y="136"/>
                    <a:pt x="1937" y="136"/>
                  </a:cubicBezTo>
                  <a:cubicBezTo>
                    <a:pt x="1937" y="136"/>
                    <a:pt x="1938" y="137"/>
                    <a:pt x="1938" y="137"/>
                  </a:cubicBezTo>
                  <a:cubicBezTo>
                    <a:pt x="1933" y="135"/>
                    <a:pt x="1932" y="132"/>
                    <a:pt x="1935" y="130"/>
                  </a:cubicBezTo>
                  <a:cubicBezTo>
                    <a:pt x="1942" y="122"/>
                    <a:pt x="1938" y="126"/>
                    <a:pt x="1942" y="122"/>
                  </a:cubicBezTo>
                  <a:cubicBezTo>
                    <a:pt x="1946" y="118"/>
                    <a:pt x="1944" y="114"/>
                    <a:pt x="1950" y="113"/>
                  </a:cubicBezTo>
                  <a:cubicBezTo>
                    <a:pt x="1951" y="112"/>
                    <a:pt x="1952" y="112"/>
                    <a:pt x="1953" y="112"/>
                  </a:cubicBezTo>
                  <a:cubicBezTo>
                    <a:pt x="1955" y="112"/>
                    <a:pt x="1957" y="113"/>
                    <a:pt x="1958" y="113"/>
                  </a:cubicBezTo>
                  <a:cubicBezTo>
                    <a:pt x="1960" y="113"/>
                    <a:pt x="1960" y="114"/>
                    <a:pt x="1961" y="114"/>
                  </a:cubicBezTo>
                  <a:cubicBezTo>
                    <a:pt x="1961" y="114"/>
                    <a:pt x="1961" y="113"/>
                    <a:pt x="1959" y="111"/>
                  </a:cubicBezTo>
                  <a:cubicBezTo>
                    <a:pt x="1956" y="104"/>
                    <a:pt x="1959" y="101"/>
                    <a:pt x="1950" y="99"/>
                  </a:cubicBezTo>
                  <a:cubicBezTo>
                    <a:pt x="1929" y="96"/>
                    <a:pt x="1931" y="97"/>
                    <a:pt x="1923" y="96"/>
                  </a:cubicBezTo>
                  <a:cubicBezTo>
                    <a:pt x="1920" y="96"/>
                    <a:pt x="1917" y="96"/>
                    <a:pt x="1915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47"/>
            <p:cNvSpPr>
              <a:spLocks noEditPoints="1"/>
            </p:cNvSpPr>
            <p:nvPr/>
          </p:nvSpPr>
          <p:spPr bwMode="auto">
            <a:xfrm>
              <a:off x="6813550" y="-8418513"/>
              <a:ext cx="7635875" cy="3279775"/>
            </a:xfrm>
            <a:custGeom>
              <a:avLst/>
              <a:gdLst>
                <a:gd name="T0" fmla="*/ 1210 w 1803"/>
                <a:gd name="T1" fmla="*/ 700 h 774"/>
                <a:gd name="T2" fmla="*/ 1229 w 1803"/>
                <a:gd name="T3" fmla="*/ 701 h 774"/>
                <a:gd name="T4" fmla="*/ 1502 w 1803"/>
                <a:gd name="T5" fmla="*/ 680 h 774"/>
                <a:gd name="T6" fmla="*/ 1494 w 1803"/>
                <a:gd name="T7" fmla="*/ 713 h 774"/>
                <a:gd name="T8" fmla="*/ 1502 w 1803"/>
                <a:gd name="T9" fmla="*/ 741 h 774"/>
                <a:gd name="T10" fmla="*/ 1501 w 1803"/>
                <a:gd name="T11" fmla="*/ 747 h 774"/>
                <a:gd name="T12" fmla="*/ 1534 w 1803"/>
                <a:gd name="T13" fmla="*/ 774 h 774"/>
                <a:gd name="T14" fmla="*/ 1536 w 1803"/>
                <a:gd name="T15" fmla="*/ 737 h 774"/>
                <a:gd name="T16" fmla="*/ 1514 w 1803"/>
                <a:gd name="T17" fmla="*/ 693 h 774"/>
                <a:gd name="T18" fmla="*/ 1769 w 1803"/>
                <a:gd name="T19" fmla="*/ 345 h 774"/>
                <a:gd name="T20" fmla="*/ 1778 w 1803"/>
                <a:gd name="T21" fmla="*/ 302 h 774"/>
                <a:gd name="T22" fmla="*/ 1769 w 1803"/>
                <a:gd name="T23" fmla="*/ 260 h 774"/>
                <a:gd name="T24" fmla="*/ 1769 w 1803"/>
                <a:gd name="T25" fmla="*/ 260 h 774"/>
                <a:gd name="T26" fmla="*/ 1769 w 1803"/>
                <a:gd name="T27" fmla="*/ 196 h 774"/>
                <a:gd name="T28" fmla="*/ 815 w 1803"/>
                <a:gd name="T29" fmla="*/ 53 h 774"/>
                <a:gd name="T30" fmla="*/ 826 w 1803"/>
                <a:gd name="T31" fmla="*/ 75 h 774"/>
                <a:gd name="T32" fmla="*/ 825 w 1803"/>
                <a:gd name="T33" fmla="*/ 56 h 774"/>
                <a:gd name="T34" fmla="*/ 824 w 1803"/>
                <a:gd name="T35" fmla="*/ 47 h 774"/>
                <a:gd name="T36" fmla="*/ 824 w 1803"/>
                <a:gd name="T37" fmla="*/ 44 h 774"/>
                <a:gd name="T38" fmla="*/ 105 w 1803"/>
                <a:gd name="T39" fmla="*/ 19 h 774"/>
                <a:gd name="T40" fmla="*/ 116 w 1803"/>
                <a:gd name="T41" fmla="*/ 57 h 774"/>
                <a:gd name="T42" fmla="*/ 78 w 1803"/>
                <a:gd name="T43" fmla="*/ 65 h 774"/>
                <a:gd name="T44" fmla="*/ 49 w 1803"/>
                <a:gd name="T45" fmla="*/ 63 h 774"/>
                <a:gd name="T46" fmla="*/ 12 w 1803"/>
                <a:gd name="T47" fmla="*/ 110 h 774"/>
                <a:gd name="T48" fmla="*/ 2 w 1803"/>
                <a:gd name="T49" fmla="*/ 166 h 774"/>
                <a:gd name="T50" fmla="*/ 45 w 1803"/>
                <a:gd name="T51" fmla="*/ 191 h 774"/>
                <a:gd name="T52" fmla="*/ 100 w 1803"/>
                <a:gd name="T53" fmla="*/ 191 h 774"/>
                <a:gd name="T54" fmla="*/ 133 w 1803"/>
                <a:gd name="T55" fmla="*/ 150 h 774"/>
                <a:gd name="T56" fmla="*/ 151 w 1803"/>
                <a:gd name="T57" fmla="*/ 118 h 774"/>
                <a:gd name="T58" fmla="*/ 177 w 1803"/>
                <a:gd name="T59" fmla="*/ 79 h 774"/>
                <a:gd name="T60" fmla="*/ 189 w 1803"/>
                <a:gd name="T61" fmla="*/ 71 h 774"/>
                <a:gd name="T62" fmla="*/ 219 w 1803"/>
                <a:gd name="T63" fmla="*/ 79 h 774"/>
                <a:gd name="T64" fmla="*/ 253 w 1803"/>
                <a:gd name="T65" fmla="*/ 54 h 774"/>
                <a:gd name="T66" fmla="*/ 272 w 1803"/>
                <a:gd name="T67" fmla="*/ 73 h 774"/>
                <a:gd name="T68" fmla="*/ 304 w 1803"/>
                <a:gd name="T69" fmla="*/ 111 h 774"/>
                <a:gd name="T70" fmla="*/ 343 w 1803"/>
                <a:gd name="T71" fmla="*/ 145 h 774"/>
                <a:gd name="T72" fmla="*/ 355 w 1803"/>
                <a:gd name="T73" fmla="*/ 153 h 774"/>
                <a:gd name="T74" fmla="*/ 369 w 1803"/>
                <a:gd name="T75" fmla="*/ 130 h 774"/>
                <a:gd name="T76" fmla="*/ 359 w 1803"/>
                <a:gd name="T77" fmla="*/ 116 h 774"/>
                <a:gd name="T78" fmla="*/ 332 w 1803"/>
                <a:gd name="T79" fmla="*/ 98 h 774"/>
                <a:gd name="T80" fmla="*/ 302 w 1803"/>
                <a:gd name="T81" fmla="*/ 64 h 774"/>
                <a:gd name="T82" fmla="*/ 301 w 1803"/>
                <a:gd name="T83" fmla="*/ 33 h 774"/>
                <a:gd name="T84" fmla="*/ 317 w 1803"/>
                <a:gd name="T85" fmla="*/ 49 h 774"/>
                <a:gd name="T86" fmla="*/ 328 w 1803"/>
                <a:gd name="T87" fmla="*/ 59 h 774"/>
                <a:gd name="T88" fmla="*/ 384 w 1803"/>
                <a:gd name="T89" fmla="*/ 99 h 774"/>
                <a:gd name="T90" fmla="*/ 408 w 1803"/>
                <a:gd name="T91" fmla="*/ 151 h 774"/>
                <a:gd name="T92" fmla="*/ 422 w 1803"/>
                <a:gd name="T93" fmla="*/ 182 h 774"/>
                <a:gd name="T94" fmla="*/ 458 w 1803"/>
                <a:gd name="T95" fmla="*/ 158 h 774"/>
                <a:gd name="T96" fmla="*/ 434 w 1803"/>
                <a:gd name="T97" fmla="*/ 134 h 774"/>
                <a:gd name="T98" fmla="*/ 433 w 1803"/>
                <a:gd name="T99" fmla="*/ 131 h 774"/>
                <a:gd name="T100" fmla="*/ 446 w 1803"/>
                <a:gd name="T101" fmla="*/ 129 h 774"/>
                <a:gd name="T102" fmla="*/ 456 w 1803"/>
                <a:gd name="T103" fmla="*/ 131 h 774"/>
                <a:gd name="T104" fmla="*/ 466 w 1803"/>
                <a:gd name="T105" fmla="*/ 116 h 774"/>
                <a:gd name="T106" fmla="*/ 509 w 1803"/>
                <a:gd name="T107" fmla="*/ 122 h 774"/>
                <a:gd name="T108" fmla="*/ 510 w 1803"/>
                <a:gd name="T109" fmla="*/ 82 h 774"/>
                <a:gd name="T110" fmla="*/ 534 w 1803"/>
                <a:gd name="T111" fmla="*/ 37 h 774"/>
                <a:gd name="T112" fmla="*/ 570 w 1803"/>
                <a:gd name="T113" fmla="*/ 16 h 774"/>
                <a:gd name="T114" fmla="*/ 609 w 1803"/>
                <a:gd name="T115" fmla="*/ 48 h 774"/>
                <a:gd name="T116" fmla="*/ 618 w 1803"/>
                <a:gd name="T117" fmla="*/ 38 h 774"/>
                <a:gd name="T118" fmla="*/ 607 w 1803"/>
                <a:gd name="T119" fmla="*/ 19 h 774"/>
                <a:gd name="T120" fmla="*/ 636 w 1803"/>
                <a:gd name="T121" fmla="*/ 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3" h="774">
                  <a:moveTo>
                    <a:pt x="1241" y="680"/>
                  </a:moveTo>
                  <a:cubicBezTo>
                    <a:pt x="1206" y="680"/>
                    <a:pt x="1206" y="680"/>
                    <a:pt x="1206" y="680"/>
                  </a:cubicBezTo>
                  <a:cubicBezTo>
                    <a:pt x="1204" y="683"/>
                    <a:pt x="1202" y="682"/>
                    <a:pt x="1206" y="689"/>
                  </a:cubicBezTo>
                  <a:cubicBezTo>
                    <a:pt x="1211" y="697"/>
                    <a:pt x="1204" y="700"/>
                    <a:pt x="1210" y="700"/>
                  </a:cubicBezTo>
                  <a:cubicBezTo>
                    <a:pt x="1211" y="700"/>
                    <a:pt x="1212" y="700"/>
                    <a:pt x="1214" y="700"/>
                  </a:cubicBezTo>
                  <a:cubicBezTo>
                    <a:pt x="1215" y="700"/>
                    <a:pt x="1216" y="700"/>
                    <a:pt x="1217" y="700"/>
                  </a:cubicBezTo>
                  <a:cubicBezTo>
                    <a:pt x="1220" y="700"/>
                    <a:pt x="1223" y="700"/>
                    <a:pt x="1225" y="701"/>
                  </a:cubicBezTo>
                  <a:cubicBezTo>
                    <a:pt x="1226" y="701"/>
                    <a:pt x="1228" y="701"/>
                    <a:pt x="1229" y="701"/>
                  </a:cubicBezTo>
                  <a:cubicBezTo>
                    <a:pt x="1229" y="701"/>
                    <a:pt x="1230" y="701"/>
                    <a:pt x="1230" y="701"/>
                  </a:cubicBezTo>
                  <a:cubicBezTo>
                    <a:pt x="1240" y="691"/>
                    <a:pt x="1248" y="689"/>
                    <a:pt x="1242" y="682"/>
                  </a:cubicBezTo>
                  <a:cubicBezTo>
                    <a:pt x="1241" y="681"/>
                    <a:pt x="1241" y="681"/>
                    <a:pt x="1241" y="680"/>
                  </a:cubicBezTo>
                  <a:moveTo>
                    <a:pt x="1502" y="680"/>
                  </a:moveTo>
                  <a:cubicBezTo>
                    <a:pt x="1482" y="680"/>
                    <a:pt x="1482" y="680"/>
                    <a:pt x="1482" y="680"/>
                  </a:cubicBezTo>
                  <a:cubicBezTo>
                    <a:pt x="1484" y="682"/>
                    <a:pt x="1486" y="684"/>
                    <a:pt x="1487" y="686"/>
                  </a:cubicBezTo>
                  <a:cubicBezTo>
                    <a:pt x="1488" y="690"/>
                    <a:pt x="1491" y="695"/>
                    <a:pt x="1491" y="699"/>
                  </a:cubicBezTo>
                  <a:cubicBezTo>
                    <a:pt x="1491" y="703"/>
                    <a:pt x="1494" y="713"/>
                    <a:pt x="1494" y="713"/>
                  </a:cubicBezTo>
                  <a:cubicBezTo>
                    <a:pt x="1494" y="713"/>
                    <a:pt x="1494" y="713"/>
                    <a:pt x="1494" y="713"/>
                  </a:cubicBezTo>
                  <a:cubicBezTo>
                    <a:pt x="1494" y="713"/>
                    <a:pt x="1494" y="713"/>
                    <a:pt x="1495" y="720"/>
                  </a:cubicBezTo>
                  <a:cubicBezTo>
                    <a:pt x="1496" y="728"/>
                    <a:pt x="1492" y="723"/>
                    <a:pt x="1496" y="731"/>
                  </a:cubicBezTo>
                  <a:cubicBezTo>
                    <a:pt x="1499" y="740"/>
                    <a:pt x="1503" y="734"/>
                    <a:pt x="1502" y="741"/>
                  </a:cubicBezTo>
                  <a:cubicBezTo>
                    <a:pt x="1502" y="742"/>
                    <a:pt x="1502" y="742"/>
                    <a:pt x="1501" y="742"/>
                  </a:cubicBezTo>
                  <a:cubicBezTo>
                    <a:pt x="1501" y="742"/>
                    <a:pt x="1500" y="742"/>
                    <a:pt x="1499" y="742"/>
                  </a:cubicBezTo>
                  <a:cubicBezTo>
                    <a:pt x="1499" y="741"/>
                    <a:pt x="1499" y="741"/>
                    <a:pt x="1498" y="741"/>
                  </a:cubicBezTo>
                  <a:cubicBezTo>
                    <a:pt x="1498" y="741"/>
                    <a:pt x="1499" y="742"/>
                    <a:pt x="1501" y="747"/>
                  </a:cubicBezTo>
                  <a:cubicBezTo>
                    <a:pt x="1508" y="759"/>
                    <a:pt x="1501" y="762"/>
                    <a:pt x="1510" y="762"/>
                  </a:cubicBezTo>
                  <a:cubicBezTo>
                    <a:pt x="1518" y="762"/>
                    <a:pt x="1522" y="767"/>
                    <a:pt x="1526" y="769"/>
                  </a:cubicBezTo>
                  <a:cubicBezTo>
                    <a:pt x="1531" y="772"/>
                    <a:pt x="1527" y="774"/>
                    <a:pt x="1534" y="774"/>
                  </a:cubicBezTo>
                  <a:cubicBezTo>
                    <a:pt x="1534" y="774"/>
                    <a:pt x="1534" y="774"/>
                    <a:pt x="1534" y="774"/>
                  </a:cubicBezTo>
                  <a:cubicBezTo>
                    <a:pt x="1541" y="774"/>
                    <a:pt x="1544" y="769"/>
                    <a:pt x="1544" y="769"/>
                  </a:cubicBezTo>
                  <a:cubicBezTo>
                    <a:pt x="1544" y="769"/>
                    <a:pt x="1544" y="765"/>
                    <a:pt x="1542" y="761"/>
                  </a:cubicBezTo>
                  <a:cubicBezTo>
                    <a:pt x="1540" y="757"/>
                    <a:pt x="1542" y="752"/>
                    <a:pt x="1539" y="749"/>
                  </a:cubicBezTo>
                  <a:cubicBezTo>
                    <a:pt x="1536" y="745"/>
                    <a:pt x="1537" y="746"/>
                    <a:pt x="1536" y="737"/>
                  </a:cubicBezTo>
                  <a:cubicBezTo>
                    <a:pt x="1535" y="729"/>
                    <a:pt x="1534" y="728"/>
                    <a:pt x="1535" y="723"/>
                  </a:cubicBezTo>
                  <a:cubicBezTo>
                    <a:pt x="1536" y="717"/>
                    <a:pt x="1537" y="714"/>
                    <a:pt x="1533" y="712"/>
                  </a:cubicBezTo>
                  <a:cubicBezTo>
                    <a:pt x="1529" y="710"/>
                    <a:pt x="1531" y="709"/>
                    <a:pt x="1523" y="704"/>
                  </a:cubicBezTo>
                  <a:cubicBezTo>
                    <a:pt x="1516" y="699"/>
                    <a:pt x="1518" y="696"/>
                    <a:pt x="1514" y="693"/>
                  </a:cubicBezTo>
                  <a:cubicBezTo>
                    <a:pt x="1505" y="686"/>
                    <a:pt x="1504" y="683"/>
                    <a:pt x="1502" y="680"/>
                  </a:cubicBezTo>
                  <a:moveTo>
                    <a:pt x="1772" y="280"/>
                  </a:moveTo>
                  <a:cubicBezTo>
                    <a:pt x="1771" y="280"/>
                    <a:pt x="1770" y="280"/>
                    <a:pt x="1769" y="280"/>
                  </a:cubicBezTo>
                  <a:cubicBezTo>
                    <a:pt x="1769" y="345"/>
                    <a:pt x="1769" y="345"/>
                    <a:pt x="1769" y="345"/>
                  </a:cubicBezTo>
                  <a:cubicBezTo>
                    <a:pt x="1775" y="339"/>
                    <a:pt x="1773" y="346"/>
                    <a:pt x="1775" y="338"/>
                  </a:cubicBezTo>
                  <a:cubicBezTo>
                    <a:pt x="1779" y="329"/>
                    <a:pt x="1786" y="332"/>
                    <a:pt x="1785" y="323"/>
                  </a:cubicBezTo>
                  <a:cubicBezTo>
                    <a:pt x="1784" y="314"/>
                    <a:pt x="1786" y="304"/>
                    <a:pt x="1786" y="304"/>
                  </a:cubicBezTo>
                  <a:cubicBezTo>
                    <a:pt x="1778" y="302"/>
                    <a:pt x="1778" y="302"/>
                    <a:pt x="1778" y="302"/>
                  </a:cubicBezTo>
                  <a:cubicBezTo>
                    <a:pt x="1771" y="299"/>
                    <a:pt x="1775" y="297"/>
                    <a:pt x="1777" y="293"/>
                  </a:cubicBezTo>
                  <a:cubicBezTo>
                    <a:pt x="1783" y="287"/>
                    <a:pt x="1783" y="283"/>
                    <a:pt x="1779" y="281"/>
                  </a:cubicBezTo>
                  <a:cubicBezTo>
                    <a:pt x="1776" y="280"/>
                    <a:pt x="1774" y="280"/>
                    <a:pt x="1772" y="280"/>
                  </a:cubicBezTo>
                  <a:moveTo>
                    <a:pt x="1769" y="260"/>
                  </a:moveTo>
                  <a:cubicBezTo>
                    <a:pt x="1769" y="275"/>
                    <a:pt x="1769" y="275"/>
                    <a:pt x="1769" y="275"/>
                  </a:cubicBezTo>
                  <a:cubicBezTo>
                    <a:pt x="1770" y="275"/>
                    <a:pt x="1770" y="275"/>
                    <a:pt x="1770" y="275"/>
                  </a:cubicBezTo>
                  <a:cubicBezTo>
                    <a:pt x="1772" y="275"/>
                    <a:pt x="1772" y="274"/>
                    <a:pt x="1772" y="271"/>
                  </a:cubicBezTo>
                  <a:cubicBezTo>
                    <a:pt x="1773" y="265"/>
                    <a:pt x="1782" y="272"/>
                    <a:pt x="1769" y="260"/>
                  </a:cubicBezTo>
                  <a:moveTo>
                    <a:pt x="1778" y="174"/>
                  </a:moveTo>
                  <a:cubicBezTo>
                    <a:pt x="1777" y="174"/>
                    <a:pt x="1776" y="174"/>
                    <a:pt x="1773" y="174"/>
                  </a:cubicBezTo>
                  <a:cubicBezTo>
                    <a:pt x="1772" y="175"/>
                    <a:pt x="1770" y="175"/>
                    <a:pt x="1769" y="175"/>
                  </a:cubicBezTo>
                  <a:cubicBezTo>
                    <a:pt x="1769" y="196"/>
                    <a:pt x="1769" y="196"/>
                    <a:pt x="1769" y="196"/>
                  </a:cubicBezTo>
                  <a:cubicBezTo>
                    <a:pt x="1784" y="188"/>
                    <a:pt x="1785" y="188"/>
                    <a:pt x="1788" y="184"/>
                  </a:cubicBezTo>
                  <a:cubicBezTo>
                    <a:pt x="1795" y="176"/>
                    <a:pt x="1803" y="177"/>
                    <a:pt x="1795" y="176"/>
                  </a:cubicBezTo>
                  <a:cubicBezTo>
                    <a:pt x="1781" y="176"/>
                    <a:pt x="1782" y="174"/>
                    <a:pt x="1778" y="174"/>
                  </a:cubicBezTo>
                  <a:moveTo>
                    <a:pt x="815" y="53"/>
                  </a:moveTo>
                  <a:cubicBezTo>
                    <a:pt x="813" y="53"/>
                    <a:pt x="814" y="56"/>
                    <a:pt x="818" y="60"/>
                  </a:cubicBezTo>
                  <a:cubicBezTo>
                    <a:pt x="820" y="61"/>
                    <a:pt x="821" y="62"/>
                    <a:pt x="821" y="62"/>
                  </a:cubicBezTo>
                  <a:cubicBezTo>
                    <a:pt x="821" y="62"/>
                    <a:pt x="823" y="66"/>
                    <a:pt x="825" y="70"/>
                  </a:cubicBezTo>
                  <a:cubicBezTo>
                    <a:pt x="826" y="75"/>
                    <a:pt x="826" y="75"/>
                    <a:pt x="826" y="75"/>
                  </a:cubicBezTo>
                  <a:cubicBezTo>
                    <a:pt x="827" y="76"/>
                    <a:pt x="827" y="76"/>
                    <a:pt x="827" y="76"/>
                  </a:cubicBezTo>
                  <a:cubicBezTo>
                    <a:pt x="827" y="55"/>
                    <a:pt x="827" y="55"/>
                    <a:pt x="827" y="55"/>
                  </a:cubicBezTo>
                  <a:cubicBezTo>
                    <a:pt x="827" y="55"/>
                    <a:pt x="826" y="55"/>
                    <a:pt x="826" y="56"/>
                  </a:cubicBezTo>
                  <a:cubicBezTo>
                    <a:pt x="825" y="56"/>
                    <a:pt x="825" y="56"/>
                    <a:pt x="825" y="56"/>
                  </a:cubicBezTo>
                  <a:cubicBezTo>
                    <a:pt x="823" y="56"/>
                    <a:pt x="820" y="55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moveTo>
                    <a:pt x="824" y="44"/>
                  </a:moveTo>
                  <a:cubicBezTo>
                    <a:pt x="823" y="44"/>
                    <a:pt x="823" y="45"/>
                    <a:pt x="824" y="47"/>
                  </a:cubicBezTo>
                  <a:cubicBezTo>
                    <a:pt x="825" y="48"/>
                    <a:pt x="825" y="49"/>
                    <a:pt x="827" y="50"/>
                  </a:cubicBezTo>
                  <a:cubicBezTo>
                    <a:pt x="827" y="45"/>
                    <a:pt x="827" y="45"/>
                    <a:pt x="827" y="45"/>
                  </a:cubicBezTo>
                  <a:cubicBezTo>
                    <a:pt x="827" y="45"/>
                    <a:pt x="827" y="45"/>
                    <a:pt x="827" y="45"/>
                  </a:cubicBezTo>
                  <a:cubicBezTo>
                    <a:pt x="826" y="45"/>
                    <a:pt x="825" y="44"/>
                    <a:pt x="824" y="44"/>
                  </a:cubicBezTo>
                  <a:moveTo>
                    <a:pt x="662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6" y="1"/>
                    <a:pt x="97" y="2"/>
                    <a:pt x="98" y="2"/>
                  </a:cubicBezTo>
                  <a:cubicBezTo>
                    <a:pt x="101" y="4"/>
                    <a:pt x="101" y="14"/>
                    <a:pt x="105" y="19"/>
                  </a:cubicBezTo>
                  <a:cubicBezTo>
                    <a:pt x="116" y="30"/>
                    <a:pt x="118" y="38"/>
                    <a:pt x="118" y="38"/>
                  </a:cubicBezTo>
                  <a:cubicBezTo>
                    <a:pt x="118" y="38"/>
                    <a:pt x="117" y="58"/>
                    <a:pt x="11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5" y="57"/>
                    <a:pt x="114" y="64"/>
                    <a:pt x="111" y="65"/>
                  </a:cubicBezTo>
                  <a:cubicBezTo>
                    <a:pt x="104" y="67"/>
                    <a:pt x="99" y="67"/>
                    <a:pt x="96" y="67"/>
                  </a:cubicBezTo>
                  <a:cubicBezTo>
                    <a:pt x="89" y="67"/>
                    <a:pt x="86" y="66"/>
                    <a:pt x="81" y="65"/>
                  </a:cubicBezTo>
                  <a:cubicBezTo>
                    <a:pt x="80" y="65"/>
                    <a:pt x="79" y="65"/>
                    <a:pt x="78" y="65"/>
                  </a:cubicBezTo>
                  <a:cubicBezTo>
                    <a:pt x="75" y="65"/>
                    <a:pt x="73" y="65"/>
                    <a:pt x="71" y="66"/>
                  </a:cubicBezTo>
                  <a:cubicBezTo>
                    <a:pt x="69" y="66"/>
                    <a:pt x="67" y="67"/>
                    <a:pt x="65" y="67"/>
                  </a:cubicBezTo>
                  <a:cubicBezTo>
                    <a:pt x="65" y="67"/>
                    <a:pt x="64" y="67"/>
                    <a:pt x="64" y="66"/>
                  </a:cubicBezTo>
                  <a:cubicBezTo>
                    <a:pt x="59" y="65"/>
                    <a:pt x="54" y="63"/>
                    <a:pt x="49" y="63"/>
                  </a:cubicBezTo>
                  <a:cubicBezTo>
                    <a:pt x="30" y="63"/>
                    <a:pt x="25" y="66"/>
                    <a:pt x="19" y="69"/>
                  </a:cubicBezTo>
                  <a:cubicBezTo>
                    <a:pt x="4" y="78"/>
                    <a:pt x="4" y="79"/>
                    <a:pt x="5" y="83"/>
                  </a:cubicBezTo>
                  <a:cubicBezTo>
                    <a:pt x="9" y="96"/>
                    <a:pt x="10" y="96"/>
                    <a:pt x="10" y="102"/>
                  </a:cubicBezTo>
                  <a:cubicBezTo>
                    <a:pt x="10" y="107"/>
                    <a:pt x="11" y="100"/>
                    <a:pt x="12" y="110"/>
                  </a:cubicBezTo>
                  <a:cubicBezTo>
                    <a:pt x="14" y="120"/>
                    <a:pt x="16" y="118"/>
                    <a:pt x="10" y="124"/>
                  </a:cubicBezTo>
                  <a:cubicBezTo>
                    <a:pt x="4" y="130"/>
                    <a:pt x="10" y="134"/>
                    <a:pt x="5" y="139"/>
                  </a:cubicBezTo>
                  <a:cubicBezTo>
                    <a:pt x="0" y="144"/>
                    <a:pt x="3" y="143"/>
                    <a:pt x="2" y="153"/>
                  </a:cubicBezTo>
                  <a:cubicBezTo>
                    <a:pt x="1" y="162"/>
                    <a:pt x="1" y="160"/>
                    <a:pt x="2" y="166"/>
                  </a:cubicBezTo>
                  <a:cubicBezTo>
                    <a:pt x="4" y="172"/>
                    <a:pt x="3" y="177"/>
                    <a:pt x="9" y="177"/>
                  </a:cubicBezTo>
                  <a:cubicBezTo>
                    <a:pt x="15" y="177"/>
                    <a:pt x="23" y="177"/>
                    <a:pt x="23" y="177"/>
                  </a:cubicBezTo>
                  <a:cubicBezTo>
                    <a:pt x="37" y="177"/>
                    <a:pt x="35" y="178"/>
                    <a:pt x="40" y="181"/>
                  </a:cubicBezTo>
                  <a:cubicBezTo>
                    <a:pt x="45" y="184"/>
                    <a:pt x="40" y="191"/>
                    <a:pt x="45" y="191"/>
                  </a:cubicBezTo>
                  <a:cubicBezTo>
                    <a:pt x="52" y="192"/>
                    <a:pt x="56" y="192"/>
                    <a:pt x="59" y="192"/>
                  </a:cubicBezTo>
                  <a:cubicBezTo>
                    <a:pt x="62" y="192"/>
                    <a:pt x="63" y="192"/>
                    <a:pt x="65" y="192"/>
                  </a:cubicBezTo>
                  <a:cubicBezTo>
                    <a:pt x="79" y="189"/>
                    <a:pt x="80" y="189"/>
                    <a:pt x="88" y="189"/>
                  </a:cubicBezTo>
                  <a:cubicBezTo>
                    <a:pt x="92" y="189"/>
                    <a:pt x="96" y="191"/>
                    <a:pt x="100" y="191"/>
                  </a:cubicBezTo>
                  <a:cubicBezTo>
                    <a:pt x="102" y="191"/>
                    <a:pt x="104" y="190"/>
                    <a:pt x="105" y="187"/>
                  </a:cubicBezTo>
                  <a:cubicBezTo>
                    <a:pt x="107" y="180"/>
                    <a:pt x="115" y="180"/>
                    <a:pt x="115" y="172"/>
                  </a:cubicBezTo>
                  <a:cubicBezTo>
                    <a:pt x="115" y="165"/>
                    <a:pt x="112" y="169"/>
                    <a:pt x="119" y="162"/>
                  </a:cubicBezTo>
                  <a:cubicBezTo>
                    <a:pt x="126" y="156"/>
                    <a:pt x="129" y="152"/>
                    <a:pt x="133" y="150"/>
                  </a:cubicBezTo>
                  <a:cubicBezTo>
                    <a:pt x="137" y="147"/>
                    <a:pt x="143" y="146"/>
                    <a:pt x="137" y="142"/>
                  </a:cubicBezTo>
                  <a:cubicBezTo>
                    <a:pt x="130" y="138"/>
                    <a:pt x="126" y="137"/>
                    <a:pt x="129" y="134"/>
                  </a:cubicBezTo>
                  <a:cubicBezTo>
                    <a:pt x="133" y="131"/>
                    <a:pt x="129" y="128"/>
                    <a:pt x="136" y="125"/>
                  </a:cubicBezTo>
                  <a:cubicBezTo>
                    <a:pt x="142" y="122"/>
                    <a:pt x="147" y="123"/>
                    <a:pt x="151" y="118"/>
                  </a:cubicBezTo>
                  <a:cubicBezTo>
                    <a:pt x="155" y="113"/>
                    <a:pt x="152" y="110"/>
                    <a:pt x="157" y="107"/>
                  </a:cubicBezTo>
                  <a:cubicBezTo>
                    <a:pt x="161" y="104"/>
                    <a:pt x="163" y="100"/>
                    <a:pt x="168" y="98"/>
                  </a:cubicBezTo>
                  <a:cubicBezTo>
                    <a:pt x="173" y="96"/>
                    <a:pt x="179" y="93"/>
                    <a:pt x="176" y="90"/>
                  </a:cubicBezTo>
                  <a:cubicBezTo>
                    <a:pt x="173" y="87"/>
                    <a:pt x="176" y="87"/>
                    <a:pt x="177" y="79"/>
                  </a:cubicBezTo>
                  <a:cubicBezTo>
                    <a:pt x="178" y="70"/>
                    <a:pt x="171" y="74"/>
                    <a:pt x="178" y="70"/>
                  </a:cubicBezTo>
                  <a:cubicBezTo>
                    <a:pt x="167" y="69"/>
                    <a:pt x="169" y="68"/>
                    <a:pt x="173" y="68"/>
                  </a:cubicBezTo>
                  <a:cubicBezTo>
                    <a:pt x="177" y="68"/>
                    <a:pt x="181" y="68"/>
                    <a:pt x="178" y="70"/>
                  </a:cubicBezTo>
                  <a:cubicBezTo>
                    <a:pt x="183" y="71"/>
                    <a:pt x="186" y="71"/>
                    <a:pt x="189" y="71"/>
                  </a:cubicBezTo>
                  <a:cubicBezTo>
                    <a:pt x="191" y="71"/>
                    <a:pt x="193" y="71"/>
                    <a:pt x="195" y="71"/>
                  </a:cubicBezTo>
                  <a:cubicBezTo>
                    <a:pt x="196" y="70"/>
                    <a:pt x="197" y="70"/>
                    <a:pt x="198" y="70"/>
                  </a:cubicBezTo>
                  <a:cubicBezTo>
                    <a:pt x="200" y="70"/>
                    <a:pt x="202" y="71"/>
                    <a:pt x="205" y="73"/>
                  </a:cubicBezTo>
                  <a:cubicBezTo>
                    <a:pt x="209" y="77"/>
                    <a:pt x="215" y="79"/>
                    <a:pt x="219" y="79"/>
                  </a:cubicBezTo>
                  <a:cubicBezTo>
                    <a:pt x="222" y="79"/>
                    <a:pt x="224" y="78"/>
                    <a:pt x="225" y="75"/>
                  </a:cubicBezTo>
                  <a:cubicBezTo>
                    <a:pt x="226" y="68"/>
                    <a:pt x="222" y="74"/>
                    <a:pt x="229" y="65"/>
                  </a:cubicBezTo>
                  <a:cubicBezTo>
                    <a:pt x="235" y="57"/>
                    <a:pt x="228" y="59"/>
                    <a:pt x="235" y="57"/>
                  </a:cubicBezTo>
                  <a:cubicBezTo>
                    <a:pt x="242" y="55"/>
                    <a:pt x="250" y="56"/>
                    <a:pt x="253" y="54"/>
                  </a:cubicBezTo>
                  <a:cubicBezTo>
                    <a:pt x="254" y="52"/>
                    <a:pt x="257" y="51"/>
                    <a:pt x="259" y="51"/>
                  </a:cubicBezTo>
                  <a:cubicBezTo>
                    <a:pt x="261" y="51"/>
                    <a:pt x="264" y="52"/>
                    <a:pt x="265" y="55"/>
                  </a:cubicBezTo>
                  <a:cubicBezTo>
                    <a:pt x="268" y="61"/>
                    <a:pt x="265" y="67"/>
                    <a:pt x="269" y="69"/>
                  </a:cubicBezTo>
                  <a:cubicBezTo>
                    <a:pt x="272" y="71"/>
                    <a:pt x="272" y="73"/>
                    <a:pt x="272" y="73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7" y="86"/>
                    <a:pt x="280" y="88"/>
                    <a:pt x="280" y="88"/>
                  </a:cubicBezTo>
                  <a:cubicBezTo>
                    <a:pt x="286" y="96"/>
                    <a:pt x="293" y="100"/>
                    <a:pt x="296" y="101"/>
                  </a:cubicBezTo>
                  <a:cubicBezTo>
                    <a:pt x="299" y="102"/>
                    <a:pt x="304" y="111"/>
                    <a:pt x="304" y="111"/>
                  </a:cubicBezTo>
                  <a:cubicBezTo>
                    <a:pt x="318" y="111"/>
                    <a:pt x="326" y="116"/>
                    <a:pt x="326" y="116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37" y="131"/>
                    <a:pt x="340" y="136"/>
                    <a:pt x="340" y="136"/>
                  </a:cubicBezTo>
                  <a:cubicBezTo>
                    <a:pt x="340" y="136"/>
                    <a:pt x="343" y="139"/>
                    <a:pt x="343" y="145"/>
                  </a:cubicBezTo>
                  <a:cubicBezTo>
                    <a:pt x="343" y="151"/>
                    <a:pt x="342" y="158"/>
                    <a:pt x="342" y="158"/>
                  </a:cubicBezTo>
                  <a:cubicBezTo>
                    <a:pt x="337" y="167"/>
                    <a:pt x="339" y="173"/>
                    <a:pt x="339" y="173"/>
                  </a:cubicBezTo>
                  <a:cubicBezTo>
                    <a:pt x="347" y="170"/>
                    <a:pt x="347" y="170"/>
                    <a:pt x="347" y="170"/>
                  </a:cubicBezTo>
                  <a:cubicBezTo>
                    <a:pt x="352" y="162"/>
                    <a:pt x="355" y="153"/>
                    <a:pt x="355" y="153"/>
                  </a:cubicBezTo>
                  <a:cubicBezTo>
                    <a:pt x="358" y="147"/>
                    <a:pt x="356" y="136"/>
                    <a:pt x="356" y="136"/>
                  </a:cubicBezTo>
                  <a:cubicBezTo>
                    <a:pt x="354" y="130"/>
                    <a:pt x="354" y="130"/>
                    <a:pt x="354" y="130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73" y="134"/>
                    <a:pt x="373" y="134"/>
                    <a:pt x="373" y="134"/>
                  </a:cubicBezTo>
                  <a:cubicBezTo>
                    <a:pt x="374" y="127"/>
                    <a:pt x="374" y="127"/>
                    <a:pt x="374" y="127"/>
                  </a:cubicBezTo>
                  <a:cubicBezTo>
                    <a:pt x="370" y="122"/>
                    <a:pt x="364" y="118"/>
                    <a:pt x="364" y="118"/>
                  </a:cubicBezTo>
                  <a:cubicBezTo>
                    <a:pt x="361" y="116"/>
                    <a:pt x="359" y="116"/>
                    <a:pt x="359" y="116"/>
                  </a:cubicBezTo>
                  <a:cubicBezTo>
                    <a:pt x="351" y="110"/>
                    <a:pt x="346" y="108"/>
                    <a:pt x="346" y="108"/>
                  </a:cubicBezTo>
                  <a:cubicBezTo>
                    <a:pt x="347" y="102"/>
                    <a:pt x="347" y="102"/>
                    <a:pt x="347" y="102"/>
                  </a:cubicBezTo>
                  <a:cubicBezTo>
                    <a:pt x="344" y="100"/>
                    <a:pt x="339" y="97"/>
                    <a:pt x="339" y="97"/>
                  </a:cubicBezTo>
                  <a:cubicBezTo>
                    <a:pt x="336" y="97"/>
                    <a:pt x="333" y="98"/>
                    <a:pt x="332" y="98"/>
                  </a:cubicBezTo>
                  <a:cubicBezTo>
                    <a:pt x="329" y="98"/>
                    <a:pt x="328" y="97"/>
                    <a:pt x="328" y="97"/>
                  </a:cubicBezTo>
                  <a:cubicBezTo>
                    <a:pt x="325" y="88"/>
                    <a:pt x="320" y="82"/>
                    <a:pt x="320" y="82"/>
                  </a:cubicBezTo>
                  <a:cubicBezTo>
                    <a:pt x="315" y="77"/>
                    <a:pt x="309" y="70"/>
                    <a:pt x="309" y="70"/>
                  </a:cubicBezTo>
                  <a:cubicBezTo>
                    <a:pt x="302" y="64"/>
                    <a:pt x="302" y="64"/>
                    <a:pt x="302" y="64"/>
                  </a:cubicBezTo>
                  <a:cubicBezTo>
                    <a:pt x="295" y="59"/>
                    <a:pt x="293" y="55"/>
                    <a:pt x="293" y="55"/>
                  </a:cubicBezTo>
                  <a:cubicBezTo>
                    <a:pt x="294" y="46"/>
                    <a:pt x="294" y="46"/>
                    <a:pt x="294" y="46"/>
                  </a:cubicBezTo>
                  <a:cubicBezTo>
                    <a:pt x="294" y="46"/>
                    <a:pt x="298" y="37"/>
                    <a:pt x="298" y="36"/>
                  </a:cubicBezTo>
                  <a:cubicBezTo>
                    <a:pt x="298" y="35"/>
                    <a:pt x="297" y="34"/>
                    <a:pt x="301" y="33"/>
                  </a:cubicBezTo>
                  <a:cubicBezTo>
                    <a:pt x="305" y="32"/>
                    <a:pt x="306" y="32"/>
                    <a:pt x="307" y="32"/>
                  </a:cubicBezTo>
                  <a:cubicBezTo>
                    <a:pt x="309" y="32"/>
                    <a:pt x="308" y="33"/>
                    <a:pt x="309" y="36"/>
                  </a:cubicBezTo>
                  <a:cubicBezTo>
                    <a:pt x="312" y="40"/>
                    <a:pt x="308" y="43"/>
                    <a:pt x="311" y="46"/>
                  </a:cubicBezTo>
                  <a:cubicBezTo>
                    <a:pt x="313" y="48"/>
                    <a:pt x="315" y="49"/>
                    <a:pt x="317" y="49"/>
                  </a:cubicBezTo>
                  <a:cubicBezTo>
                    <a:pt x="319" y="49"/>
                    <a:pt x="320" y="48"/>
                    <a:pt x="321" y="46"/>
                  </a:cubicBezTo>
                  <a:cubicBezTo>
                    <a:pt x="322" y="43"/>
                    <a:pt x="323" y="42"/>
                    <a:pt x="324" y="42"/>
                  </a:cubicBezTo>
                  <a:cubicBezTo>
                    <a:pt x="326" y="42"/>
                    <a:pt x="327" y="46"/>
                    <a:pt x="327" y="48"/>
                  </a:cubicBezTo>
                  <a:cubicBezTo>
                    <a:pt x="327" y="52"/>
                    <a:pt x="328" y="59"/>
                    <a:pt x="328" y="59"/>
                  </a:cubicBezTo>
                  <a:cubicBezTo>
                    <a:pt x="328" y="59"/>
                    <a:pt x="334" y="64"/>
                    <a:pt x="337" y="66"/>
                  </a:cubicBezTo>
                  <a:cubicBezTo>
                    <a:pt x="340" y="68"/>
                    <a:pt x="346" y="70"/>
                    <a:pt x="349" y="72"/>
                  </a:cubicBezTo>
                  <a:cubicBezTo>
                    <a:pt x="363" y="81"/>
                    <a:pt x="363" y="81"/>
                    <a:pt x="367" y="83"/>
                  </a:cubicBezTo>
                  <a:cubicBezTo>
                    <a:pt x="380" y="91"/>
                    <a:pt x="381" y="97"/>
                    <a:pt x="384" y="99"/>
                  </a:cubicBezTo>
                  <a:cubicBezTo>
                    <a:pt x="393" y="104"/>
                    <a:pt x="396" y="106"/>
                    <a:pt x="395" y="111"/>
                  </a:cubicBezTo>
                  <a:cubicBezTo>
                    <a:pt x="394" y="116"/>
                    <a:pt x="396" y="117"/>
                    <a:pt x="397" y="123"/>
                  </a:cubicBezTo>
                  <a:cubicBezTo>
                    <a:pt x="398" y="129"/>
                    <a:pt x="402" y="128"/>
                    <a:pt x="404" y="135"/>
                  </a:cubicBezTo>
                  <a:cubicBezTo>
                    <a:pt x="406" y="142"/>
                    <a:pt x="405" y="147"/>
                    <a:pt x="408" y="151"/>
                  </a:cubicBezTo>
                  <a:cubicBezTo>
                    <a:pt x="411" y="154"/>
                    <a:pt x="418" y="164"/>
                    <a:pt x="418" y="164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20" y="164"/>
                    <a:pt x="420" y="169"/>
                  </a:cubicBezTo>
                  <a:cubicBezTo>
                    <a:pt x="420" y="174"/>
                    <a:pt x="421" y="177"/>
                    <a:pt x="422" y="182"/>
                  </a:cubicBezTo>
                  <a:cubicBezTo>
                    <a:pt x="424" y="186"/>
                    <a:pt x="428" y="192"/>
                    <a:pt x="431" y="192"/>
                  </a:cubicBezTo>
                  <a:cubicBezTo>
                    <a:pt x="432" y="192"/>
                    <a:pt x="432" y="192"/>
                    <a:pt x="433" y="192"/>
                  </a:cubicBezTo>
                  <a:cubicBezTo>
                    <a:pt x="446" y="182"/>
                    <a:pt x="448" y="180"/>
                    <a:pt x="452" y="177"/>
                  </a:cubicBezTo>
                  <a:cubicBezTo>
                    <a:pt x="463" y="169"/>
                    <a:pt x="462" y="158"/>
                    <a:pt x="458" y="158"/>
                  </a:cubicBezTo>
                  <a:cubicBezTo>
                    <a:pt x="444" y="158"/>
                    <a:pt x="440" y="153"/>
                    <a:pt x="441" y="150"/>
                  </a:cubicBezTo>
                  <a:cubicBezTo>
                    <a:pt x="444" y="143"/>
                    <a:pt x="439" y="144"/>
                    <a:pt x="437" y="137"/>
                  </a:cubicBezTo>
                  <a:cubicBezTo>
                    <a:pt x="436" y="135"/>
                    <a:pt x="435" y="134"/>
                    <a:pt x="435" y="134"/>
                  </a:cubicBezTo>
                  <a:cubicBezTo>
                    <a:pt x="434" y="134"/>
                    <a:pt x="434" y="134"/>
                    <a:pt x="434" y="134"/>
                  </a:cubicBezTo>
                  <a:cubicBezTo>
                    <a:pt x="434" y="134"/>
                    <a:pt x="434" y="134"/>
                    <a:pt x="434" y="134"/>
                  </a:cubicBezTo>
                  <a:cubicBezTo>
                    <a:pt x="434" y="134"/>
                    <a:pt x="434" y="134"/>
                    <a:pt x="435" y="130"/>
                  </a:cubicBezTo>
                  <a:cubicBezTo>
                    <a:pt x="433" y="132"/>
                    <a:pt x="432" y="133"/>
                    <a:pt x="432" y="133"/>
                  </a:cubicBezTo>
                  <a:cubicBezTo>
                    <a:pt x="431" y="133"/>
                    <a:pt x="432" y="132"/>
                    <a:pt x="433" y="131"/>
                  </a:cubicBezTo>
                  <a:cubicBezTo>
                    <a:pt x="433" y="130"/>
                    <a:pt x="434" y="128"/>
                    <a:pt x="435" y="128"/>
                  </a:cubicBezTo>
                  <a:cubicBezTo>
                    <a:pt x="435" y="128"/>
                    <a:pt x="435" y="129"/>
                    <a:pt x="435" y="130"/>
                  </a:cubicBezTo>
                  <a:cubicBezTo>
                    <a:pt x="437" y="128"/>
                    <a:pt x="439" y="127"/>
                    <a:pt x="441" y="127"/>
                  </a:cubicBezTo>
                  <a:cubicBezTo>
                    <a:pt x="443" y="127"/>
                    <a:pt x="444" y="128"/>
                    <a:pt x="446" y="129"/>
                  </a:cubicBezTo>
                  <a:cubicBezTo>
                    <a:pt x="447" y="130"/>
                    <a:pt x="448" y="131"/>
                    <a:pt x="449" y="131"/>
                  </a:cubicBezTo>
                  <a:cubicBezTo>
                    <a:pt x="449" y="131"/>
                    <a:pt x="450" y="131"/>
                    <a:pt x="450" y="131"/>
                  </a:cubicBezTo>
                  <a:cubicBezTo>
                    <a:pt x="451" y="131"/>
                    <a:pt x="451" y="131"/>
                    <a:pt x="452" y="131"/>
                  </a:cubicBezTo>
                  <a:cubicBezTo>
                    <a:pt x="454" y="131"/>
                    <a:pt x="455" y="131"/>
                    <a:pt x="456" y="131"/>
                  </a:cubicBezTo>
                  <a:cubicBezTo>
                    <a:pt x="458" y="131"/>
                    <a:pt x="459" y="131"/>
                    <a:pt x="460" y="131"/>
                  </a:cubicBezTo>
                  <a:cubicBezTo>
                    <a:pt x="462" y="131"/>
                    <a:pt x="462" y="131"/>
                    <a:pt x="461" y="128"/>
                  </a:cubicBezTo>
                  <a:cubicBezTo>
                    <a:pt x="459" y="122"/>
                    <a:pt x="454" y="117"/>
                    <a:pt x="454" y="117"/>
                  </a:cubicBezTo>
                  <a:cubicBezTo>
                    <a:pt x="462" y="116"/>
                    <a:pt x="464" y="116"/>
                    <a:pt x="466" y="116"/>
                  </a:cubicBezTo>
                  <a:cubicBezTo>
                    <a:pt x="467" y="116"/>
                    <a:pt x="469" y="116"/>
                    <a:pt x="472" y="117"/>
                  </a:cubicBezTo>
                  <a:cubicBezTo>
                    <a:pt x="485" y="121"/>
                    <a:pt x="483" y="125"/>
                    <a:pt x="486" y="125"/>
                  </a:cubicBezTo>
                  <a:cubicBezTo>
                    <a:pt x="487" y="125"/>
                    <a:pt x="487" y="125"/>
                    <a:pt x="487" y="125"/>
                  </a:cubicBezTo>
                  <a:cubicBezTo>
                    <a:pt x="501" y="123"/>
                    <a:pt x="507" y="124"/>
                    <a:pt x="509" y="122"/>
                  </a:cubicBezTo>
                  <a:cubicBezTo>
                    <a:pt x="511" y="120"/>
                    <a:pt x="523" y="114"/>
                    <a:pt x="523" y="114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11" y="100"/>
                    <a:pt x="507" y="99"/>
                    <a:pt x="508" y="94"/>
                  </a:cubicBezTo>
                  <a:cubicBezTo>
                    <a:pt x="509" y="89"/>
                    <a:pt x="510" y="82"/>
                    <a:pt x="510" y="82"/>
                  </a:cubicBezTo>
                  <a:cubicBezTo>
                    <a:pt x="510" y="82"/>
                    <a:pt x="515" y="78"/>
                    <a:pt x="518" y="74"/>
                  </a:cubicBezTo>
                  <a:cubicBezTo>
                    <a:pt x="520" y="71"/>
                    <a:pt x="520" y="61"/>
                    <a:pt x="522" y="61"/>
                  </a:cubicBezTo>
                  <a:cubicBezTo>
                    <a:pt x="524" y="60"/>
                    <a:pt x="520" y="61"/>
                    <a:pt x="524" y="53"/>
                  </a:cubicBezTo>
                  <a:cubicBezTo>
                    <a:pt x="528" y="44"/>
                    <a:pt x="534" y="42"/>
                    <a:pt x="534" y="37"/>
                  </a:cubicBezTo>
                  <a:cubicBezTo>
                    <a:pt x="534" y="32"/>
                    <a:pt x="539" y="23"/>
                    <a:pt x="539" y="23"/>
                  </a:cubicBezTo>
                  <a:cubicBezTo>
                    <a:pt x="551" y="16"/>
                    <a:pt x="554" y="11"/>
                    <a:pt x="557" y="11"/>
                  </a:cubicBezTo>
                  <a:cubicBezTo>
                    <a:pt x="557" y="11"/>
                    <a:pt x="557" y="12"/>
                    <a:pt x="557" y="12"/>
                  </a:cubicBezTo>
                  <a:cubicBezTo>
                    <a:pt x="560" y="13"/>
                    <a:pt x="566" y="14"/>
                    <a:pt x="570" y="16"/>
                  </a:cubicBezTo>
                  <a:cubicBezTo>
                    <a:pt x="585" y="22"/>
                    <a:pt x="595" y="20"/>
                    <a:pt x="590" y="24"/>
                  </a:cubicBezTo>
                  <a:cubicBezTo>
                    <a:pt x="576" y="34"/>
                    <a:pt x="577" y="38"/>
                    <a:pt x="578" y="39"/>
                  </a:cubicBezTo>
                  <a:cubicBezTo>
                    <a:pt x="593" y="48"/>
                    <a:pt x="589" y="55"/>
                    <a:pt x="589" y="55"/>
                  </a:cubicBezTo>
                  <a:cubicBezTo>
                    <a:pt x="600" y="50"/>
                    <a:pt x="602" y="50"/>
                    <a:pt x="609" y="48"/>
                  </a:cubicBezTo>
                  <a:cubicBezTo>
                    <a:pt x="621" y="44"/>
                    <a:pt x="626" y="43"/>
                    <a:pt x="626" y="43"/>
                  </a:cubicBezTo>
                  <a:cubicBezTo>
                    <a:pt x="625" y="39"/>
                    <a:pt x="623" y="38"/>
                    <a:pt x="621" y="38"/>
                  </a:cubicBezTo>
                  <a:cubicBezTo>
                    <a:pt x="621" y="38"/>
                    <a:pt x="620" y="38"/>
                    <a:pt x="620" y="38"/>
                  </a:cubicBezTo>
                  <a:cubicBezTo>
                    <a:pt x="619" y="38"/>
                    <a:pt x="619" y="38"/>
                    <a:pt x="618" y="38"/>
                  </a:cubicBezTo>
                  <a:cubicBezTo>
                    <a:pt x="617" y="38"/>
                    <a:pt x="617" y="38"/>
                    <a:pt x="616" y="38"/>
                  </a:cubicBezTo>
                  <a:cubicBezTo>
                    <a:pt x="606" y="31"/>
                    <a:pt x="610" y="29"/>
                    <a:pt x="606" y="28"/>
                  </a:cubicBezTo>
                  <a:cubicBezTo>
                    <a:pt x="593" y="24"/>
                    <a:pt x="592" y="22"/>
                    <a:pt x="600" y="20"/>
                  </a:cubicBezTo>
                  <a:cubicBezTo>
                    <a:pt x="603" y="19"/>
                    <a:pt x="605" y="19"/>
                    <a:pt x="607" y="19"/>
                  </a:cubicBezTo>
                  <a:cubicBezTo>
                    <a:pt x="608" y="19"/>
                    <a:pt x="609" y="19"/>
                    <a:pt x="610" y="19"/>
                  </a:cubicBezTo>
                  <a:cubicBezTo>
                    <a:pt x="610" y="19"/>
                    <a:pt x="611" y="19"/>
                    <a:pt x="612" y="19"/>
                  </a:cubicBezTo>
                  <a:cubicBezTo>
                    <a:pt x="613" y="19"/>
                    <a:pt x="615" y="19"/>
                    <a:pt x="617" y="18"/>
                  </a:cubicBezTo>
                  <a:cubicBezTo>
                    <a:pt x="629" y="13"/>
                    <a:pt x="634" y="15"/>
                    <a:pt x="636" y="12"/>
                  </a:cubicBezTo>
                  <a:cubicBezTo>
                    <a:pt x="638" y="9"/>
                    <a:pt x="645" y="7"/>
                    <a:pt x="648" y="5"/>
                  </a:cubicBezTo>
                  <a:cubicBezTo>
                    <a:pt x="655" y="2"/>
                    <a:pt x="659" y="0"/>
                    <a:pt x="6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48"/>
            <p:cNvSpPr>
              <a:spLocks/>
            </p:cNvSpPr>
            <p:nvPr/>
          </p:nvSpPr>
          <p:spPr bwMode="auto">
            <a:xfrm>
              <a:off x="15774988" y="-10685463"/>
              <a:ext cx="47625" cy="3175"/>
            </a:xfrm>
            <a:custGeom>
              <a:avLst/>
              <a:gdLst>
                <a:gd name="T0" fmla="*/ 6 w 11"/>
                <a:gd name="T1" fmla="*/ 0 h 1"/>
                <a:gd name="T2" fmla="*/ 2 w 11"/>
                <a:gd name="T3" fmla="*/ 1 h 1"/>
                <a:gd name="T4" fmla="*/ 6 w 1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">
                  <a:moveTo>
                    <a:pt x="6" y="0"/>
                  </a:moveTo>
                  <a:cubicBezTo>
                    <a:pt x="3" y="0"/>
                    <a:pt x="0" y="0"/>
                    <a:pt x="2" y="1"/>
                  </a:cubicBezTo>
                  <a:cubicBezTo>
                    <a:pt x="11" y="0"/>
                    <a:pt x="9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49"/>
            <p:cNvSpPr>
              <a:spLocks/>
            </p:cNvSpPr>
            <p:nvPr/>
          </p:nvSpPr>
          <p:spPr bwMode="auto">
            <a:xfrm>
              <a:off x="17105313" y="-1034256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50"/>
            <p:cNvSpPr>
              <a:spLocks noEditPoints="1"/>
            </p:cNvSpPr>
            <p:nvPr/>
          </p:nvSpPr>
          <p:spPr bwMode="auto">
            <a:xfrm>
              <a:off x="17152938" y="-103473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51"/>
            <p:cNvSpPr>
              <a:spLocks/>
            </p:cNvSpPr>
            <p:nvPr/>
          </p:nvSpPr>
          <p:spPr bwMode="auto">
            <a:xfrm>
              <a:off x="14154150" y="-10821988"/>
              <a:ext cx="15875" cy="17463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1 h 4"/>
                <a:gd name="T4" fmla="*/ 1 w 4"/>
                <a:gd name="T5" fmla="*/ 1 h 4"/>
                <a:gd name="T6" fmla="*/ 1 w 4"/>
                <a:gd name="T7" fmla="*/ 1 h 4"/>
                <a:gd name="T8" fmla="*/ 1 w 4"/>
                <a:gd name="T9" fmla="*/ 1 h 4"/>
                <a:gd name="T10" fmla="*/ 0 w 4"/>
                <a:gd name="T11" fmla="*/ 4 h 4"/>
                <a:gd name="T12" fmla="*/ 0 w 4"/>
                <a:gd name="T13" fmla="*/ 4 h 4"/>
                <a:gd name="T14" fmla="*/ 2 w 4"/>
                <a:gd name="T15" fmla="*/ 4 h 4"/>
                <a:gd name="T16" fmla="*/ 2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52"/>
            <p:cNvSpPr>
              <a:spLocks/>
            </p:cNvSpPr>
            <p:nvPr/>
          </p:nvSpPr>
          <p:spPr bwMode="auto">
            <a:xfrm>
              <a:off x="9490075" y="-6783388"/>
              <a:ext cx="25400" cy="17463"/>
            </a:xfrm>
            <a:custGeom>
              <a:avLst/>
              <a:gdLst>
                <a:gd name="T0" fmla="*/ 0 w 6"/>
                <a:gd name="T1" fmla="*/ 0 h 4"/>
                <a:gd name="T2" fmla="*/ 3 w 6"/>
                <a:gd name="T3" fmla="*/ 2 h 4"/>
                <a:gd name="T4" fmla="*/ 6 w 6"/>
                <a:gd name="T5" fmla="*/ 4 h 4"/>
                <a:gd name="T6" fmla="*/ 6 w 6"/>
                <a:gd name="T7" fmla="*/ 3 h 4"/>
                <a:gd name="T8" fmla="*/ 6 w 6"/>
                <a:gd name="T9" fmla="*/ 3 h 4"/>
                <a:gd name="T10" fmla="*/ 6 w 6"/>
                <a:gd name="T11" fmla="*/ 3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53"/>
            <p:cNvSpPr>
              <a:spLocks/>
            </p:cNvSpPr>
            <p:nvPr/>
          </p:nvSpPr>
          <p:spPr bwMode="auto">
            <a:xfrm>
              <a:off x="15759113" y="-9431338"/>
              <a:ext cx="20638" cy="17463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0 w 5"/>
                <a:gd name="T5" fmla="*/ 4 h 4"/>
                <a:gd name="T6" fmla="*/ 3 w 5"/>
                <a:gd name="T7" fmla="*/ 0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54"/>
            <p:cNvSpPr>
              <a:spLocks/>
            </p:cNvSpPr>
            <p:nvPr/>
          </p:nvSpPr>
          <p:spPr bwMode="auto">
            <a:xfrm>
              <a:off x="14403388" y="-7677151"/>
              <a:ext cx="63500" cy="4763"/>
            </a:xfrm>
            <a:custGeom>
              <a:avLst/>
              <a:gdLst>
                <a:gd name="T0" fmla="*/ 3 w 15"/>
                <a:gd name="T1" fmla="*/ 0 h 1"/>
                <a:gd name="T2" fmla="*/ 3 w 15"/>
                <a:gd name="T3" fmla="*/ 1 h 1"/>
                <a:gd name="T4" fmla="*/ 3 w 1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">
                  <a:moveTo>
                    <a:pt x="3" y="0"/>
                  </a:moveTo>
                  <a:cubicBezTo>
                    <a:pt x="1" y="0"/>
                    <a:pt x="0" y="0"/>
                    <a:pt x="3" y="1"/>
                  </a:cubicBezTo>
                  <a:cubicBezTo>
                    <a:pt x="15" y="1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55"/>
            <p:cNvSpPr>
              <a:spLocks/>
            </p:cNvSpPr>
            <p:nvPr/>
          </p:nvSpPr>
          <p:spPr bwMode="auto">
            <a:xfrm>
              <a:off x="9253538" y="-4854576"/>
              <a:ext cx="7938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56"/>
            <p:cNvSpPr>
              <a:spLocks/>
            </p:cNvSpPr>
            <p:nvPr/>
          </p:nvSpPr>
          <p:spPr bwMode="auto">
            <a:xfrm>
              <a:off x="9261475" y="-4854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57"/>
            <p:cNvSpPr>
              <a:spLocks/>
            </p:cNvSpPr>
            <p:nvPr/>
          </p:nvSpPr>
          <p:spPr bwMode="auto">
            <a:xfrm>
              <a:off x="11590338" y="-8258176"/>
              <a:ext cx="17463" cy="12700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2 w 4"/>
                <a:gd name="T5" fmla="*/ 0 h 3"/>
                <a:gd name="T6" fmla="*/ 2 w 4"/>
                <a:gd name="T7" fmla="*/ 0 h 3"/>
                <a:gd name="T8" fmla="*/ 2 w 4"/>
                <a:gd name="T9" fmla="*/ 0 h 3"/>
                <a:gd name="T10" fmla="*/ 0 w 4"/>
                <a:gd name="T11" fmla="*/ 1 h 3"/>
                <a:gd name="T12" fmla="*/ 0 w 4"/>
                <a:gd name="T13" fmla="*/ 1 h 3"/>
                <a:gd name="T14" fmla="*/ 0 w 4"/>
                <a:gd name="T15" fmla="*/ 1 h 3"/>
                <a:gd name="T16" fmla="*/ 0 w 4"/>
                <a:gd name="T17" fmla="*/ 1 h 3"/>
                <a:gd name="T18" fmla="*/ 0 w 4"/>
                <a:gd name="T19" fmla="*/ 1 h 3"/>
                <a:gd name="T20" fmla="*/ 0 w 4"/>
                <a:gd name="T21" fmla="*/ 1 h 3"/>
                <a:gd name="T22" fmla="*/ 3 w 4"/>
                <a:gd name="T23" fmla="*/ 3 h 3"/>
                <a:gd name="T24" fmla="*/ 3 w 4"/>
                <a:gd name="T25" fmla="*/ 3 h 3"/>
                <a:gd name="T26" fmla="*/ 3 w 4"/>
                <a:gd name="T27" fmla="*/ 3 h 3"/>
                <a:gd name="T28" fmla="*/ 3 w 4"/>
                <a:gd name="T29" fmla="*/ 3 h 3"/>
                <a:gd name="T30" fmla="*/ 4 w 4"/>
                <a:gd name="T31" fmla="*/ 2 h 3"/>
                <a:gd name="T32" fmla="*/ 4 w 4"/>
                <a:gd name="T33" fmla="*/ 1 h 3"/>
                <a:gd name="T34" fmla="*/ 4 w 4"/>
                <a:gd name="T35" fmla="*/ 1 h 3"/>
                <a:gd name="T36" fmla="*/ 4 w 4"/>
                <a:gd name="T37" fmla="*/ 1 h 3"/>
                <a:gd name="T38" fmla="*/ 2 w 4"/>
                <a:gd name="T39" fmla="*/ 0 h 3"/>
                <a:gd name="T40" fmla="*/ 2 w 4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58"/>
            <p:cNvSpPr>
              <a:spLocks/>
            </p:cNvSpPr>
            <p:nvPr/>
          </p:nvSpPr>
          <p:spPr bwMode="auto">
            <a:xfrm>
              <a:off x="9777413" y="-4235451"/>
              <a:ext cx="517525" cy="931863"/>
            </a:xfrm>
            <a:custGeom>
              <a:avLst/>
              <a:gdLst>
                <a:gd name="T0" fmla="*/ 90 w 122"/>
                <a:gd name="T1" fmla="*/ 0 h 220"/>
                <a:gd name="T2" fmla="*/ 98 w 122"/>
                <a:gd name="T3" fmla="*/ 15 h 220"/>
                <a:gd name="T4" fmla="*/ 87 w 122"/>
                <a:gd name="T5" fmla="*/ 34 h 220"/>
                <a:gd name="T6" fmla="*/ 73 w 122"/>
                <a:gd name="T7" fmla="*/ 52 h 220"/>
                <a:gd name="T8" fmla="*/ 46 w 122"/>
                <a:gd name="T9" fmla="*/ 64 h 220"/>
                <a:gd name="T10" fmla="*/ 21 w 122"/>
                <a:gd name="T11" fmla="*/ 86 h 220"/>
                <a:gd name="T12" fmla="*/ 24 w 122"/>
                <a:gd name="T13" fmla="*/ 106 h 220"/>
                <a:gd name="T14" fmla="*/ 33 w 122"/>
                <a:gd name="T15" fmla="*/ 125 h 220"/>
                <a:gd name="T16" fmla="*/ 28 w 122"/>
                <a:gd name="T17" fmla="*/ 139 h 220"/>
                <a:gd name="T18" fmla="*/ 11 w 122"/>
                <a:gd name="T19" fmla="*/ 160 h 220"/>
                <a:gd name="T20" fmla="*/ 16 w 122"/>
                <a:gd name="T21" fmla="*/ 189 h 220"/>
                <a:gd name="T22" fmla="*/ 29 w 122"/>
                <a:gd name="T23" fmla="*/ 216 h 220"/>
                <a:gd name="T24" fmla="*/ 51 w 122"/>
                <a:gd name="T25" fmla="*/ 220 h 220"/>
                <a:gd name="T26" fmla="*/ 58 w 122"/>
                <a:gd name="T27" fmla="*/ 216 h 220"/>
                <a:gd name="T28" fmla="*/ 69 w 122"/>
                <a:gd name="T29" fmla="*/ 197 h 220"/>
                <a:gd name="T30" fmla="*/ 77 w 122"/>
                <a:gd name="T31" fmla="*/ 166 h 220"/>
                <a:gd name="T32" fmla="*/ 86 w 122"/>
                <a:gd name="T33" fmla="*/ 137 h 220"/>
                <a:gd name="T34" fmla="*/ 96 w 122"/>
                <a:gd name="T35" fmla="*/ 106 h 220"/>
                <a:gd name="T36" fmla="*/ 95 w 122"/>
                <a:gd name="T37" fmla="*/ 83 h 220"/>
                <a:gd name="T38" fmla="*/ 100 w 122"/>
                <a:gd name="T39" fmla="*/ 65 h 220"/>
                <a:gd name="T40" fmla="*/ 112 w 122"/>
                <a:gd name="T41" fmla="*/ 48 h 220"/>
                <a:gd name="T42" fmla="*/ 115 w 122"/>
                <a:gd name="T43" fmla="*/ 29 h 220"/>
                <a:gd name="T44" fmla="*/ 112 w 122"/>
                <a:gd name="T45" fmla="*/ 10 h 220"/>
                <a:gd name="T46" fmla="*/ 90 w 122"/>
                <a:gd name="T4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220">
                  <a:moveTo>
                    <a:pt x="90" y="0"/>
                  </a:moveTo>
                  <a:cubicBezTo>
                    <a:pt x="98" y="15"/>
                    <a:pt x="98" y="15"/>
                    <a:pt x="98" y="15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59" y="57"/>
                    <a:pt x="46" y="64"/>
                    <a:pt x="46" y="64"/>
                  </a:cubicBezTo>
                  <a:cubicBezTo>
                    <a:pt x="24" y="72"/>
                    <a:pt x="23" y="80"/>
                    <a:pt x="21" y="86"/>
                  </a:cubicBezTo>
                  <a:cubicBezTo>
                    <a:pt x="18" y="92"/>
                    <a:pt x="18" y="100"/>
                    <a:pt x="24" y="106"/>
                  </a:cubicBezTo>
                  <a:cubicBezTo>
                    <a:pt x="30" y="112"/>
                    <a:pt x="33" y="119"/>
                    <a:pt x="33" y="125"/>
                  </a:cubicBezTo>
                  <a:cubicBezTo>
                    <a:pt x="33" y="131"/>
                    <a:pt x="37" y="135"/>
                    <a:pt x="28" y="139"/>
                  </a:cubicBezTo>
                  <a:cubicBezTo>
                    <a:pt x="11" y="148"/>
                    <a:pt x="8" y="150"/>
                    <a:pt x="11" y="160"/>
                  </a:cubicBezTo>
                  <a:cubicBezTo>
                    <a:pt x="14" y="171"/>
                    <a:pt x="0" y="177"/>
                    <a:pt x="16" y="189"/>
                  </a:cubicBezTo>
                  <a:cubicBezTo>
                    <a:pt x="33" y="201"/>
                    <a:pt x="25" y="215"/>
                    <a:pt x="29" y="216"/>
                  </a:cubicBezTo>
                  <a:cubicBezTo>
                    <a:pt x="41" y="218"/>
                    <a:pt x="47" y="220"/>
                    <a:pt x="51" y="220"/>
                  </a:cubicBezTo>
                  <a:cubicBezTo>
                    <a:pt x="55" y="220"/>
                    <a:pt x="56" y="218"/>
                    <a:pt x="58" y="216"/>
                  </a:cubicBezTo>
                  <a:cubicBezTo>
                    <a:pt x="63" y="210"/>
                    <a:pt x="66" y="209"/>
                    <a:pt x="69" y="197"/>
                  </a:cubicBezTo>
                  <a:cubicBezTo>
                    <a:pt x="72" y="185"/>
                    <a:pt x="80" y="182"/>
                    <a:pt x="77" y="166"/>
                  </a:cubicBezTo>
                  <a:cubicBezTo>
                    <a:pt x="74" y="151"/>
                    <a:pt x="82" y="150"/>
                    <a:pt x="86" y="137"/>
                  </a:cubicBezTo>
                  <a:cubicBezTo>
                    <a:pt x="89" y="123"/>
                    <a:pt x="100" y="114"/>
                    <a:pt x="96" y="106"/>
                  </a:cubicBezTo>
                  <a:cubicBezTo>
                    <a:pt x="92" y="98"/>
                    <a:pt x="95" y="89"/>
                    <a:pt x="95" y="83"/>
                  </a:cubicBezTo>
                  <a:cubicBezTo>
                    <a:pt x="95" y="77"/>
                    <a:pt x="95" y="69"/>
                    <a:pt x="100" y="65"/>
                  </a:cubicBezTo>
                  <a:cubicBezTo>
                    <a:pt x="113" y="57"/>
                    <a:pt x="110" y="54"/>
                    <a:pt x="112" y="48"/>
                  </a:cubicBezTo>
                  <a:cubicBezTo>
                    <a:pt x="113" y="41"/>
                    <a:pt x="115" y="37"/>
                    <a:pt x="115" y="29"/>
                  </a:cubicBezTo>
                  <a:cubicBezTo>
                    <a:pt x="115" y="20"/>
                    <a:pt x="122" y="17"/>
                    <a:pt x="112" y="10"/>
                  </a:cubicBezTo>
                  <a:cubicBezTo>
                    <a:pt x="102" y="3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59"/>
            <p:cNvSpPr>
              <a:spLocks/>
            </p:cNvSpPr>
            <p:nvPr/>
          </p:nvSpPr>
          <p:spPr bwMode="auto">
            <a:xfrm>
              <a:off x="13568363" y="-5511801"/>
              <a:ext cx="652463" cy="700088"/>
            </a:xfrm>
            <a:custGeom>
              <a:avLst/>
              <a:gdLst>
                <a:gd name="T0" fmla="*/ 128 w 154"/>
                <a:gd name="T1" fmla="*/ 0 h 165"/>
                <a:gd name="T2" fmla="*/ 125 w 154"/>
                <a:gd name="T3" fmla="*/ 1 h 165"/>
                <a:gd name="T4" fmla="*/ 100 w 154"/>
                <a:gd name="T5" fmla="*/ 25 h 165"/>
                <a:gd name="T6" fmla="*/ 89 w 154"/>
                <a:gd name="T7" fmla="*/ 42 h 165"/>
                <a:gd name="T8" fmla="*/ 61 w 154"/>
                <a:gd name="T9" fmla="*/ 62 h 165"/>
                <a:gd name="T10" fmla="*/ 52 w 154"/>
                <a:gd name="T11" fmla="*/ 77 h 165"/>
                <a:gd name="T12" fmla="*/ 45 w 154"/>
                <a:gd name="T13" fmla="*/ 78 h 165"/>
                <a:gd name="T14" fmla="*/ 40 w 154"/>
                <a:gd name="T15" fmla="*/ 81 h 165"/>
                <a:gd name="T16" fmla="*/ 37 w 154"/>
                <a:gd name="T17" fmla="*/ 80 h 165"/>
                <a:gd name="T18" fmla="*/ 33 w 154"/>
                <a:gd name="T19" fmla="*/ 79 h 165"/>
                <a:gd name="T20" fmla="*/ 33 w 154"/>
                <a:gd name="T21" fmla="*/ 78 h 165"/>
                <a:gd name="T22" fmla="*/ 31 w 154"/>
                <a:gd name="T23" fmla="*/ 77 h 165"/>
                <a:gd name="T24" fmla="*/ 26 w 154"/>
                <a:gd name="T25" fmla="*/ 76 h 165"/>
                <a:gd name="T26" fmla="*/ 25 w 154"/>
                <a:gd name="T27" fmla="*/ 76 h 165"/>
                <a:gd name="T28" fmla="*/ 20 w 154"/>
                <a:gd name="T29" fmla="*/ 74 h 165"/>
                <a:gd name="T30" fmla="*/ 13 w 154"/>
                <a:gd name="T31" fmla="*/ 73 h 165"/>
                <a:gd name="T32" fmla="*/ 12 w 154"/>
                <a:gd name="T33" fmla="*/ 75 h 165"/>
                <a:gd name="T34" fmla="*/ 9 w 154"/>
                <a:gd name="T35" fmla="*/ 77 h 165"/>
                <a:gd name="T36" fmla="*/ 6 w 154"/>
                <a:gd name="T37" fmla="*/ 81 h 165"/>
                <a:gd name="T38" fmla="*/ 5 w 154"/>
                <a:gd name="T39" fmla="*/ 82 h 165"/>
                <a:gd name="T40" fmla="*/ 5 w 154"/>
                <a:gd name="T41" fmla="*/ 82 h 165"/>
                <a:gd name="T42" fmla="*/ 2 w 154"/>
                <a:gd name="T43" fmla="*/ 84 h 165"/>
                <a:gd name="T44" fmla="*/ 2 w 154"/>
                <a:gd name="T45" fmla="*/ 92 h 165"/>
                <a:gd name="T46" fmla="*/ 13 w 154"/>
                <a:gd name="T47" fmla="*/ 117 h 165"/>
                <a:gd name="T48" fmla="*/ 16 w 154"/>
                <a:gd name="T49" fmla="*/ 122 h 165"/>
                <a:gd name="T50" fmla="*/ 17 w 154"/>
                <a:gd name="T51" fmla="*/ 122 h 165"/>
                <a:gd name="T52" fmla="*/ 18 w 154"/>
                <a:gd name="T53" fmla="*/ 122 h 165"/>
                <a:gd name="T54" fmla="*/ 23 w 154"/>
                <a:gd name="T55" fmla="*/ 130 h 165"/>
                <a:gd name="T56" fmla="*/ 29 w 154"/>
                <a:gd name="T57" fmla="*/ 147 h 165"/>
                <a:gd name="T58" fmla="*/ 42 w 154"/>
                <a:gd name="T59" fmla="*/ 160 h 165"/>
                <a:gd name="T60" fmla="*/ 63 w 154"/>
                <a:gd name="T61" fmla="*/ 164 h 165"/>
                <a:gd name="T62" fmla="*/ 73 w 154"/>
                <a:gd name="T63" fmla="*/ 165 h 165"/>
                <a:gd name="T64" fmla="*/ 88 w 154"/>
                <a:gd name="T65" fmla="*/ 164 h 165"/>
                <a:gd name="T66" fmla="*/ 102 w 154"/>
                <a:gd name="T67" fmla="*/ 165 h 165"/>
                <a:gd name="T68" fmla="*/ 109 w 154"/>
                <a:gd name="T69" fmla="*/ 162 h 165"/>
                <a:gd name="T70" fmla="*/ 121 w 154"/>
                <a:gd name="T71" fmla="*/ 147 h 165"/>
                <a:gd name="T72" fmla="*/ 124 w 154"/>
                <a:gd name="T73" fmla="*/ 123 h 165"/>
                <a:gd name="T74" fmla="*/ 135 w 154"/>
                <a:gd name="T75" fmla="*/ 110 h 165"/>
                <a:gd name="T76" fmla="*/ 125 w 154"/>
                <a:gd name="T77" fmla="*/ 98 h 165"/>
                <a:gd name="T78" fmla="*/ 124 w 154"/>
                <a:gd name="T79" fmla="*/ 98 h 165"/>
                <a:gd name="T80" fmla="*/ 125 w 154"/>
                <a:gd name="T81" fmla="*/ 97 h 165"/>
                <a:gd name="T82" fmla="*/ 130 w 154"/>
                <a:gd name="T83" fmla="*/ 95 h 165"/>
                <a:gd name="T84" fmla="*/ 138 w 154"/>
                <a:gd name="T85" fmla="*/ 82 h 165"/>
                <a:gd name="T86" fmla="*/ 128 w 154"/>
                <a:gd name="T87" fmla="*/ 65 h 165"/>
                <a:gd name="T88" fmla="*/ 128 w 154"/>
                <a:gd name="T89" fmla="*/ 51 h 165"/>
                <a:gd name="T90" fmla="*/ 149 w 154"/>
                <a:gd name="T91" fmla="*/ 29 h 165"/>
                <a:gd name="T92" fmla="*/ 148 w 154"/>
                <a:gd name="T93" fmla="*/ 26 h 165"/>
                <a:gd name="T94" fmla="*/ 149 w 154"/>
                <a:gd name="T95" fmla="*/ 27 h 165"/>
                <a:gd name="T96" fmla="*/ 150 w 154"/>
                <a:gd name="T97" fmla="*/ 28 h 165"/>
                <a:gd name="T98" fmla="*/ 144 w 154"/>
                <a:gd name="T99" fmla="*/ 21 h 165"/>
                <a:gd name="T100" fmla="*/ 128 w 154"/>
                <a:gd name="T10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4" h="165">
                  <a:moveTo>
                    <a:pt x="128" y="0"/>
                  </a:moveTo>
                  <a:cubicBezTo>
                    <a:pt x="127" y="0"/>
                    <a:pt x="126" y="0"/>
                    <a:pt x="125" y="1"/>
                  </a:cubicBezTo>
                  <a:cubicBezTo>
                    <a:pt x="98" y="19"/>
                    <a:pt x="103" y="12"/>
                    <a:pt x="100" y="25"/>
                  </a:cubicBezTo>
                  <a:cubicBezTo>
                    <a:pt x="97" y="38"/>
                    <a:pt x="99" y="37"/>
                    <a:pt x="89" y="42"/>
                  </a:cubicBezTo>
                  <a:cubicBezTo>
                    <a:pt x="62" y="54"/>
                    <a:pt x="64" y="54"/>
                    <a:pt x="61" y="62"/>
                  </a:cubicBezTo>
                  <a:cubicBezTo>
                    <a:pt x="58" y="71"/>
                    <a:pt x="69" y="75"/>
                    <a:pt x="52" y="77"/>
                  </a:cubicBezTo>
                  <a:cubicBezTo>
                    <a:pt x="49" y="77"/>
                    <a:pt x="47" y="77"/>
                    <a:pt x="45" y="78"/>
                  </a:cubicBezTo>
                  <a:cubicBezTo>
                    <a:pt x="45" y="80"/>
                    <a:pt x="43" y="81"/>
                    <a:pt x="40" y="81"/>
                  </a:cubicBezTo>
                  <a:cubicBezTo>
                    <a:pt x="39" y="81"/>
                    <a:pt x="38" y="81"/>
                    <a:pt x="37" y="80"/>
                  </a:cubicBezTo>
                  <a:cubicBezTo>
                    <a:pt x="36" y="80"/>
                    <a:pt x="34" y="80"/>
                    <a:pt x="33" y="79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2" y="78"/>
                    <a:pt x="31" y="77"/>
                    <a:pt x="31" y="77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5" y="76"/>
                  </a:cubicBezTo>
                  <a:cubicBezTo>
                    <a:pt x="23" y="76"/>
                    <a:pt x="22" y="75"/>
                    <a:pt x="20" y="74"/>
                  </a:cubicBezTo>
                  <a:cubicBezTo>
                    <a:pt x="17" y="73"/>
                    <a:pt x="18" y="73"/>
                    <a:pt x="13" y="73"/>
                  </a:cubicBezTo>
                  <a:cubicBezTo>
                    <a:pt x="13" y="73"/>
                    <a:pt x="12" y="75"/>
                    <a:pt x="12" y="75"/>
                  </a:cubicBezTo>
                  <a:cubicBezTo>
                    <a:pt x="11" y="76"/>
                    <a:pt x="10" y="77"/>
                    <a:pt x="9" y="77"/>
                  </a:cubicBezTo>
                  <a:cubicBezTo>
                    <a:pt x="9" y="79"/>
                    <a:pt x="8" y="81"/>
                    <a:pt x="6" y="81"/>
                  </a:cubicBezTo>
                  <a:cubicBezTo>
                    <a:pt x="6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3"/>
                    <a:pt x="3" y="83"/>
                    <a:pt x="2" y="84"/>
                  </a:cubicBezTo>
                  <a:cubicBezTo>
                    <a:pt x="0" y="89"/>
                    <a:pt x="2" y="92"/>
                    <a:pt x="2" y="92"/>
                  </a:cubicBezTo>
                  <a:cubicBezTo>
                    <a:pt x="19" y="110"/>
                    <a:pt x="10" y="104"/>
                    <a:pt x="13" y="117"/>
                  </a:cubicBezTo>
                  <a:cubicBezTo>
                    <a:pt x="14" y="121"/>
                    <a:pt x="15" y="122"/>
                    <a:pt x="16" y="122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20" y="122"/>
                    <a:pt x="21" y="123"/>
                    <a:pt x="23" y="130"/>
                  </a:cubicBezTo>
                  <a:cubicBezTo>
                    <a:pt x="29" y="147"/>
                    <a:pt x="26" y="135"/>
                    <a:pt x="29" y="147"/>
                  </a:cubicBezTo>
                  <a:cubicBezTo>
                    <a:pt x="32" y="158"/>
                    <a:pt x="32" y="156"/>
                    <a:pt x="42" y="160"/>
                  </a:cubicBezTo>
                  <a:cubicBezTo>
                    <a:pt x="53" y="164"/>
                    <a:pt x="50" y="163"/>
                    <a:pt x="63" y="164"/>
                  </a:cubicBezTo>
                  <a:cubicBezTo>
                    <a:pt x="68" y="165"/>
                    <a:pt x="71" y="165"/>
                    <a:pt x="73" y="165"/>
                  </a:cubicBezTo>
                  <a:cubicBezTo>
                    <a:pt x="78" y="165"/>
                    <a:pt x="80" y="164"/>
                    <a:pt x="88" y="164"/>
                  </a:cubicBezTo>
                  <a:cubicBezTo>
                    <a:pt x="95" y="164"/>
                    <a:pt x="99" y="165"/>
                    <a:pt x="102" y="165"/>
                  </a:cubicBezTo>
                  <a:cubicBezTo>
                    <a:pt x="104" y="165"/>
                    <a:pt x="106" y="165"/>
                    <a:pt x="109" y="162"/>
                  </a:cubicBezTo>
                  <a:cubicBezTo>
                    <a:pt x="117" y="157"/>
                    <a:pt x="123" y="158"/>
                    <a:pt x="121" y="147"/>
                  </a:cubicBezTo>
                  <a:cubicBezTo>
                    <a:pt x="118" y="135"/>
                    <a:pt x="121" y="128"/>
                    <a:pt x="124" y="123"/>
                  </a:cubicBezTo>
                  <a:cubicBezTo>
                    <a:pt x="127" y="118"/>
                    <a:pt x="141" y="124"/>
                    <a:pt x="135" y="110"/>
                  </a:cubicBezTo>
                  <a:cubicBezTo>
                    <a:pt x="132" y="101"/>
                    <a:pt x="127" y="99"/>
                    <a:pt x="125" y="98"/>
                  </a:cubicBezTo>
                  <a:cubicBezTo>
                    <a:pt x="125" y="98"/>
                    <a:pt x="124" y="98"/>
                    <a:pt x="124" y="98"/>
                  </a:cubicBezTo>
                  <a:cubicBezTo>
                    <a:pt x="124" y="98"/>
                    <a:pt x="124" y="98"/>
                    <a:pt x="125" y="97"/>
                  </a:cubicBezTo>
                  <a:cubicBezTo>
                    <a:pt x="124" y="97"/>
                    <a:pt x="125" y="96"/>
                    <a:pt x="130" y="95"/>
                  </a:cubicBezTo>
                  <a:cubicBezTo>
                    <a:pt x="147" y="88"/>
                    <a:pt x="146" y="89"/>
                    <a:pt x="138" y="82"/>
                  </a:cubicBezTo>
                  <a:cubicBezTo>
                    <a:pt x="130" y="75"/>
                    <a:pt x="128" y="77"/>
                    <a:pt x="128" y="65"/>
                  </a:cubicBezTo>
                  <a:cubicBezTo>
                    <a:pt x="128" y="54"/>
                    <a:pt x="123" y="54"/>
                    <a:pt x="128" y="51"/>
                  </a:cubicBezTo>
                  <a:cubicBezTo>
                    <a:pt x="146" y="38"/>
                    <a:pt x="154" y="37"/>
                    <a:pt x="149" y="29"/>
                  </a:cubicBezTo>
                  <a:cubicBezTo>
                    <a:pt x="148" y="27"/>
                    <a:pt x="148" y="26"/>
                    <a:pt x="148" y="26"/>
                  </a:cubicBezTo>
                  <a:cubicBezTo>
                    <a:pt x="148" y="26"/>
                    <a:pt x="149" y="27"/>
                    <a:pt x="149" y="27"/>
                  </a:cubicBezTo>
                  <a:cubicBezTo>
                    <a:pt x="150" y="27"/>
                    <a:pt x="150" y="28"/>
                    <a:pt x="150" y="28"/>
                  </a:cubicBezTo>
                  <a:cubicBezTo>
                    <a:pt x="150" y="28"/>
                    <a:pt x="149" y="26"/>
                    <a:pt x="144" y="21"/>
                  </a:cubicBezTo>
                  <a:cubicBezTo>
                    <a:pt x="133" y="9"/>
                    <a:pt x="132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60"/>
            <p:cNvSpPr>
              <a:spLocks noEditPoints="1"/>
            </p:cNvSpPr>
            <p:nvPr/>
          </p:nvSpPr>
          <p:spPr bwMode="auto">
            <a:xfrm>
              <a:off x="13395325" y="-4672013"/>
              <a:ext cx="581025" cy="211138"/>
            </a:xfrm>
            <a:custGeom>
              <a:avLst/>
              <a:gdLst>
                <a:gd name="T0" fmla="*/ 87 w 137"/>
                <a:gd name="T1" fmla="*/ 1 h 50"/>
                <a:gd name="T2" fmla="*/ 83 w 137"/>
                <a:gd name="T3" fmla="*/ 3 h 50"/>
                <a:gd name="T4" fmla="*/ 79 w 137"/>
                <a:gd name="T5" fmla="*/ 4 h 50"/>
                <a:gd name="T6" fmla="*/ 82 w 137"/>
                <a:gd name="T7" fmla="*/ 4 h 50"/>
                <a:gd name="T8" fmla="*/ 82 w 137"/>
                <a:gd name="T9" fmla="*/ 4 h 50"/>
                <a:gd name="T10" fmla="*/ 87 w 137"/>
                <a:gd name="T11" fmla="*/ 1 h 50"/>
                <a:gd name="T12" fmla="*/ 19 w 137"/>
                <a:gd name="T13" fmla="*/ 0 h 50"/>
                <a:gd name="T14" fmla="*/ 15 w 137"/>
                <a:gd name="T15" fmla="*/ 1 h 50"/>
                <a:gd name="T16" fmla="*/ 0 w 137"/>
                <a:gd name="T17" fmla="*/ 17 h 50"/>
                <a:gd name="T18" fmla="*/ 29 w 137"/>
                <a:gd name="T19" fmla="*/ 27 h 50"/>
                <a:gd name="T20" fmla="*/ 49 w 137"/>
                <a:gd name="T21" fmla="*/ 32 h 50"/>
                <a:gd name="T22" fmla="*/ 65 w 137"/>
                <a:gd name="T23" fmla="*/ 37 h 50"/>
                <a:gd name="T24" fmla="*/ 72 w 137"/>
                <a:gd name="T25" fmla="*/ 36 h 50"/>
                <a:gd name="T26" fmla="*/ 79 w 137"/>
                <a:gd name="T27" fmla="*/ 34 h 50"/>
                <a:gd name="T28" fmla="*/ 93 w 137"/>
                <a:gd name="T29" fmla="*/ 40 h 50"/>
                <a:gd name="T30" fmla="*/ 126 w 137"/>
                <a:gd name="T31" fmla="*/ 50 h 50"/>
                <a:gd name="T32" fmla="*/ 121 w 137"/>
                <a:gd name="T33" fmla="*/ 29 h 50"/>
                <a:gd name="T34" fmla="*/ 102 w 137"/>
                <a:gd name="T35" fmla="*/ 19 h 50"/>
                <a:gd name="T36" fmla="*/ 103 w 137"/>
                <a:gd name="T37" fmla="*/ 6 h 50"/>
                <a:gd name="T38" fmla="*/ 87 w 137"/>
                <a:gd name="T39" fmla="*/ 2 h 50"/>
                <a:gd name="T40" fmla="*/ 82 w 137"/>
                <a:gd name="T41" fmla="*/ 4 h 50"/>
                <a:gd name="T42" fmla="*/ 82 w 137"/>
                <a:gd name="T43" fmla="*/ 4 h 50"/>
                <a:gd name="T44" fmla="*/ 55 w 137"/>
                <a:gd name="T45" fmla="*/ 11 h 50"/>
                <a:gd name="T46" fmla="*/ 44 w 137"/>
                <a:gd name="T47" fmla="*/ 4 h 50"/>
                <a:gd name="T48" fmla="*/ 19 w 137"/>
                <a:gd name="T4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" h="50">
                  <a:moveTo>
                    <a:pt x="87" y="1"/>
                  </a:moveTo>
                  <a:cubicBezTo>
                    <a:pt x="87" y="1"/>
                    <a:pt x="85" y="2"/>
                    <a:pt x="83" y="3"/>
                  </a:cubicBezTo>
                  <a:cubicBezTo>
                    <a:pt x="81" y="3"/>
                    <a:pt x="79" y="4"/>
                    <a:pt x="79" y="4"/>
                  </a:cubicBezTo>
                  <a:cubicBezTo>
                    <a:pt x="80" y="4"/>
                    <a:pt x="80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2"/>
                    <a:pt x="88" y="1"/>
                    <a:pt x="87" y="1"/>
                  </a:cubicBezTo>
                  <a:moveTo>
                    <a:pt x="19" y="0"/>
                  </a:moveTo>
                  <a:cubicBezTo>
                    <a:pt x="18" y="0"/>
                    <a:pt x="16" y="0"/>
                    <a:pt x="15" y="1"/>
                  </a:cubicBezTo>
                  <a:cubicBezTo>
                    <a:pt x="3" y="9"/>
                    <a:pt x="0" y="17"/>
                    <a:pt x="0" y="17"/>
                  </a:cubicBezTo>
                  <a:cubicBezTo>
                    <a:pt x="21" y="25"/>
                    <a:pt x="21" y="26"/>
                    <a:pt x="29" y="27"/>
                  </a:cubicBezTo>
                  <a:cubicBezTo>
                    <a:pt x="37" y="28"/>
                    <a:pt x="37" y="32"/>
                    <a:pt x="49" y="32"/>
                  </a:cubicBezTo>
                  <a:cubicBezTo>
                    <a:pt x="58" y="33"/>
                    <a:pt x="59" y="37"/>
                    <a:pt x="65" y="37"/>
                  </a:cubicBezTo>
                  <a:cubicBezTo>
                    <a:pt x="67" y="37"/>
                    <a:pt x="69" y="36"/>
                    <a:pt x="72" y="36"/>
                  </a:cubicBezTo>
                  <a:cubicBezTo>
                    <a:pt x="75" y="35"/>
                    <a:pt x="77" y="34"/>
                    <a:pt x="79" y="34"/>
                  </a:cubicBezTo>
                  <a:cubicBezTo>
                    <a:pt x="84" y="34"/>
                    <a:pt x="85" y="37"/>
                    <a:pt x="93" y="40"/>
                  </a:cubicBezTo>
                  <a:cubicBezTo>
                    <a:pt x="120" y="48"/>
                    <a:pt x="126" y="50"/>
                    <a:pt x="126" y="50"/>
                  </a:cubicBezTo>
                  <a:cubicBezTo>
                    <a:pt x="126" y="36"/>
                    <a:pt x="137" y="33"/>
                    <a:pt x="121" y="29"/>
                  </a:cubicBezTo>
                  <a:cubicBezTo>
                    <a:pt x="99" y="22"/>
                    <a:pt x="102" y="25"/>
                    <a:pt x="102" y="19"/>
                  </a:cubicBezTo>
                  <a:cubicBezTo>
                    <a:pt x="102" y="13"/>
                    <a:pt x="103" y="6"/>
                    <a:pt x="103" y="6"/>
                  </a:cubicBezTo>
                  <a:cubicBezTo>
                    <a:pt x="88" y="4"/>
                    <a:pt x="88" y="2"/>
                    <a:pt x="87" y="2"/>
                  </a:cubicBezTo>
                  <a:cubicBezTo>
                    <a:pt x="86" y="2"/>
                    <a:pt x="85" y="3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64" y="11"/>
                    <a:pt x="55" y="11"/>
                    <a:pt x="55" y="1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29" y="2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61"/>
            <p:cNvSpPr>
              <a:spLocks noEditPoints="1"/>
            </p:cNvSpPr>
            <p:nvPr/>
          </p:nvSpPr>
          <p:spPr bwMode="auto">
            <a:xfrm>
              <a:off x="12823825" y="-5443538"/>
              <a:ext cx="630238" cy="784225"/>
            </a:xfrm>
            <a:custGeom>
              <a:avLst/>
              <a:gdLst>
                <a:gd name="T0" fmla="*/ 106 w 149"/>
                <a:gd name="T1" fmla="*/ 82 h 185"/>
                <a:gd name="T2" fmla="*/ 106 w 149"/>
                <a:gd name="T3" fmla="*/ 82 h 185"/>
                <a:gd name="T4" fmla="*/ 69 w 149"/>
                <a:gd name="T5" fmla="*/ 46 h 185"/>
                <a:gd name="T6" fmla="*/ 2 w 149"/>
                <a:gd name="T7" fmla="*/ 13 h 185"/>
                <a:gd name="T8" fmla="*/ 3 w 149"/>
                <a:gd name="T9" fmla="*/ 13 h 185"/>
                <a:gd name="T10" fmla="*/ 13 w 149"/>
                <a:gd name="T11" fmla="*/ 24 h 185"/>
                <a:gd name="T12" fmla="*/ 26 w 149"/>
                <a:gd name="T13" fmla="*/ 36 h 185"/>
                <a:gd name="T14" fmla="*/ 33 w 149"/>
                <a:gd name="T15" fmla="*/ 49 h 185"/>
                <a:gd name="T16" fmla="*/ 41 w 149"/>
                <a:gd name="T17" fmla="*/ 61 h 185"/>
                <a:gd name="T18" fmla="*/ 51 w 149"/>
                <a:gd name="T19" fmla="*/ 74 h 185"/>
                <a:gd name="T20" fmla="*/ 63 w 149"/>
                <a:gd name="T21" fmla="*/ 93 h 185"/>
                <a:gd name="T22" fmla="*/ 72 w 149"/>
                <a:gd name="T23" fmla="*/ 106 h 185"/>
                <a:gd name="T24" fmla="*/ 80 w 149"/>
                <a:gd name="T25" fmla="*/ 121 h 185"/>
                <a:gd name="T26" fmla="*/ 88 w 149"/>
                <a:gd name="T27" fmla="*/ 136 h 185"/>
                <a:gd name="T28" fmla="*/ 93 w 149"/>
                <a:gd name="T29" fmla="*/ 146 h 185"/>
                <a:gd name="T30" fmla="*/ 100 w 149"/>
                <a:gd name="T31" fmla="*/ 164 h 185"/>
                <a:gd name="T32" fmla="*/ 115 w 149"/>
                <a:gd name="T33" fmla="*/ 176 h 185"/>
                <a:gd name="T34" fmla="*/ 119 w 149"/>
                <a:gd name="T35" fmla="*/ 174 h 185"/>
                <a:gd name="T36" fmla="*/ 130 w 149"/>
                <a:gd name="T37" fmla="*/ 185 h 185"/>
                <a:gd name="T38" fmla="*/ 133 w 149"/>
                <a:gd name="T39" fmla="*/ 177 h 185"/>
                <a:gd name="T40" fmla="*/ 145 w 149"/>
                <a:gd name="T41" fmla="*/ 173 h 185"/>
                <a:gd name="T42" fmla="*/ 148 w 149"/>
                <a:gd name="T43" fmla="*/ 158 h 185"/>
                <a:gd name="T44" fmla="*/ 149 w 149"/>
                <a:gd name="T45" fmla="*/ 145 h 185"/>
                <a:gd name="T46" fmla="*/ 140 w 149"/>
                <a:gd name="T47" fmla="*/ 131 h 185"/>
                <a:gd name="T48" fmla="*/ 132 w 149"/>
                <a:gd name="T49" fmla="*/ 134 h 185"/>
                <a:gd name="T50" fmla="*/ 130 w 149"/>
                <a:gd name="T51" fmla="*/ 123 h 185"/>
                <a:gd name="T52" fmla="*/ 129 w 149"/>
                <a:gd name="T53" fmla="*/ 112 h 185"/>
                <a:gd name="T54" fmla="*/ 122 w 149"/>
                <a:gd name="T55" fmla="*/ 113 h 185"/>
                <a:gd name="T56" fmla="*/ 114 w 149"/>
                <a:gd name="T57" fmla="*/ 110 h 185"/>
                <a:gd name="T58" fmla="*/ 117 w 149"/>
                <a:gd name="T59" fmla="*/ 93 h 185"/>
                <a:gd name="T60" fmla="*/ 111 w 149"/>
                <a:gd name="T61" fmla="*/ 81 h 185"/>
                <a:gd name="T62" fmla="*/ 107 w 149"/>
                <a:gd name="T63" fmla="*/ 79 h 185"/>
                <a:gd name="T64" fmla="*/ 103 w 149"/>
                <a:gd name="T65" fmla="*/ 78 h 185"/>
                <a:gd name="T66" fmla="*/ 95 w 149"/>
                <a:gd name="T67" fmla="*/ 75 h 185"/>
                <a:gd name="T68" fmla="*/ 88 w 149"/>
                <a:gd name="T69" fmla="*/ 66 h 185"/>
                <a:gd name="T70" fmla="*/ 83 w 149"/>
                <a:gd name="T71" fmla="*/ 58 h 185"/>
                <a:gd name="T72" fmla="*/ 80 w 149"/>
                <a:gd name="T73" fmla="*/ 58 h 185"/>
                <a:gd name="T74" fmla="*/ 72 w 149"/>
                <a:gd name="T75" fmla="*/ 53 h 185"/>
                <a:gd name="T76" fmla="*/ 68 w 149"/>
                <a:gd name="T77" fmla="*/ 45 h 185"/>
                <a:gd name="T78" fmla="*/ 64 w 149"/>
                <a:gd name="T79" fmla="*/ 38 h 185"/>
                <a:gd name="T80" fmla="*/ 60 w 149"/>
                <a:gd name="T81" fmla="*/ 38 h 185"/>
                <a:gd name="T82" fmla="*/ 56 w 149"/>
                <a:gd name="T83" fmla="*/ 34 h 185"/>
                <a:gd name="T84" fmla="*/ 53 w 149"/>
                <a:gd name="T85" fmla="*/ 30 h 185"/>
                <a:gd name="T86" fmla="*/ 47 w 149"/>
                <a:gd name="T87" fmla="*/ 22 h 185"/>
                <a:gd name="T88" fmla="*/ 42 w 149"/>
                <a:gd name="T89" fmla="*/ 19 h 185"/>
                <a:gd name="T90" fmla="*/ 37 w 149"/>
                <a:gd name="T91" fmla="*/ 10 h 185"/>
                <a:gd name="T92" fmla="*/ 35 w 149"/>
                <a:gd name="T93" fmla="*/ 9 h 185"/>
                <a:gd name="T94" fmla="*/ 29 w 149"/>
                <a:gd name="T95" fmla="*/ 5 h 185"/>
                <a:gd name="T96" fmla="*/ 26 w 149"/>
                <a:gd name="T97" fmla="*/ 5 h 185"/>
                <a:gd name="T98" fmla="*/ 14 w 149"/>
                <a:gd name="T99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85">
                  <a:moveTo>
                    <a:pt x="106" y="82"/>
                  </a:move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moveTo>
                    <a:pt x="106" y="82"/>
                  </a:move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moveTo>
                    <a:pt x="69" y="46"/>
                  </a:move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5"/>
                  </a:cubicBezTo>
                  <a:cubicBezTo>
                    <a:pt x="4" y="18"/>
                    <a:pt x="7" y="20"/>
                    <a:pt x="7" y="20"/>
                  </a:cubicBezTo>
                  <a:cubicBezTo>
                    <a:pt x="10" y="22"/>
                    <a:pt x="11" y="24"/>
                    <a:pt x="13" y="24"/>
                  </a:cubicBezTo>
                  <a:cubicBezTo>
                    <a:pt x="14" y="25"/>
                    <a:pt x="15" y="27"/>
                    <a:pt x="15" y="27"/>
                  </a:cubicBezTo>
                  <a:cubicBezTo>
                    <a:pt x="15" y="27"/>
                    <a:pt x="16" y="30"/>
                    <a:pt x="18" y="31"/>
                  </a:cubicBezTo>
                  <a:cubicBezTo>
                    <a:pt x="23" y="34"/>
                    <a:pt x="26" y="35"/>
                    <a:pt x="26" y="36"/>
                  </a:cubicBezTo>
                  <a:cubicBezTo>
                    <a:pt x="26" y="38"/>
                    <a:pt x="25" y="40"/>
                    <a:pt x="25" y="40"/>
                  </a:cubicBezTo>
                  <a:cubicBezTo>
                    <a:pt x="29" y="42"/>
                    <a:pt x="28" y="42"/>
                    <a:pt x="30" y="44"/>
                  </a:cubicBezTo>
                  <a:cubicBezTo>
                    <a:pt x="32" y="47"/>
                    <a:pt x="31" y="48"/>
                    <a:pt x="33" y="49"/>
                  </a:cubicBezTo>
                  <a:cubicBezTo>
                    <a:pt x="35" y="50"/>
                    <a:pt x="38" y="50"/>
                    <a:pt x="37" y="53"/>
                  </a:cubicBezTo>
                  <a:cubicBezTo>
                    <a:pt x="36" y="55"/>
                    <a:pt x="37" y="57"/>
                    <a:pt x="36" y="58"/>
                  </a:cubicBezTo>
                  <a:cubicBezTo>
                    <a:pt x="35" y="59"/>
                    <a:pt x="41" y="61"/>
                    <a:pt x="41" y="61"/>
                  </a:cubicBezTo>
                  <a:cubicBezTo>
                    <a:pt x="41" y="61"/>
                    <a:pt x="46" y="63"/>
                    <a:pt x="47" y="63"/>
                  </a:cubicBezTo>
                  <a:cubicBezTo>
                    <a:pt x="48" y="64"/>
                    <a:pt x="51" y="62"/>
                    <a:pt x="51" y="67"/>
                  </a:cubicBezTo>
                  <a:cubicBezTo>
                    <a:pt x="51" y="72"/>
                    <a:pt x="50" y="72"/>
                    <a:pt x="51" y="74"/>
                  </a:cubicBezTo>
                  <a:cubicBezTo>
                    <a:pt x="51" y="76"/>
                    <a:pt x="51" y="78"/>
                    <a:pt x="52" y="79"/>
                  </a:cubicBezTo>
                  <a:cubicBezTo>
                    <a:pt x="54" y="81"/>
                    <a:pt x="53" y="87"/>
                    <a:pt x="55" y="88"/>
                  </a:cubicBezTo>
                  <a:cubicBezTo>
                    <a:pt x="61" y="91"/>
                    <a:pt x="62" y="91"/>
                    <a:pt x="63" y="93"/>
                  </a:cubicBezTo>
                  <a:cubicBezTo>
                    <a:pt x="64" y="95"/>
                    <a:pt x="63" y="95"/>
                    <a:pt x="64" y="97"/>
                  </a:cubicBezTo>
                  <a:cubicBezTo>
                    <a:pt x="68" y="101"/>
                    <a:pt x="69" y="100"/>
                    <a:pt x="70" y="102"/>
                  </a:cubicBezTo>
                  <a:cubicBezTo>
                    <a:pt x="71" y="104"/>
                    <a:pt x="70" y="104"/>
                    <a:pt x="72" y="106"/>
                  </a:cubicBezTo>
                  <a:cubicBezTo>
                    <a:pt x="73" y="108"/>
                    <a:pt x="73" y="107"/>
                    <a:pt x="75" y="110"/>
                  </a:cubicBezTo>
                  <a:cubicBezTo>
                    <a:pt x="77" y="113"/>
                    <a:pt x="76" y="117"/>
                    <a:pt x="78" y="118"/>
                  </a:cubicBezTo>
                  <a:cubicBezTo>
                    <a:pt x="80" y="118"/>
                    <a:pt x="78" y="119"/>
                    <a:pt x="80" y="121"/>
                  </a:cubicBezTo>
                  <a:cubicBezTo>
                    <a:pt x="84" y="124"/>
                    <a:pt x="83" y="124"/>
                    <a:pt x="83" y="126"/>
                  </a:cubicBezTo>
                  <a:cubicBezTo>
                    <a:pt x="83" y="128"/>
                    <a:pt x="82" y="130"/>
                    <a:pt x="82" y="130"/>
                  </a:cubicBezTo>
                  <a:cubicBezTo>
                    <a:pt x="88" y="133"/>
                    <a:pt x="87" y="134"/>
                    <a:pt x="88" y="136"/>
                  </a:cubicBezTo>
                  <a:cubicBezTo>
                    <a:pt x="88" y="137"/>
                    <a:pt x="86" y="138"/>
                    <a:pt x="88" y="139"/>
                  </a:cubicBezTo>
                  <a:cubicBezTo>
                    <a:pt x="89" y="140"/>
                    <a:pt x="91" y="141"/>
                    <a:pt x="92" y="142"/>
                  </a:cubicBezTo>
                  <a:cubicBezTo>
                    <a:pt x="93" y="143"/>
                    <a:pt x="91" y="145"/>
                    <a:pt x="93" y="146"/>
                  </a:cubicBezTo>
                  <a:cubicBezTo>
                    <a:pt x="96" y="149"/>
                    <a:pt x="94" y="150"/>
                    <a:pt x="96" y="152"/>
                  </a:cubicBezTo>
                  <a:cubicBezTo>
                    <a:pt x="98" y="154"/>
                    <a:pt x="98" y="153"/>
                    <a:pt x="99" y="156"/>
                  </a:cubicBezTo>
                  <a:cubicBezTo>
                    <a:pt x="100" y="159"/>
                    <a:pt x="100" y="163"/>
                    <a:pt x="100" y="164"/>
                  </a:cubicBezTo>
                  <a:cubicBezTo>
                    <a:pt x="103" y="168"/>
                    <a:pt x="104" y="168"/>
                    <a:pt x="106" y="169"/>
                  </a:cubicBezTo>
                  <a:cubicBezTo>
                    <a:pt x="111" y="170"/>
                    <a:pt x="114" y="169"/>
                    <a:pt x="114" y="172"/>
                  </a:cubicBezTo>
                  <a:cubicBezTo>
                    <a:pt x="114" y="174"/>
                    <a:pt x="114" y="176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8" y="175"/>
                    <a:pt x="117" y="173"/>
                    <a:pt x="118" y="173"/>
                  </a:cubicBezTo>
                  <a:cubicBezTo>
                    <a:pt x="118" y="173"/>
                    <a:pt x="118" y="173"/>
                    <a:pt x="119" y="174"/>
                  </a:cubicBezTo>
                  <a:cubicBezTo>
                    <a:pt x="122" y="178"/>
                    <a:pt x="123" y="179"/>
                    <a:pt x="125" y="181"/>
                  </a:cubicBezTo>
                  <a:cubicBezTo>
                    <a:pt x="127" y="183"/>
                    <a:pt x="128" y="184"/>
                    <a:pt x="130" y="185"/>
                  </a:cubicBezTo>
                  <a:cubicBezTo>
                    <a:pt x="130" y="185"/>
                    <a:pt x="130" y="185"/>
                    <a:pt x="130" y="185"/>
                  </a:cubicBezTo>
                  <a:cubicBezTo>
                    <a:pt x="131" y="185"/>
                    <a:pt x="127" y="181"/>
                    <a:pt x="128" y="178"/>
                  </a:cubicBezTo>
                  <a:cubicBezTo>
                    <a:pt x="129" y="177"/>
                    <a:pt x="130" y="176"/>
                    <a:pt x="130" y="176"/>
                  </a:cubicBezTo>
                  <a:cubicBezTo>
                    <a:pt x="131" y="176"/>
                    <a:pt x="132" y="176"/>
                    <a:pt x="133" y="177"/>
                  </a:cubicBezTo>
                  <a:cubicBezTo>
                    <a:pt x="137" y="178"/>
                    <a:pt x="140" y="178"/>
                    <a:pt x="141" y="178"/>
                  </a:cubicBezTo>
                  <a:cubicBezTo>
                    <a:pt x="142" y="178"/>
                    <a:pt x="143" y="178"/>
                    <a:pt x="143" y="178"/>
                  </a:cubicBezTo>
                  <a:cubicBezTo>
                    <a:pt x="146" y="178"/>
                    <a:pt x="145" y="174"/>
                    <a:pt x="145" y="173"/>
                  </a:cubicBezTo>
                  <a:cubicBezTo>
                    <a:pt x="145" y="172"/>
                    <a:pt x="145" y="166"/>
                    <a:pt x="145" y="165"/>
                  </a:cubicBezTo>
                  <a:cubicBezTo>
                    <a:pt x="145" y="164"/>
                    <a:pt x="144" y="162"/>
                    <a:pt x="145" y="161"/>
                  </a:cubicBezTo>
                  <a:cubicBezTo>
                    <a:pt x="146" y="160"/>
                    <a:pt x="148" y="160"/>
                    <a:pt x="148" y="158"/>
                  </a:cubicBezTo>
                  <a:cubicBezTo>
                    <a:pt x="147" y="155"/>
                    <a:pt x="148" y="155"/>
                    <a:pt x="148" y="153"/>
                  </a:cubicBezTo>
                  <a:cubicBezTo>
                    <a:pt x="148" y="151"/>
                    <a:pt x="149" y="148"/>
                    <a:pt x="149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5" y="142"/>
                    <a:pt x="146" y="145"/>
                    <a:pt x="145" y="140"/>
                  </a:cubicBezTo>
                  <a:cubicBezTo>
                    <a:pt x="144" y="136"/>
                    <a:pt x="145" y="136"/>
                    <a:pt x="144" y="135"/>
                  </a:cubicBezTo>
                  <a:cubicBezTo>
                    <a:pt x="142" y="133"/>
                    <a:pt x="141" y="131"/>
                    <a:pt x="140" y="131"/>
                  </a:cubicBezTo>
                  <a:cubicBezTo>
                    <a:pt x="140" y="131"/>
                    <a:pt x="140" y="132"/>
                    <a:pt x="140" y="132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2" y="134"/>
                    <a:pt x="132" y="134"/>
                  </a:cubicBezTo>
                  <a:cubicBezTo>
                    <a:pt x="127" y="133"/>
                    <a:pt x="127" y="132"/>
                    <a:pt x="127" y="132"/>
                  </a:cubicBezTo>
                  <a:cubicBezTo>
                    <a:pt x="127" y="132"/>
                    <a:pt x="131" y="130"/>
                    <a:pt x="130" y="128"/>
                  </a:cubicBezTo>
                  <a:cubicBezTo>
                    <a:pt x="130" y="126"/>
                    <a:pt x="130" y="125"/>
                    <a:pt x="130" y="123"/>
                  </a:cubicBezTo>
                  <a:cubicBezTo>
                    <a:pt x="128" y="119"/>
                    <a:pt x="128" y="122"/>
                    <a:pt x="128" y="119"/>
                  </a:cubicBezTo>
                  <a:cubicBezTo>
                    <a:pt x="129" y="117"/>
                    <a:pt x="130" y="114"/>
                    <a:pt x="129" y="114"/>
                  </a:cubicBezTo>
                  <a:cubicBezTo>
                    <a:pt x="129" y="114"/>
                    <a:pt x="129" y="112"/>
                    <a:pt x="129" y="112"/>
                  </a:cubicBezTo>
                  <a:cubicBezTo>
                    <a:pt x="124" y="112"/>
                    <a:pt x="123" y="113"/>
                    <a:pt x="123" y="113"/>
                  </a:cubicBezTo>
                  <a:cubicBezTo>
                    <a:pt x="123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1" y="110"/>
                    <a:pt x="122" y="110"/>
                    <a:pt x="121" y="110"/>
                  </a:cubicBezTo>
                  <a:cubicBezTo>
                    <a:pt x="119" y="110"/>
                    <a:pt x="116" y="110"/>
                    <a:pt x="114" y="110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6" y="100"/>
                    <a:pt x="116" y="99"/>
                  </a:cubicBezTo>
                  <a:cubicBezTo>
                    <a:pt x="118" y="96"/>
                    <a:pt x="118" y="95"/>
                    <a:pt x="117" y="93"/>
                  </a:cubicBezTo>
                  <a:cubicBezTo>
                    <a:pt x="116" y="91"/>
                    <a:pt x="115" y="92"/>
                    <a:pt x="115" y="90"/>
                  </a:cubicBezTo>
                  <a:cubicBezTo>
                    <a:pt x="115" y="88"/>
                    <a:pt x="114" y="87"/>
                    <a:pt x="114" y="86"/>
                  </a:cubicBezTo>
                  <a:cubicBezTo>
                    <a:pt x="113" y="83"/>
                    <a:pt x="111" y="81"/>
                    <a:pt x="111" y="81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5" y="81"/>
                    <a:pt x="107" y="79"/>
                    <a:pt x="107" y="79"/>
                  </a:cubicBezTo>
                  <a:cubicBezTo>
                    <a:pt x="109" y="77"/>
                    <a:pt x="107" y="75"/>
                    <a:pt x="107" y="75"/>
                  </a:cubicBezTo>
                  <a:cubicBezTo>
                    <a:pt x="106" y="75"/>
                    <a:pt x="104" y="78"/>
                    <a:pt x="104" y="78"/>
                  </a:cubicBezTo>
                  <a:cubicBezTo>
                    <a:pt x="104" y="78"/>
                    <a:pt x="104" y="78"/>
                    <a:pt x="103" y="78"/>
                  </a:cubicBezTo>
                  <a:cubicBezTo>
                    <a:pt x="102" y="78"/>
                    <a:pt x="103" y="76"/>
                    <a:pt x="102" y="76"/>
                  </a:cubicBezTo>
                  <a:cubicBezTo>
                    <a:pt x="99" y="75"/>
                    <a:pt x="98" y="74"/>
                    <a:pt x="97" y="74"/>
                  </a:cubicBezTo>
                  <a:cubicBezTo>
                    <a:pt x="97" y="74"/>
                    <a:pt x="96" y="75"/>
                    <a:pt x="95" y="75"/>
                  </a:cubicBezTo>
                  <a:cubicBezTo>
                    <a:pt x="95" y="75"/>
                    <a:pt x="94" y="75"/>
                    <a:pt x="94" y="75"/>
                  </a:cubicBezTo>
                  <a:cubicBezTo>
                    <a:pt x="91" y="75"/>
                    <a:pt x="95" y="71"/>
                    <a:pt x="95" y="71"/>
                  </a:cubicBezTo>
                  <a:cubicBezTo>
                    <a:pt x="95" y="71"/>
                    <a:pt x="90" y="67"/>
                    <a:pt x="88" y="66"/>
                  </a:cubicBezTo>
                  <a:cubicBezTo>
                    <a:pt x="85" y="65"/>
                    <a:pt x="85" y="67"/>
                    <a:pt x="85" y="63"/>
                  </a:cubicBezTo>
                  <a:cubicBezTo>
                    <a:pt x="85" y="60"/>
                    <a:pt x="85" y="58"/>
                    <a:pt x="84" y="58"/>
                  </a:cubicBezTo>
                  <a:cubicBezTo>
                    <a:pt x="84" y="58"/>
                    <a:pt x="83" y="58"/>
                    <a:pt x="83" y="58"/>
                  </a:cubicBezTo>
                  <a:cubicBezTo>
                    <a:pt x="83" y="58"/>
                    <a:pt x="82" y="58"/>
                    <a:pt x="82" y="58"/>
                  </a:cubicBezTo>
                  <a:cubicBezTo>
                    <a:pt x="81" y="58"/>
                    <a:pt x="81" y="58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79" y="58"/>
                    <a:pt x="79" y="59"/>
                    <a:pt x="79" y="60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1"/>
                    <a:pt x="71" y="56"/>
                    <a:pt x="72" y="5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7" y="42"/>
                    <a:pt x="68" y="41"/>
                    <a:pt x="68" y="41"/>
                  </a:cubicBezTo>
                  <a:cubicBezTo>
                    <a:pt x="65" y="38"/>
                    <a:pt x="64" y="38"/>
                    <a:pt x="64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7" y="36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5"/>
                    <a:pt x="56" y="35"/>
                  </a:cubicBezTo>
                  <a:cubicBezTo>
                    <a:pt x="56" y="35"/>
                    <a:pt x="56" y="34"/>
                    <a:pt x="55" y="34"/>
                  </a:cubicBezTo>
                  <a:cubicBezTo>
                    <a:pt x="54" y="31"/>
                    <a:pt x="54" y="31"/>
                    <a:pt x="53" y="30"/>
                  </a:cubicBezTo>
                  <a:cubicBezTo>
                    <a:pt x="52" y="28"/>
                    <a:pt x="54" y="28"/>
                    <a:pt x="52" y="27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3"/>
                    <a:pt x="47" y="22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43" y="19"/>
                    <a:pt x="42" y="19"/>
                    <a:pt x="42" y="19"/>
                  </a:cubicBezTo>
                  <a:cubicBezTo>
                    <a:pt x="40" y="19"/>
                    <a:pt x="40" y="16"/>
                    <a:pt x="40" y="16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4" y="7"/>
                    <a:pt x="36" y="6"/>
                    <a:pt x="34" y="6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5"/>
                    <a:pt x="22" y="6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3" y="4"/>
                    <a:pt x="11" y="1"/>
                    <a:pt x="1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62"/>
            <p:cNvSpPr>
              <a:spLocks/>
            </p:cNvSpPr>
            <p:nvPr/>
          </p:nvSpPr>
          <p:spPr bwMode="auto">
            <a:xfrm>
              <a:off x="14174788" y="-5151438"/>
              <a:ext cx="363538" cy="496888"/>
            </a:xfrm>
            <a:custGeom>
              <a:avLst/>
              <a:gdLst>
                <a:gd name="T0" fmla="*/ 77 w 86"/>
                <a:gd name="T1" fmla="*/ 5 h 117"/>
                <a:gd name="T2" fmla="*/ 65 w 86"/>
                <a:gd name="T3" fmla="*/ 10 h 117"/>
                <a:gd name="T4" fmla="*/ 58 w 86"/>
                <a:gd name="T5" fmla="*/ 11 h 117"/>
                <a:gd name="T6" fmla="*/ 53 w 86"/>
                <a:gd name="T7" fmla="*/ 9 h 117"/>
                <a:gd name="T8" fmla="*/ 46 w 86"/>
                <a:gd name="T9" fmla="*/ 12 h 117"/>
                <a:gd name="T10" fmla="*/ 41 w 86"/>
                <a:gd name="T11" fmla="*/ 11 h 117"/>
                <a:gd name="T12" fmla="*/ 40 w 86"/>
                <a:gd name="T13" fmla="*/ 11 h 117"/>
                <a:gd name="T14" fmla="*/ 27 w 86"/>
                <a:gd name="T15" fmla="*/ 6 h 117"/>
                <a:gd name="T16" fmla="*/ 21 w 86"/>
                <a:gd name="T17" fmla="*/ 11 h 117"/>
                <a:gd name="T18" fmla="*/ 17 w 86"/>
                <a:gd name="T19" fmla="*/ 11 h 117"/>
                <a:gd name="T20" fmla="*/ 10 w 86"/>
                <a:gd name="T21" fmla="*/ 23 h 117"/>
                <a:gd name="T22" fmla="*/ 11 w 86"/>
                <a:gd name="T23" fmla="*/ 35 h 117"/>
                <a:gd name="T24" fmla="*/ 6 w 86"/>
                <a:gd name="T25" fmla="*/ 42 h 117"/>
                <a:gd name="T26" fmla="*/ 5 w 86"/>
                <a:gd name="T27" fmla="*/ 52 h 117"/>
                <a:gd name="T28" fmla="*/ 4 w 86"/>
                <a:gd name="T29" fmla="*/ 62 h 117"/>
                <a:gd name="T30" fmla="*/ 0 w 86"/>
                <a:gd name="T31" fmla="*/ 70 h 117"/>
                <a:gd name="T32" fmla="*/ 0 w 86"/>
                <a:gd name="T33" fmla="*/ 78 h 117"/>
                <a:gd name="T34" fmla="*/ 8 w 86"/>
                <a:gd name="T35" fmla="*/ 84 h 117"/>
                <a:gd name="T36" fmla="*/ 11 w 86"/>
                <a:gd name="T37" fmla="*/ 94 h 117"/>
                <a:gd name="T38" fmla="*/ 3 w 86"/>
                <a:gd name="T39" fmla="*/ 102 h 117"/>
                <a:gd name="T40" fmla="*/ 5 w 86"/>
                <a:gd name="T41" fmla="*/ 115 h 117"/>
                <a:gd name="T42" fmla="*/ 13 w 86"/>
                <a:gd name="T43" fmla="*/ 116 h 117"/>
                <a:gd name="T44" fmla="*/ 19 w 86"/>
                <a:gd name="T45" fmla="*/ 115 h 117"/>
                <a:gd name="T46" fmla="*/ 20 w 86"/>
                <a:gd name="T47" fmla="*/ 103 h 117"/>
                <a:gd name="T48" fmla="*/ 19 w 86"/>
                <a:gd name="T49" fmla="*/ 93 h 117"/>
                <a:gd name="T50" fmla="*/ 22 w 86"/>
                <a:gd name="T51" fmla="*/ 84 h 117"/>
                <a:gd name="T52" fmla="*/ 32 w 86"/>
                <a:gd name="T53" fmla="*/ 76 h 117"/>
                <a:gd name="T54" fmla="*/ 32 w 86"/>
                <a:gd name="T55" fmla="*/ 83 h 117"/>
                <a:gd name="T56" fmla="*/ 33 w 86"/>
                <a:gd name="T57" fmla="*/ 90 h 117"/>
                <a:gd name="T58" fmla="*/ 37 w 86"/>
                <a:gd name="T59" fmla="*/ 104 h 117"/>
                <a:gd name="T60" fmla="*/ 43 w 86"/>
                <a:gd name="T61" fmla="*/ 108 h 117"/>
                <a:gd name="T62" fmla="*/ 47 w 86"/>
                <a:gd name="T63" fmla="*/ 103 h 117"/>
                <a:gd name="T64" fmla="*/ 54 w 86"/>
                <a:gd name="T65" fmla="*/ 99 h 117"/>
                <a:gd name="T66" fmla="*/ 52 w 86"/>
                <a:gd name="T67" fmla="*/ 105 h 117"/>
                <a:gd name="T68" fmla="*/ 50 w 86"/>
                <a:gd name="T69" fmla="*/ 110 h 117"/>
                <a:gd name="T70" fmla="*/ 55 w 86"/>
                <a:gd name="T71" fmla="*/ 117 h 117"/>
                <a:gd name="T72" fmla="*/ 62 w 86"/>
                <a:gd name="T73" fmla="*/ 114 h 117"/>
                <a:gd name="T74" fmla="*/ 61 w 86"/>
                <a:gd name="T75" fmla="*/ 107 h 117"/>
                <a:gd name="T76" fmla="*/ 63 w 86"/>
                <a:gd name="T77" fmla="*/ 99 h 117"/>
                <a:gd name="T78" fmla="*/ 55 w 86"/>
                <a:gd name="T79" fmla="*/ 90 h 117"/>
                <a:gd name="T80" fmla="*/ 50 w 86"/>
                <a:gd name="T81" fmla="*/ 80 h 117"/>
                <a:gd name="T82" fmla="*/ 41 w 86"/>
                <a:gd name="T83" fmla="*/ 71 h 117"/>
                <a:gd name="T84" fmla="*/ 36 w 86"/>
                <a:gd name="T85" fmla="*/ 64 h 117"/>
                <a:gd name="T86" fmla="*/ 33 w 86"/>
                <a:gd name="T87" fmla="*/ 61 h 117"/>
                <a:gd name="T88" fmla="*/ 35 w 86"/>
                <a:gd name="T89" fmla="*/ 61 h 117"/>
                <a:gd name="T90" fmla="*/ 44 w 86"/>
                <a:gd name="T91" fmla="*/ 56 h 117"/>
                <a:gd name="T92" fmla="*/ 52 w 86"/>
                <a:gd name="T93" fmla="*/ 48 h 117"/>
                <a:gd name="T94" fmla="*/ 60 w 86"/>
                <a:gd name="T95" fmla="*/ 42 h 117"/>
                <a:gd name="T96" fmla="*/ 50 w 86"/>
                <a:gd name="T97" fmla="*/ 42 h 117"/>
                <a:gd name="T98" fmla="*/ 44 w 86"/>
                <a:gd name="T99" fmla="*/ 43 h 117"/>
                <a:gd name="T100" fmla="*/ 32 w 86"/>
                <a:gd name="T101" fmla="*/ 43 h 117"/>
                <a:gd name="T102" fmla="*/ 26 w 86"/>
                <a:gd name="T103" fmla="*/ 45 h 117"/>
                <a:gd name="T104" fmla="*/ 24 w 86"/>
                <a:gd name="T105" fmla="*/ 42 h 117"/>
                <a:gd name="T106" fmla="*/ 20 w 86"/>
                <a:gd name="T107" fmla="*/ 28 h 117"/>
                <a:gd name="T108" fmla="*/ 22 w 86"/>
                <a:gd name="T109" fmla="*/ 20 h 117"/>
                <a:gd name="T110" fmla="*/ 32 w 86"/>
                <a:gd name="T111" fmla="*/ 20 h 117"/>
                <a:gd name="T112" fmla="*/ 40 w 86"/>
                <a:gd name="T113" fmla="*/ 21 h 117"/>
                <a:gd name="T114" fmla="*/ 45 w 86"/>
                <a:gd name="T115" fmla="*/ 21 h 117"/>
                <a:gd name="T116" fmla="*/ 51 w 86"/>
                <a:gd name="T117" fmla="*/ 20 h 117"/>
                <a:gd name="T118" fmla="*/ 68 w 86"/>
                <a:gd name="T119" fmla="*/ 23 h 117"/>
                <a:gd name="T120" fmla="*/ 74 w 86"/>
                <a:gd name="T121" fmla="*/ 20 h 117"/>
                <a:gd name="T122" fmla="*/ 82 w 86"/>
                <a:gd name="T123" fmla="*/ 11 h 117"/>
                <a:gd name="T124" fmla="*/ 85 w 86"/>
                <a:gd name="T125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" h="117">
                  <a:moveTo>
                    <a:pt x="81" y="0"/>
                  </a:moveTo>
                  <a:cubicBezTo>
                    <a:pt x="77" y="3"/>
                    <a:pt x="78" y="4"/>
                    <a:pt x="77" y="5"/>
                  </a:cubicBezTo>
                  <a:cubicBezTo>
                    <a:pt x="76" y="6"/>
                    <a:pt x="75" y="8"/>
                    <a:pt x="74" y="8"/>
                  </a:cubicBezTo>
                  <a:cubicBezTo>
                    <a:pt x="68" y="10"/>
                    <a:pt x="67" y="9"/>
                    <a:pt x="65" y="10"/>
                  </a:cubicBezTo>
                  <a:cubicBezTo>
                    <a:pt x="63" y="11"/>
                    <a:pt x="62" y="11"/>
                    <a:pt x="61" y="11"/>
                  </a:cubicBezTo>
                  <a:cubicBezTo>
                    <a:pt x="61" y="11"/>
                    <a:pt x="60" y="11"/>
                    <a:pt x="58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0" y="11"/>
                    <a:pt x="49" y="12"/>
                    <a:pt x="48" y="12"/>
                  </a:cubicBezTo>
                  <a:cubicBezTo>
                    <a:pt x="47" y="12"/>
                    <a:pt x="47" y="12"/>
                    <a:pt x="46" y="12"/>
                  </a:cubicBezTo>
                  <a:cubicBezTo>
                    <a:pt x="44" y="11"/>
                    <a:pt x="43" y="11"/>
                    <a:pt x="42" y="11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41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5" y="9"/>
                    <a:pt x="36" y="7"/>
                    <a:pt x="34" y="7"/>
                  </a:cubicBezTo>
                  <a:cubicBezTo>
                    <a:pt x="31" y="7"/>
                    <a:pt x="29" y="6"/>
                    <a:pt x="27" y="6"/>
                  </a:cubicBezTo>
                  <a:cubicBezTo>
                    <a:pt x="27" y="6"/>
                    <a:pt x="26" y="6"/>
                    <a:pt x="26" y="7"/>
                  </a:cubicBezTo>
                  <a:cubicBezTo>
                    <a:pt x="24" y="7"/>
                    <a:pt x="22" y="9"/>
                    <a:pt x="21" y="11"/>
                  </a:cubicBezTo>
                  <a:cubicBezTo>
                    <a:pt x="21" y="11"/>
                    <a:pt x="20" y="11"/>
                    <a:pt x="19" y="11"/>
                  </a:cubicBezTo>
                  <a:cubicBezTo>
                    <a:pt x="18" y="11"/>
                    <a:pt x="17" y="11"/>
                    <a:pt x="17" y="1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9"/>
                    <a:pt x="10" y="22"/>
                    <a:pt x="10" y="23"/>
                  </a:cubicBezTo>
                  <a:cubicBezTo>
                    <a:pt x="12" y="25"/>
                    <a:pt x="10" y="30"/>
                    <a:pt x="10" y="30"/>
                  </a:cubicBezTo>
                  <a:cubicBezTo>
                    <a:pt x="10" y="30"/>
                    <a:pt x="11" y="34"/>
                    <a:pt x="11" y="35"/>
                  </a:cubicBezTo>
                  <a:cubicBezTo>
                    <a:pt x="12" y="36"/>
                    <a:pt x="13" y="37"/>
                    <a:pt x="12" y="38"/>
                  </a:cubicBezTo>
                  <a:cubicBezTo>
                    <a:pt x="8" y="41"/>
                    <a:pt x="6" y="42"/>
                    <a:pt x="6" y="42"/>
                  </a:cubicBezTo>
                  <a:cubicBezTo>
                    <a:pt x="6" y="46"/>
                    <a:pt x="6" y="44"/>
                    <a:pt x="6" y="47"/>
                  </a:cubicBezTo>
                  <a:cubicBezTo>
                    <a:pt x="6" y="49"/>
                    <a:pt x="6" y="50"/>
                    <a:pt x="5" y="52"/>
                  </a:cubicBezTo>
                  <a:cubicBezTo>
                    <a:pt x="5" y="54"/>
                    <a:pt x="4" y="55"/>
                    <a:pt x="4" y="57"/>
                  </a:cubicBezTo>
                  <a:cubicBezTo>
                    <a:pt x="4" y="59"/>
                    <a:pt x="4" y="60"/>
                    <a:pt x="4" y="62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1" y="68"/>
                    <a:pt x="0" y="68"/>
                    <a:pt x="0" y="70"/>
                  </a:cubicBezTo>
                  <a:cubicBezTo>
                    <a:pt x="0" y="71"/>
                    <a:pt x="0" y="73"/>
                    <a:pt x="0" y="74"/>
                  </a:cubicBezTo>
                  <a:cubicBezTo>
                    <a:pt x="0" y="76"/>
                    <a:pt x="0" y="76"/>
                    <a:pt x="0" y="78"/>
                  </a:cubicBezTo>
                  <a:cubicBezTo>
                    <a:pt x="0" y="81"/>
                    <a:pt x="1" y="83"/>
                    <a:pt x="1" y="83"/>
                  </a:cubicBezTo>
                  <a:cubicBezTo>
                    <a:pt x="6" y="84"/>
                    <a:pt x="8" y="84"/>
                    <a:pt x="8" y="84"/>
                  </a:cubicBezTo>
                  <a:cubicBezTo>
                    <a:pt x="8" y="89"/>
                    <a:pt x="6" y="86"/>
                    <a:pt x="8" y="89"/>
                  </a:cubicBezTo>
                  <a:cubicBezTo>
                    <a:pt x="10" y="93"/>
                    <a:pt x="13" y="93"/>
                    <a:pt x="11" y="94"/>
                  </a:cubicBezTo>
                  <a:cubicBezTo>
                    <a:pt x="6" y="97"/>
                    <a:pt x="7" y="97"/>
                    <a:pt x="5" y="99"/>
                  </a:cubicBezTo>
                  <a:cubicBezTo>
                    <a:pt x="4" y="100"/>
                    <a:pt x="4" y="100"/>
                    <a:pt x="3" y="102"/>
                  </a:cubicBezTo>
                  <a:cubicBezTo>
                    <a:pt x="3" y="104"/>
                    <a:pt x="5" y="105"/>
                    <a:pt x="4" y="108"/>
                  </a:cubicBezTo>
                  <a:cubicBezTo>
                    <a:pt x="4" y="112"/>
                    <a:pt x="4" y="115"/>
                    <a:pt x="5" y="115"/>
                  </a:cubicBezTo>
                  <a:cubicBezTo>
                    <a:pt x="8" y="115"/>
                    <a:pt x="10" y="116"/>
                    <a:pt x="11" y="116"/>
                  </a:cubicBezTo>
                  <a:cubicBezTo>
                    <a:pt x="12" y="116"/>
                    <a:pt x="13" y="116"/>
                    <a:pt x="13" y="116"/>
                  </a:cubicBezTo>
                  <a:cubicBezTo>
                    <a:pt x="14" y="116"/>
                    <a:pt x="16" y="116"/>
                    <a:pt x="17" y="116"/>
                  </a:cubicBezTo>
                  <a:cubicBezTo>
                    <a:pt x="18" y="116"/>
                    <a:pt x="19" y="116"/>
                    <a:pt x="19" y="115"/>
                  </a:cubicBezTo>
                  <a:cubicBezTo>
                    <a:pt x="22" y="110"/>
                    <a:pt x="22" y="109"/>
                    <a:pt x="21" y="108"/>
                  </a:cubicBezTo>
                  <a:cubicBezTo>
                    <a:pt x="19" y="106"/>
                    <a:pt x="20" y="103"/>
                    <a:pt x="20" y="103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19" y="95"/>
                    <a:pt x="19" y="93"/>
                    <a:pt x="19" y="93"/>
                  </a:cubicBezTo>
                  <a:cubicBezTo>
                    <a:pt x="22" y="90"/>
                    <a:pt x="23" y="89"/>
                    <a:pt x="23" y="87"/>
                  </a:cubicBezTo>
                  <a:cubicBezTo>
                    <a:pt x="23" y="86"/>
                    <a:pt x="22" y="86"/>
                    <a:pt x="22" y="84"/>
                  </a:cubicBezTo>
                  <a:cubicBezTo>
                    <a:pt x="22" y="81"/>
                    <a:pt x="22" y="79"/>
                    <a:pt x="23" y="78"/>
                  </a:cubicBezTo>
                  <a:cubicBezTo>
                    <a:pt x="27" y="77"/>
                    <a:pt x="30" y="76"/>
                    <a:pt x="32" y="76"/>
                  </a:cubicBezTo>
                  <a:cubicBezTo>
                    <a:pt x="33" y="76"/>
                    <a:pt x="34" y="76"/>
                    <a:pt x="34" y="77"/>
                  </a:cubicBezTo>
                  <a:cubicBezTo>
                    <a:pt x="34" y="80"/>
                    <a:pt x="32" y="80"/>
                    <a:pt x="32" y="83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32" y="89"/>
                    <a:pt x="33" y="88"/>
                    <a:pt x="33" y="90"/>
                  </a:cubicBezTo>
                  <a:cubicBezTo>
                    <a:pt x="35" y="96"/>
                    <a:pt x="36" y="95"/>
                    <a:pt x="37" y="98"/>
                  </a:cubicBezTo>
                  <a:cubicBezTo>
                    <a:pt x="37" y="102"/>
                    <a:pt x="37" y="103"/>
                    <a:pt x="37" y="104"/>
                  </a:cubicBezTo>
                  <a:cubicBezTo>
                    <a:pt x="37" y="106"/>
                    <a:pt x="39" y="107"/>
                    <a:pt x="39" y="107"/>
                  </a:cubicBezTo>
                  <a:cubicBezTo>
                    <a:pt x="41" y="108"/>
                    <a:pt x="42" y="108"/>
                    <a:pt x="43" y="108"/>
                  </a:cubicBezTo>
                  <a:cubicBezTo>
                    <a:pt x="44" y="108"/>
                    <a:pt x="45" y="107"/>
                    <a:pt x="46" y="107"/>
                  </a:cubicBezTo>
                  <a:cubicBezTo>
                    <a:pt x="47" y="106"/>
                    <a:pt x="47" y="105"/>
                    <a:pt x="47" y="103"/>
                  </a:cubicBezTo>
                  <a:cubicBezTo>
                    <a:pt x="47" y="102"/>
                    <a:pt x="47" y="100"/>
                    <a:pt x="47" y="100"/>
                  </a:cubicBezTo>
                  <a:cubicBezTo>
                    <a:pt x="52" y="99"/>
                    <a:pt x="54" y="99"/>
                    <a:pt x="54" y="99"/>
                  </a:cubicBezTo>
                  <a:cubicBezTo>
                    <a:pt x="55" y="103"/>
                    <a:pt x="56" y="106"/>
                    <a:pt x="56" y="106"/>
                  </a:cubicBezTo>
                  <a:cubicBezTo>
                    <a:pt x="54" y="105"/>
                    <a:pt x="53" y="105"/>
                    <a:pt x="52" y="105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108"/>
                    <a:pt x="49" y="109"/>
                    <a:pt x="50" y="110"/>
                  </a:cubicBezTo>
                  <a:cubicBezTo>
                    <a:pt x="54" y="112"/>
                    <a:pt x="54" y="110"/>
                    <a:pt x="54" y="113"/>
                  </a:cubicBezTo>
                  <a:cubicBezTo>
                    <a:pt x="54" y="116"/>
                    <a:pt x="54" y="117"/>
                    <a:pt x="55" y="117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61" y="117"/>
                    <a:pt x="62" y="114"/>
                    <a:pt x="62" y="114"/>
                  </a:cubicBezTo>
                  <a:cubicBezTo>
                    <a:pt x="62" y="114"/>
                    <a:pt x="64" y="114"/>
                    <a:pt x="63" y="112"/>
                  </a:cubicBezTo>
                  <a:cubicBezTo>
                    <a:pt x="61" y="110"/>
                    <a:pt x="62" y="109"/>
                    <a:pt x="61" y="107"/>
                  </a:cubicBezTo>
                  <a:cubicBezTo>
                    <a:pt x="60" y="106"/>
                    <a:pt x="60" y="105"/>
                    <a:pt x="61" y="104"/>
                  </a:cubicBezTo>
                  <a:cubicBezTo>
                    <a:pt x="63" y="101"/>
                    <a:pt x="65" y="100"/>
                    <a:pt x="63" y="99"/>
                  </a:cubicBezTo>
                  <a:cubicBezTo>
                    <a:pt x="58" y="96"/>
                    <a:pt x="58" y="95"/>
                    <a:pt x="57" y="93"/>
                  </a:cubicBezTo>
                  <a:cubicBezTo>
                    <a:pt x="56" y="91"/>
                    <a:pt x="56" y="91"/>
                    <a:pt x="55" y="90"/>
                  </a:cubicBezTo>
                  <a:cubicBezTo>
                    <a:pt x="51" y="86"/>
                    <a:pt x="50" y="86"/>
                    <a:pt x="50" y="84"/>
                  </a:cubicBezTo>
                  <a:cubicBezTo>
                    <a:pt x="50" y="83"/>
                    <a:pt x="50" y="80"/>
                    <a:pt x="50" y="80"/>
                  </a:cubicBezTo>
                  <a:cubicBezTo>
                    <a:pt x="50" y="80"/>
                    <a:pt x="49" y="78"/>
                    <a:pt x="48" y="77"/>
                  </a:cubicBezTo>
                  <a:cubicBezTo>
                    <a:pt x="43" y="74"/>
                    <a:pt x="41" y="72"/>
                    <a:pt x="41" y="71"/>
                  </a:cubicBezTo>
                  <a:cubicBezTo>
                    <a:pt x="41" y="70"/>
                    <a:pt x="41" y="67"/>
                    <a:pt x="40" y="67"/>
                  </a:cubicBezTo>
                  <a:cubicBezTo>
                    <a:pt x="38" y="66"/>
                    <a:pt x="36" y="64"/>
                    <a:pt x="36" y="64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1"/>
                    <a:pt x="32" y="61"/>
                    <a:pt x="33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42" y="58"/>
                    <a:pt x="44" y="56"/>
                    <a:pt x="44" y="56"/>
                  </a:cubicBezTo>
                  <a:cubicBezTo>
                    <a:pt x="44" y="56"/>
                    <a:pt x="48" y="55"/>
                    <a:pt x="49" y="53"/>
                  </a:cubicBezTo>
                  <a:cubicBezTo>
                    <a:pt x="50" y="51"/>
                    <a:pt x="51" y="49"/>
                    <a:pt x="52" y="48"/>
                  </a:cubicBezTo>
                  <a:cubicBezTo>
                    <a:pt x="58" y="47"/>
                    <a:pt x="60" y="47"/>
                    <a:pt x="60" y="47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58" y="42"/>
                    <a:pt x="56" y="42"/>
                    <a:pt x="55" y="42"/>
                  </a:cubicBezTo>
                  <a:cubicBezTo>
                    <a:pt x="53" y="42"/>
                    <a:pt x="52" y="42"/>
                    <a:pt x="50" y="42"/>
                  </a:cubicBezTo>
                  <a:cubicBezTo>
                    <a:pt x="48" y="42"/>
                    <a:pt x="46" y="43"/>
                    <a:pt x="45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38" y="40"/>
                    <a:pt x="36" y="39"/>
                    <a:pt x="36" y="39"/>
                  </a:cubicBezTo>
                  <a:cubicBezTo>
                    <a:pt x="34" y="40"/>
                    <a:pt x="33" y="42"/>
                    <a:pt x="32" y="43"/>
                  </a:cubicBezTo>
                  <a:cubicBezTo>
                    <a:pt x="29" y="45"/>
                    <a:pt x="27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5"/>
                  </a:cubicBezTo>
                  <a:cubicBezTo>
                    <a:pt x="23" y="45"/>
                    <a:pt x="25" y="43"/>
                    <a:pt x="24" y="42"/>
                  </a:cubicBezTo>
                  <a:cubicBezTo>
                    <a:pt x="20" y="38"/>
                    <a:pt x="20" y="35"/>
                    <a:pt x="20" y="33"/>
                  </a:cubicBezTo>
                  <a:cubicBezTo>
                    <a:pt x="20" y="32"/>
                    <a:pt x="20" y="30"/>
                    <a:pt x="20" y="28"/>
                  </a:cubicBezTo>
                  <a:cubicBezTo>
                    <a:pt x="20" y="27"/>
                    <a:pt x="21" y="23"/>
                    <a:pt x="21" y="23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5" y="20"/>
                    <a:pt x="27" y="20"/>
                    <a:pt x="28" y="20"/>
                  </a:cubicBezTo>
                  <a:cubicBezTo>
                    <a:pt x="30" y="20"/>
                    <a:pt x="31" y="20"/>
                    <a:pt x="32" y="20"/>
                  </a:cubicBezTo>
                  <a:cubicBezTo>
                    <a:pt x="33" y="20"/>
                    <a:pt x="34" y="20"/>
                    <a:pt x="34" y="20"/>
                  </a:cubicBezTo>
                  <a:cubicBezTo>
                    <a:pt x="37" y="20"/>
                    <a:pt x="38" y="21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2" y="21"/>
                    <a:pt x="43" y="21"/>
                    <a:pt x="45" y="21"/>
                  </a:cubicBezTo>
                  <a:cubicBezTo>
                    <a:pt x="47" y="20"/>
                    <a:pt x="49" y="20"/>
                    <a:pt x="50" y="20"/>
                  </a:cubicBezTo>
                  <a:cubicBezTo>
                    <a:pt x="50" y="20"/>
                    <a:pt x="51" y="20"/>
                    <a:pt x="51" y="20"/>
                  </a:cubicBezTo>
                  <a:cubicBezTo>
                    <a:pt x="57" y="22"/>
                    <a:pt x="59" y="22"/>
                    <a:pt x="61" y="22"/>
                  </a:cubicBezTo>
                  <a:cubicBezTo>
                    <a:pt x="64" y="22"/>
                    <a:pt x="66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3"/>
                    <a:pt x="73" y="21"/>
                    <a:pt x="74" y="20"/>
                  </a:cubicBezTo>
                  <a:cubicBezTo>
                    <a:pt x="74" y="18"/>
                    <a:pt x="75" y="18"/>
                    <a:pt x="77" y="16"/>
                  </a:cubicBezTo>
                  <a:cubicBezTo>
                    <a:pt x="79" y="13"/>
                    <a:pt x="81" y="13"/>
                    <a:pt x="82" y="11"/>
                  </a:cubicBezTo>
                  <a:cubicBezTo>
                    <a:pt x="82" y="10"/>
                    <a:pt x="83" y="10"/>
                    <a:pt x="84" y="8"/>
                  </a:cubicBezTo>
                  <a:cubicBezTo>
                    <a:pt x="85" y="6"/>
                    <a:pt x="86" y="6"/>
                    <a:pt x="85" y="4"/>
                  </a:cubicBezTo>
                  <a:cubicBezTo>
                    <a:pt x="82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63"/>
            <p:cNvSpPr>
              <a:spLocks noEditPoints="1"/>
            </p:cNvSpPr>
            <p:nvPr/>
          </p:nvSpPr>
          <p:spPr bwMode="auto">
            <a:xfrm>
              <a:off x="14339888" y="-5680076"/>
              <a:ext cx="279400" cy="261938"/>
            </a:xfrm>
            <a:custGeom>
              <a:avLst/>
              <a:gdLst>
                <a:gd name="T0" fmla="*/ 23 w 66"/>
                <a:gd name="T1" fmla="*/ 20 h 62"/>
                <a:gd name="T2" fmla="*/ 23 w 66"/>
                <a:gd name="T3" fmla="*/ 20 h 62"/>
                <a:gd name="T4" fmla="*/ 23 w 66"/>
                <a:gd name="T5" fmla="*/ 16 h 62"/>
                <a:gd name="T6" fmla="*/ 25 w 66"/>
                <a:gd name="T7" fmla="*/ 14 h 62"/>
                <a:gd name="T8" fmla="*/ 52 w 66"/>
                <a:gd name="T9" fmla="*/ 0 h 62"/>
                <a:gd name="T10" fmla="*/ 47 w 66"/>
                <a:gd name="T11" fmla="*/ 5 h 62"/>
                <a:gd name="T12" fmla="*/ 48 w 66"/>
                <a:gd name="T13" fmla="*/ 10 h 62"/>
                <a:gd name="T14" fmla="*/ 41 w 66"/>
                <a:gd name="T15" fmla="*/ 12 h 62"/>
                <a:gd name="T16" fmla="*/ 33 w 66"/>
                <a:gd name="T17" fmla="*/ 14 h 62"/>
                <a:gd name="T18" fmla="*/ 23 w 66"/>
                <a:gd name="T19" fmla="*/ 20 h 62"/>
                <a:gd name="T20" fmla="*/ 23 w 66"/>
                <a:gd name="T21" fmla="*/ 20 h 62"/>
                <a:gd name="T22" fmla="*/ 3 w 66"/>
                <a:gd name="T23" fmla="*/ 29 h 62"/>
                <a:gd name="T24" fmla="*/ 0 w 66"/>
                <a:gd name="T25" fmla="*/ 35 h 62"/>
                <a:gd name="T26" fmla="*/ 2 w 66"/>
                <a:gd name="T27" fmla="*/ 39 h 62"/>
                <a:gd name="T28" fmla="*/ 7 w 66"/>
                <a:gd name="T29" fmla="*/ 34 h 62"/>
                <a:gd name="T30" fmla="*/ 11 w 66"/>
                <a:gd name="T31" fmla="*/ 29 h 62"/>
                <a:gd name="T32" fmla="*/ 14 w 66"/>
                <a:gd name="T33" fmla="*/ 32 h 62"/>
                <a:gd name="T34" fmla="*/ 21 w 66"/>
                <a:gd name="T35" fmla="*/ 30 h 62"/>
                <a:gd name="T36" fmla="*/ 26 w 66"/>
                <a:gd name="T37" fmla="*/ 37 h 62"/>
                <a:gd name="T38" fmla="*/ 25 w 66"/>
                <a:gd name="T39" fmla="*/ 46 h 62"/>
                <a:gd name="T40" fmla="*/ 38 w 66"/>
                <a:gd name="T41" fmla="*/ 57 h 62"/>
                <a:gd name="T42" fmla="*/ 46 w 66"/>
                <a:gd name="T43" fmla="*/ 62 h 62"/>
                <a:gd name="T44" fmla="*/ 50 w 66"/>
                <a:gd name="T45" fmla="*/ 60 h 62"/>
                <a:gd name="T46" fmla="*/ 52 w 66"/>
                <a:gd name="T47" fmla="*/ 52 h 62"/>
                <a:gd name="T48" fmla="*/ 49 w 66"/>
                <a:gd name="T49" fmla="*/ 45 h 62"/>
                <a:gd name="T50" fmla="*/ 53 w 66"/>
                <a:gd name="T51" fmla="*/ 45 h 62"/>
                <a:gd name="T52" fmla="*/ 58 w 66"/>
                <a:gd name="T53" fmla="*/ 49 h 62"/>
                <a:gd name="T54" fmla="*/ 55 w 66"/>
                <a:gd name="T55" fmla="*/ 41 h 62"/>
                <a:gd name="T56" fmla="*/ 57 w 66"/>
                <a:gd name="T57" fmla="*/ 33 h 62"/>
                <a:gd name="T58" fmla="*/ 65 w 66"/>
                <a:gd name="T59" fmla="*/ 25 h 62"/>
                <a:gd name="T60" fmla="*/ 60 w 66"/>
                <a:gd name="T61" fmla="*/ 11 h 62"/>
                <a:gd name="T62" fmla="*/ 52 w 66"/>
                <a:gd name="T6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2">
                  <a:moveTo>
                    <a:pt x="23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moveTo>
                    <a:pt x="23" y="13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8"/>
                    <a:pt x="25" y="14"/>
                    <a:pt x="25" y="14"/>
                  </a:cubicBezTo>
                  <a:cubicBezTo>
                    <a:pt x="23" y="13"/>
                    <a:pt x="23" y="13"/>
                    <a:pt x="23" y="13"/>
                  </a:cubicBezTo>
                  <a:moveTo>
                    <a:pt x="52" y="0"/>
                  </a:moveTo>
                  <a:cubicBezTo>
                    <a:pt x="51" y="0"/>
                    <a:pt x="47" y="3"/>
                    <a:pt x="47" y="3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50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5" y="10"/>
                    <a:pt x="44" y="11"/>
                    <a:pt x="41" y="12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3" y="14"/>
                  </a:cubicBezTo>
                  <a:cubicBezTo>
                    <a:pt x="33" y="14"/>
                    <a:pt x="31" y="15"/>
                    <a:pt x="29" y="19"/>
                  </a:cubicBezTo>
                  <a:cubicBezTo>
                    <a:pt x="28" y="20"/>
                    <a:pt x="25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9"/>
                    <a:pt x="3" y="29"/>
                    <a:pt x="3" y="29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6" y="39"/>
                    <a:pt x="7" y="37"/>
                  </a:cubicBezTo>
                  <a:cubicBezTo>
                    <a:pt x="8" y="36"/>
                    <a:pt x="7" y="35"/>
                    <a:pt x="7" y="34"/>
                  </a:cubicBezTo>
                  <a:cubicBezTo>
                    <a:pt x="7" y="33"/>
                    <a:pt x="7" y="32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27"/>
                    <a:pt x="16" y="27"/>
                  </a:cubicBezTo>
                  <a:cubicBezTo>
                    <a:pt x="16" y="27"/>
                    <a:pt x="19" y="29"/>
                    <a:pt x="21" y="30"/>
                  </a:cubicBezTo>
                  <a:cubicBezTo>
                    <a:pt x="23" y="30"/>
                    <a:pt x="22" y="32"/>
                    <a:pt x="22" y="33"/>
                  </a:cubicBezTo>
                  <a:cubicBezTo>
                    <a:pt x="23" y="34"/>
                    <a:pt x="25" y="36"/>
                    <a:pt x="26" y="37"/>
                  </a:cubicBezTo>
                  <a:cubicBezTo>
                    <a:pt x="27" y="38"/>
                    <a:pt x="27" y="40"/>
                    <a:pt x="26" y="41"/>
                  </a:cubicBezTo>
                  <a:cubicBezTo>
                    <a:pt x="25" y="43"/>
                    <a:pt x="25" y="44"/>
                    <a:pt x="25" y="46"/>
                  </a:cubicBezTo>
                  <a:cubicBezTo>
                    <a:pt x="24" y="49"/>
                    <a:pt x="25" y="50"/>
                    <a:pt x="30" y="52"/>
                  </a:cubicBezTo>
                  <a:cubicBezTo>
                    <a:pt x="30" y="52"/>
                    <a:pt x="33" y="54"/>
                    <a:pt x="38" y="57"/>
                  </a:cubicBezTo>
                  <a:cubicBezTo>
                    <a:pt x="38" y="57"/>
                    <a:pt x="39" y="56"/>
                    <a:pt x="46" y="56"/>
                  </a:cubicBezTo>
                  <a:cubicBezTo>
                    <a:pt x="46" y="56"/>
                    <a:pt x="43" y="58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2"/>
                    <a:pt x="48" y="60"/>
                    <a:pt x="50" y="60"/>
                  </a:cubicBezTo>
                  <a:cubicBezTo>
                    <a:pt x="51" y="59"/>
                    <a:pt x="52" y="57"/>
                    <a:pt x="53" y="54"/>
                  </a:cubicBezTo>
                  <a:cubicBezTo>
                    <a:pt x="55" y="52"/>
                    <a:pt x="53" y="53"/>
                    <a:pt x="52" y="52"/>
                  </a:cubicBezTo>
                  <a:cubicBezTo>
                    <a:pt x="51" y="51"/>
                    <a:pt x="51" y="49"/>
                    <a:pt x="49" y="47"/>
                  </a:cubicBezTo>
                  <a:cubicBezTo>
                    <a:pt x="47" y="46"/>
                    <a:pt x="49" y="45"/>
                    <a:pt x="49" y="45"/>
                  </a:cubicBezTo>
                  <a:cubicBezTo>
                    <a:pt x="49" y="45"/>
                    <a:pt x="49" y="45"/>
                    <a:pt x="51" y="45"/>
                  </a:cubicBezTo>
                  <a:cubicBezTo>
                    <a:pt x="51" y="45"/>
                    <a:pt x="52" y="45"/>
                    <a:pt x="53" y="45"/>
                  </a:cubicBezTo>
                  <a:cubicBezTo>
                    <a:pt x="53" y="45"/>
                    <a:pt x="54" y="48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8" y="46"/>
                    <a:pt x="57" y="44"/>
                  </a:cubicBezTo>
                  <a:cubicBezTo>
                    <a:pt x="57" y="42"/>
                    <a:pt x="57" y="42"/>
                    <a:pt x="55" y="41"/>
                  </a:cubicBezTo>
                  <a:cubicBezTo>
                    <a:pt x="54" y="40"/>
                    <a:pt x="54" y="39"/>
                    <a:pt x="54" y="37"/>
                  </a:cubicBezTo>
                  <a:cubicBezTo>
                    <a:pt x="54" y="35"/>
                    <a:pt x="57" y="33"/>
                    <a:pt x="57" y="33"/>
                  </a:cubicBezTo>
                  <a:cubicBezTo>
                    <a:pt x="57" y="33"/>
                    <a:pt x="59" y="30"/>
                    <a:pt x="62" y="29"/>
                  </a:cubicBezTo>
                  <a:cubicBezTo>
                    <a:pt x="64" y="28"/>
                    <a:pt x="64" y="26"/>
                    <a:pt x="65" y="25"/>
                  </a:cubicBezTo>
                  <a:cubicBezTo>
                    <a:pt x="66" y="23"/>
                    <a:pt x="64" y="21"/>
                    <a:pt x="64" y="19"/>
                  </a:cubicBezTo>
                  <a:cubicBezTo>
                    <a:pt x="64" y="17"/>
                    <a:pt x="62" y="13"/>
                    <a:pt x="60" y="11"/>
                  </a:cubicBezTo>
                  <a:cubicBezTo>
                    <a:pt x="59" y="8"/>
                    <a:pt x="56" y="5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64"/>
            <p:cNvSpPr>
              <a:spLocks/>
            </p:cNvSpPr>
            <p:nvPr/>
          </p:nvSpPr>
          <p:spPr bwMode="auto">
            <a:xfrm>
              <a:off x="14204950" y="-6334126"/>
              <a:ext cx="274638" cy="423863"/>
            </a:xfrm>
            <a:custGeom>
              <a:avLst/>
              <a:gdLst>
                <a:gd name="T0" fmla="*/ 14 w 65"/>
                <a:gd name="T1" fmla="*/ 2 h 100"/>
                <a:gd name="T2" fmla="*/ 16 w 65"/>
                <a:gd name="T3" fmla="*/ 13 h 100"/>
                <a:gd name="T4" fmla="*/ 14 w 65"/>
                <a:gd name="T5" fmla="*/ 20 h 100"/>
                <a:gd name="T6" fmla="*/ 13 w 65"/>
                <a:gd name="T7" fmla="*/ 28 h 100"/>
                <a:gd name="T8" fmla="*/ 15 w 65"/>
                <a:gd name="T9" fmla="*/ 36 h 100"/>
                <a:gd name="T10" fmla="*/ 13 w 65"/>
                <a:gd name="T11" fmla="*/ 45 h 100"/>
                <a:gd name="T12" fmla="*/ 7 w 65"/>
                <a:gd name="T13" fmla="*/ 44 h 100"/>
                <a:gd name="T14" fmla="*/ 1 w 65"/>
                <a:gd name="T15" fmla="*/ 45 h 100"/>
                <a:gd name="T16" fmla="*/ 7 w 65"/>
                <a:gd name="T17" fmla="*/ 54 h 100"/>
                <a:gd name="T18" fmla="*/ 8 w 65"/>
                <a:gd name="T19" fmla="*/ 64 h 100"/>
                <a:gd name="T20" fmla="*/ 10 w 65"/>
                <a:gd name="T21" fmla="*/ 69 h 100"/>
                <a:gd name="T22" fmla="*/ 20 w 65"/>
                <a:gd name="T23" fmla="*/ 69 h 100"/>
                <a:gd name="T24" fmla="*/ 17 w 65"/>
                <a:gd name="T25" fmla="*/ 75 h 100"/>
                <a:gd name="T26" fmla="*/ 21 w 65"/>
                <a:gd name="T27" fmla="*/ 83 h 100"/>
                <a:gd name="T28" fmla="*/ 27 w 65"/>
                <a:gd name="T29" fmla="*/ 88 h 100"/>
                <a:gd name="T30" fmla="*/ 29 w 65"/>
                <a:gd name="T31" fmla="*/ 82 h 100"/>
                <a:gd name="T32" fmla="*/ 35 w 65"/>
                <a:gd name="T33" fmla="*/ 81 h 100"/>
                <a:gd name="T34" fmla="*/ 42 w 65"/>
                <a:gd name="T35" fmla="*/ 90 h 100"/>
                <a:gd name="T36" fmla="*/ 47 w 65"/>
                <a:gd name="T37" fmla="*/ 88 h 100"/>
                <a:gd name="T38" fmla="*/ 52 w 65"/>
                <a:gd name="T39" fmla="*/ 88 h 100"/>
                <a:gd name="T40" fmla="*/ 59 w 65"/>
                <a:gd name="T41" fmla="*/ 98 h 100"/>
                <a:gd name="T42" fmla="*/ 64 w 65"/>
                <a:gd name="T43" fmla="*/ 93 h 100"/>
                <a:gd name="T44" fmla="*/ 59 w 65"/>
                <a:gd name="T45" fmla="*/ 80 h 100"/>
                <a:gd name="T46" fmla="*/ 52 w 65"/>
                <a:gd name="T47" fmla="*/ 73 h 100"/>
                <a:gd name="T48" fmla="*/ 46 w 65"/>
                <a:gd name="T49" fmla="*/ 76 h 100"/>
                <a:gd name="T50" fmla="*/ 38 w 65"/>
                <a:gd name="T51" fmla="*/ 71 h 100"/>
                <a:gd name="T52" fmla="*/ 33 w 65"/>
                <a:gd name="T53" fmla="*/ 65 h 100"/>
                <a:gd name="T54" fmla="*/ 28 w 65"/>
                <a:gd name="T55" fmla="*/ 57 h 100"/>
                <a:gd name="T56" fmla="*/ 28 w 65"/>
                <a:gd name="T57" fmla="*/ 48 h 100"/>
                <a:gd name="T58" fmla="*/ 31 w 65"/>
                <a:gd name="T59" fmla="*/ 47 h 100"/>
                <a:gd name="T60" fmla="*/ 34 w 65"/>
                <a:gd name="T61" fmla="*/ 47 h 100"/>
                <a:gd name="T62" fmla="*/ 37 w 65"/>
                <a:gd name="T63" fmla="*/ 29 h 100"/>
                <a:gd name="T64" fmla="*/ 42 w 65"/>
                <a:gd name="T65" fmla="*/ 30 h 100"/>
                <a:gd name="T66" fmla="*/ 38 w 65"/>
                <a:gd name="T67" fmla="*/ 23 h 100"/>
                <a:gd name="T68" fmla="*/ 38 w 65"/>
                <a:gd name="T69" fmla="*/ 13 h 100"/>
                <a:gd name="T70" fmla="*/ 40 w 65"/>
                <a:gd name="T71" fmla="*/ 3 h 100"/>
                <a:gd name="T72" fmla="*/ 31 w 65"/>
                <a:gd name="T73" fmla="*/ 5 h 100"/>
                <a:gd name="T74" fmla="*/ 20 w 65"/>
                <a:gd name="T7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100">
                  <a:moveTo>
                    <a:pt x="14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7"/>
                    <a:pt x="15" y="8"/>
                  </a:cubicBezTo>
                  <a:cubicBezTo>
                    <a:pt x="16" y="9"/>
                    <a:pt x="16" y="13"/>
                    <a:pt x="16" y="13"/>
                  </a:cubicBezTo>
                  <a:cubicBezTo>
                    <a:pt x="16" y="13"/>
                    <a:pt x="16" y="14"/>
                    <a:pt x="14" y="16"/>
                  </a:cubicBezTo>
                  <a:cubicBezTo>
                    <a:pt x="13" y="18"/>
                    <a:pt x="15" y="18"/>
                    <a:pt x="14" y="20"/>
                  </a:cubicBezTo>
                  <a:cubicBezTo>
                    <a:pt x="12" y="22"/>
                    <a:pt x="11" y="21"/>
                    <a:pt x="12" y="24"/>
                  </a:cubicBezTo>
                  <a:cubicBezTo>
                    <a:pt x="14" y="26"/>
                    <a:pt x="13" y="26"/>
                    <a:pt x="13" y="28"/>
                  </a:cubicBezTo>
                  <a:cubicBezTo>
                    <a:pt x="14" y="30"/>
                    <a:pt x="13" y="32"/>
                    <a:pt x="14" y="33"/>
                  </a:cubicBezTo>
                  <a:cubicBezTo>
                    <a:pt x="15" y="34"/>
                    <a:pt x="16" y="35"/>
                    <a:pt x="15" y="36"/>
                  </a:cubicBezTo>
                  <a:cubicBezTo>
                    <a:pt x="12" y="39"/>
                    <a:pt x="12" y="38"/>
                    <a:pt x="13" y="41"/>
                  </a:cubicBezTo>
                  <a:cubicBezTo>
                    <a:pt x="13" y="43"/>
                    <a:pt x="15" y="45"/>
                    <a:pt x="13" y="45"/>
                  </a:cubicBezTo>
                  <a:cubicBezTo>
                    <a:pt x="12" y="45"/>
                    <a:pt x="12" y="45"/>
                    <a:pt x="11" y="45"/>
                  </a:cubicBezTo>
                  <a:cubicBezTo>
                    <a:pt x="9" y="45"/>
                    <a:pt x="9" y="45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1" y="44"/>
                    <a:pt x="0" y="45"/>
                    <a:pt x="1" y="45"/>
                  </a:cubicBezTo>
                  <a:cubicBezTo>
                    <a:pt x="3" y="46"/>
                    <a:pt x="4" y="48"/>
                    <a:pt x="6" y="49"/>
                  </a:cubicBezTo>
                  <a:cubicBezTo>
                    <a:pt x="7" y="51"/>
                    <a:pt x="8" y="51"/>
                    <a:pt x="7" y="54"/>
                  </a:cubicBezTo>
                  <a:cubicBezTo>
                    <a:pt x="7" y="56"/>
                    <a:pt x="7" y="56"/>
                    <a:pt x="7" y="58"/>
                  </a:cubicBezTo>
                  <a:cubicBezTo>
                    <a:pt x="7" y="61"/>
                    <a:pt x="8" y="61"/>
                    <a:pt x="8" y="64"/>
                  </a:cubicBezTo>
                  <a:cubicBezTo>
                    <a:pt x="8" y="66"/>
                    <a:pt x="8" y="69"/>
                    <a:pt x="9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5" y="66"/>
                    <a:pt x="16" y="65"/>
                    <a:pt x="16" y="65"/>
                  </a:cubicBezTo>
                  <a:cubicBezTo>
                    <a:pt x="19" y="65"/>
                    <a:pt x="21" y="67"/>
                    <a:pt x="20" y="69"/>
                  </a:cubicBezTo>
                  <a:cubicBezTo>
                    <a:pt x="20" y="70"/>
                    <a:pt x="20" y="71"/>
                    <a:pt x="19" y="72"/>
                  </a:cubicBezTo>
                  <a:cubicBezTo>
                    <a:pt x="18" y="73"/>
                    <a:pt x="17" y="75"/>
                    <a:pt x="17" y="75"/>
                  </a:cubicBezTo>
                  <a:cubicBezTo>
                    <a:pt x="17" y="75"/>
                    <a:pt x="16" y="78"/>
                    <a:pt x="18" y="79"/>
                  </a:cubicBezTo>
                  <a:cubicBezTo>
                    <a:pt x="20" y="80"/>
                    <a:pt x="21" y="81"/>
                    <a:pt x="21" y="83"/>
                  </a:cubicBezTo>
                  <a:cubicBezTo>
                    <a:pt x="21" y="85"/>
                    <a:pt x="20" y="86"/>
                    <a:pt x="23" y="87"/>
                  </a:cubicBezTo>
                  <a:cubicBezTo>
                    <a:pt x="25" y="88"/>
                    <a:pt x="26" y="88"/>
                    <a:pt x="27" y="88"/>
                  </a:cubicBezTo>
                  <a:cubicBezTo>
                    <a:pt x="28" y="88"/>
                    <a:pt x="28" y="88"/>
                    <a:pt x="28" y="87"/>
                  </a:cubicBezTo>
                  <a:cubicBezTo>
                    <a:pt x="28" y="85"/>
                    <a:pt x="28" y="83"/>
                    <a:pt x="29" y="82"/>
                  </a:cubicBezTo>
                  <a:cubicBezTo>
                    <a:pt x="31" y="82"/>
                    <a:pt x="32" y="80"/>
                    <a:pt x="34" y="80"/>
                  </a:cubicBezTo>
                  <a:cubicBezTo>
                    <a:pt x="34" y="80"/>
                    <a:pt x="35" y="80"/>
                    <a:pt x="35" y="81"/>
                  </a:cubicBezTo>
                  <a:cubicBezTo>
                    <a:pt x="38" y="83"/>
                    <a:pt x="37" y="80"/>
                    <a:pt x="40" y="84"/>
                  </a:cubicBezTo>
                  <a:cubicBezTo>
                    <a:pt x="43" y="88"/>
                    <a:pt x="40" y="90"/>
                    <a:pt x="42" y="90"/>
                  </a:cubicBezTo>
                  <a:cubicBezTo>
                    <a:pt x="43" y="90"/>
                    <a:pt x="44" y="90"/>
                    <a:pt x="45" y="90"/>
                  </a:cubicBezTo>
                  <a:cubicBezTo>
                    <a:pt x="47" y="90"/>
                    <a:pt x="47" y="90"/>
                    <a:pt x="47" y="88"/>
                  </a:cubicBezTo>
                  <a:cubicBezTo>
                    <a:pt x="47" y="86"/>
                    <a:pt x="46" y="82"/>
                    <a:pt x="46" y="82"/>
                  </a:cubicBezTo>
                  <a:cubicBezTo>
                    <a:pt x="50" y="84"/>
                    <a:pt x="50" y="85"/>
                    <a:pt x="52" y="88"/>
                  </a:cubicBezTo>
                  <a:cubicBezTo>
                    <a:pt x="53" y="90"/>
                    <a:pt x="53" y="89"/>
                    <a:pt x="54" y="93"/>
                  </a:cubicBezTo>
                  <a:cubicBezTo>
                    <a:pt x="55" y="97"/>
                    <a:pt x="57" y="97"/>
                    <a:pt x="59" y="98"/>
                  </a:cubicBezTo>
                  <a:cubicBezTo>
                    <a:pt x="61" y="99"/>
                    <a:pt x="64" y="100"/>
                    <a:pt x="64" y="100"/>
                  </a:cubicBezTo>
                  <a:cubicBezTo>
                    <a:pt x="64" y="100"/>
                    <a:pt x="65" y="96"/>
                    <a:pt x="64" y="93"/>
                  </a:cubicBezTo>
                  <a:cubicBezTo>
                    <a:pt x="62" y="89"/>
                    <a:pt x="63" y="90"/>
                    <a:pt x="61" y="87"/>
                  </a:cubicBezTo>
                  <a:cubicBezTo>
                    <a:pt x="59" y="83"/>
                    <a:pt x="59" y="83"/>
                    <a:pt x="59" y="80"/>
                  </a:cubicBezTo>
                  <a:cubicBezTo>
                    <a:pt x="59" y="78"/>
                    <a:pt x="59" y="77"/>
                    <a:pt x="56" y="76"/>
                  </a:cubicBezTo>
                  <a:cubicBezTo>
                    <a:pt x="54" y="75"/>
                    <a:pt x="53" y="73"/>
                    <a:pt x="52" y="73"/>
                  </a:cubicBezTo>
                  <a:cubicBezTo>
                    <a:pt x="52" y="73"/>
                    <a:pt x="51" y="73"/>
                    <a:pt x="51" y="74"/>
                  </a:cubicBezTo>
                  <a:cubicBezTo>
                    <a:pt x="49" y="75"/>
                    <a:pt x="48" y="76"/>
                    <a:pt x="46" y="76"/>
                  </a:cubicBezTo>
                  <a:cubicBezTo>
                    <a:pt x="45" y="76"/>
                    <a:pt x="44" y="76"/>
                    <a:pt x="43" y="75"/>
                  </a:cubicBezTo>
                  <a:cubicBezTo>
                    <a:pt x="40" y="74"/>
                    <a:pt x="40" y="73"/>
                    <a:pt x="38" y="71"/>
                  </a:cubicBezTo>
                  <a:cubicBezTo>
                    <a:pt x="36" y="70"/>
                    <a:pt x="36" y="69"/>
                    <a:pt x="35" y="68"/>
                  </a:cubicBezTo>
                  <a:cubicBezTo>
                    <a:pt x="34" y="67"/>
                    <a:pt x="34" y="66"/>
                    <a:pt x="33" y="65"/>
                  </a:cubicBezTo>
                  <a:cubicBezTo>
                    <a:pt x="32" y="63"/>
                    <a:pt x="34" y="62"/>
                    <a:pt x="31" y="60"/>
                  </a:cubicBezTo>
                  <a:cubicBezTo>
                    <a:pt x="28" y="58"/>
                    <a:pt x="30" y="59"/>
                    <a:pt x="28" y="57"/>
                  </a:cubicBezTo>
                  <a:cubicBezTo>
                    <a:pt x="27" y="56"/>
                    <a:pt x="27" y="54"/>
                    <a:pt x="27" y="52"/>
                  </a:cubicBezTo>
                  <a:cubicBezTo>
                    <a:pt x="27" y="51"/>
                    <a:pt x="28" y="48"/>
                    <a:pt x="28" y="48"/>
                  </a:cubicBezTo>
                  <a:cubicBezTo>
                    <a:pt x="29" y="47"/>
                    <a:pt x="30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3" y="47"/>
                    <a:pt x="33" y="47"/>
                    <a:pt x="34" y="47"/>
                  </a:cubicBezTo>
                  <a:cubicBezTo>
                    <a:pt x="35" y="43"/>
                    <a:pt x="37" y="37"/>
                    <a:pt x="36" y="35"/>
                  </a:cubicBezTo>
                  <a:cubicBezTo>
                    <a:pt x="36" y="33"/>
                    <a:pt x="36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40" y="30"/>
                    <a:pt x="42" y="30"/>
                  </a:cubicBezTo>
                  <a:cubicBezTo>
                    <a:pt x="42" y="30"/>
                    <a:pt x="43" y="30"/>
                    <a:pt x="43" y="29"/>
                  </a:cubicBezTo>
                  <a:cubicBezTo>
                    <a:pt x="42" y="28"/>
                    <a:pt x="38" y="24"/>
                    <a:pt x="38" y="23"/>
                  </a:cubicBezTo>
                  <a:cubicBezTo>
                    <a:pt x="37" y="22"/>
                    <a:pt x="38" y="19"/>
                    <a:pt x="38" y="17"/>
                  </a:cubicBezTo>
                  <a:cubicBezTo>
                    <a:pt x="38" y="15"/>
                    <a:pt x="38" y="16"/>
                    <a:pt x="38" y="13"/>
                  </a:cubicBezTo>
                  <a:cubicBezTo>
                    <a:pt x="38" y="11"/>
                    <a:pt x="38" y="7"/>
                    <a:pt x="38" y="7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8" y="3"/>
                  </a:cubicBezTo>
                  <a:cubicBezTo>
                    <a:pt x="34" y="3"/>
                    <a:pt x="31" y="5"/>
                    <a:pt x="31" y="5"/>
                  </a:cubicBezTo>
                  <a:cubicBezTo>
                    <a:pt x="28" y="3"/>
                    <a:pt x="27" y="1"/>
                    <a:pt x="25" y="1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65"/>
            <p:cNvSpPr>
              <a:spLocks noEditPoints="1"/>
            </p:cNvSpPr>
            <p:nvPr/>
          </p:nvSpPr>
          <p:spPr bwMode="auto">
            <a:xfrm>
              <a:off x="14217650" y="-5948363"/>
              <a:ext cx="104775" cy="73025"/>
            </a:xfrm>
            <a:custGeom>
              <a:avLst/>
              <a:gdLst>
                <a:gd name="T0" fmla="*/ 6 w 25"/>
                <a:gd name="T1" fmla="*/ 2 h 17"/>
                <a:gd name="T2" fmla="*/ 0 w 25"/>
                <a:gd name="T3" fmla="*/ 2 h 17"/>
                <a:gd name="T4" fmla="*/ 2 w 25"/>
                <a:gd name="T5" fmla="*/ 2 h 17"/>
                <a:gd name="T6" fmla="*/ 6 w 25"/>
                <a:gd name="T7" fmla="*/ 2 h 17"/>
                <a:gd name="T8" fmla="*/ 10 w 25"/>
                <a:gd name="T9" fmla="*/ 1 h 17"/>
                <a:gd name="T10" fmla="*/ 8 w 25"/>
                <a:gd name="T11" fmla="*/ 2 h 17"/>
                <a:gd name="T12" fmla="*/ 6 w 25"/>
                <a:gd name="T13" fmla="*/ 2 h 17"/>
                <a:gd name="T14" fmla="*/ 10 w 25"/>
                <a:gd name="T15" fmla="*/ 2 h 17"/>
                <a:gd name="T16" fmla="*/ 10 w 25"/>
                <a:gd name="T17" fmla="*/ 1 h 17"/>
                <a:gd name="T18" fmla="*/ 11 w 25"/>
                <a:gd name="T19" fmla="*/ 0 h 17"/>
                <a:gd name="T20" fmla="*/ 11 w 25"/>
                <a:gd name="T21" fmla="*/ 2 h 17"/>
                <a:gd name="T22" fmla="*/ 10 w 25"/>
                <a:gd name="T23" fmla="*/ 2 h 17"/>
                <a:gd name="T24" fmla="*/ 10 w 25"/>
                <a:gd name="T25" fmla="*/ 3 h 17"/>
                <a:gd name="T26" fmla="*/ 13 w 25"/>
                <a:gd name="T27" fmla="*/ 8 h 17"/>
                <a:gd name="T28" fmla="*/ 14 w 25"/>
                <a:gd name="T29" fmla="*/ 8 h 17"/>
                <a:gd name="T30" fmla="*/ 15 w 25"/>
                <a:gd name="T31" fmla="*/ 8 h 17"/>
                <a:gd name="T32" fmla="*/ 16 w 25"/>
                <a:gd name="T33" fmla="*/ 8 h 17"/>
                <a:gd name="T34" fmla="*/ 19 w 25"/>
                <a:gd name="T35" fmla="*/ 9 h 17"/>
                <a:gd name="T36" fmla="*/ 20 w 25"/>
                <a:gd name="T37" fmla="*/ 14 h 17"/>
                <a:gd name="T38" fmla="*/ 24 w 25"/>
                <a:gd name="T39" fmla="*/ 17 h 17"/>
                <a:gd name="T40" fmla="*/ 24 w 25"/>
                <a:gd name="T41" fmla="*/ 17 h 17"/>
                <a:gd name="T42" fmla="*/ 25 w 25"/>
                <a:gd name="T43" fmla="*/ 13 h 17"/>
                <a:gd name="T44" fmla="*/ 24 w 25"/>
                <a:gd name="T45" fmla="*/ 9 h 17"/>
                <a:gd name="T46" fmla="*/ 21 w 25"/>
                <a:gd name="T47" fmla="*/ 4 h 17"/>
                <a:gd name="T48" fmla="*/ 13 w 25"/>
                <a:gd name="T49" fmla="*/ 0 h 17"/>
                <a:gd name="T50" fmla="*/ 11 w 25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17">
                  <a:moveTo>
                    <a:pt x="6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moveTo>
                    <a:pt x="10" y="1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0"/>
                  </a:moveTo>
                  <a:cubicBezTo>
                    <a:pt x="9" y="0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5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8" y="8"/>
                    <a:pt x="19" y="9"/>
                  </a:cubicBezTo>
                  <a:cubicBezTo>
                    <a:pt x="19" y="9"/>
                    <a:pt x="20" y="12"/>
                    <a:pt x="20" y="14"/>
                  </a:cubicBezTo>
                  <a:cubicBezTo>
                    <a:pt x="20" y="16"/>
                    <a:pt x="21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4"/>
                    <a:pt x="25" y="13"/>
                  </a:cubicBezTo>
                  <a:cubicBezTo>
                    <a:pt x="25" y="12"/>
                    <a:pt x="24" y="11"/>
                    <a:pt x="24" y="9"/>
                  </a:cubicBezTo>
                  <a:cubicBezTo>
                    <a:pt x="23" y="7"/>
                    <a:pt x="22" y="5"/>
                    <a:pt x="21" y="4"/>
                  </a:cubicBezTo>
                  <a:cubicBezTo>
                    <a:pt x="21" y="3"/>
                    <a:pt x="18" y="2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6"/>
            <p:cNvSpPr>
              <a:spLocks/>
            </p:cNvSpPr>
            <p:nvPr/>
          </p:nvSpPr>
          <p:spPr bwMode="auto">
            <a:xfrm>
              <a:off x="14335125" y="-5829301"/>
              <a:ext cx="68263" cy="80963"/>
            </a:xfrm>
            <a:custGeom>
              <a:avLst/>
              <a:gdLst>
                <a:gd name="T0" fmla="*/ 4 w 16"/>
                <a:gd name="T1" fmla="*/ 0 h 19"/>
                <a:gd name="T2" fmla="*/ 3 w 16"/>
                <a:gd name="T3" fmla="*/ 12 h 19"/>
                <a:gd name="T4" fmla="*/ 0 w 16"/>
                <a:gd name="T5" fmla="*/ 19 h 19"/>
                <a:gd name="T6" fmla="*/ 13 w 16"/>
                <a:gd name="T7" fmla="*/ 14 h 19"/>
                <a:gd name="T8" fmla="*/ 16 w 16"/>
                <a:gd name="T9" fmla="*/ 3 h 19"/>
                <a:gd name="T10" fmla="*/ 4 w 16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4" y="0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0" y="14"/>
                    <a:pt x="0" y="19"/>
                    <a:pt x="0" y="1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67"/>
            <p:cNvSpPr>
              <a:spLocks/>
            </p:cNvSpPr>
            <p:nvPr/>
          </p:nvSpPr>
          <p:spPr bwMode="auto">
            <a:xfrm>
              <a:off x="14428788" y="-5884863"/>
              <a:ext cx="58738" cy="47625"/>
            </a:xfrm>
            <a:custGeom>
              <a:avLst/>
              <a:gdLst>
                <a:gd name="T0" fmla="*/ 1 w 14"/>
                <a:gd name="T1" fmla="*/ 0 h 11"/>
                <a:gd name="T2" fmla="*/ 0 w 14"/>
                <a:gd name="T3" fmla="*/ 1 h 11"/>
                <a:gd name="T4" fmla="*/ 0 w 14"/>
                <a:gd name="T5" fmla="*/ 9 h 11"/>
                <a:gd name="T6" fmla="*/ 14 w 14"/>
                <a:gd name="T7" fmla="*/ 11 h 11"/>
                <a:gd name="T8" fmla="*/ 14 w 14"/>
                <a:gd name="T9" fmla="*/ 8 h 11"/>
                <a:gd name="T10" fmla="*/ 1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6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68"/>
            <p:cNvSpPr>
              <a:spLocks/>
            </p:cNvSpPr>
            <p:nvPr/>
          </p:nvSpPr>
          <p:spPr bwMode="auto">
            <a:xfrm>
              <a:off x="14052550" y="-5821363"/>
              <a:ext cx="168275" cy="220663"/>
            </a:xfrm>
            <a:custGeom>
              <a:avLst/>
              <a:gdLst>
                <a:gd name="T0" fmla="*/ 31 w 40"/>
                <a:gd name="T1" fmla="*/ 0 h 52"/>
                <a:gd name="T2" fmla="*/ 34 w 40"/>
                <a:gd name="T3" fmla="*/ 4 h 52"/>
                <a:gd name="T4" fmla="*/ 33 w 40"/>
                <a:gd name="T5" fmla="*/ 8 h 52"/>
                <a:gd name="T6" fmla="*/ 28 w 40"/>
                <a:gd name="T7" fmla="*/ 9 h 52"/>
                <a:gd name="T8" fmla="*/ 27 w 40"/>
                <a:gd name="T9" fmla="*/ 13 h 52"/>
                <a:gd name="T10" fmla="*/ 24 w 40"/>
                <a:gd name="T11" fmla="*/ 19 h 52"/>
                <a:gd name="T12" fmla="*/ 21 w 40"/>
                <a:gd name="T13" fmla="*/ 22 h 52"/>
                <a:gd name="T14" fmla="*/ 21 w 40"/>
                <a:gd name="T15" fmla="*/ 30 h 52"/>
                <a:gd name="T16" fmla="*/ 17 w 40"/>
                <a:gd name="T17" fmla="*/ 33 h 52"/>
                <a:gd name="T18" fmla="*/ 12 w 40"/>
                <a:gd name="T19" fmla="*/ 36 h 52"/>
                <a:gd name="T20" fmla="*/ 12 w 40"/>
                <a:gd name="T21" fmla="*/ 36 h 52"/>
                <a:gd name="T22" fmla="*/ 12 w 40"/>
                <a:gd name="T23" fmla="*/ 36 h 52"/>
                <a:gd name="T24" fmla="*/ 5 w 40"/>
                <a:gd name="T25" fmla="*/ 40 h 52"/>
                <a:gd name="T26" fmla="*/ 3 w 40"/>
                <a:gd name="T27" fmla="*/ 43 h 52"/>
                <a:gd name="T28" fmla="*/ 0 w 40"/>
                <a:gd name="T29" fmla="*/ 48 h 52"/>
                <a:gd name="T30" fmla="*/ 0 w 40"/>
                <a:gd name="T31" fmla="*/ 52 h 52"/>
                <a:gd name="T32" fmla="*/ 1 w 40"/>
                <a:gd name="T33" fmla="*/ 52 h 52"/>
                <a:gd name="T34" fmla="*/ 6 w 40"/>
                <a:gd name="T35" fmla="*/ 49 h 52"/>
                <a:gd name="T36" fmla="*/ 8 w 40"/>
                <a:gd name="T37" fmla="*/ 46 h 52"/>
                <a:gd name="T38" fmla="*/ 13 w 40"/>
                <a:gd name="T39" fmla="*/ 42 h 52"/>
                <a:gd name="T40" fmla="*/ 20 w 40"/>
                <a:gd name="T41" fmla="*/ 39 h 52"/>
                <a:gd name="T42" fmla="*/ 24 w 40"/>
                <a:gd name="T43" fmla="*/ 35 h 52"/>
                <a:gd name="T44" fmla="*/ 28 w 40"/>
                <a:gd name="T45" fmla="*/ 30 h 52"/>
                <a:gd name="T46" fmla="*/ 31 w 40"/>
                <a:gd name="T47" fmla="*/ 25 h 52"/>
                <a:gd name="T48" fmla="*/ 34 w 40"/>
                <a:gd name="T49" fmla="*/ 23 h 52"/>
                <a:gd name="T50" fmla="*/ 39 w 40"/>
                <a:gd name="T51" fmla="*/ 20 h 52"/>
                <a:gd name="T52" fmla="*/ 39 w 40"/>
                <a:gd name="T53" fmla="*/ 16 h 52"/>
                <a:gd name="T54" fmla="*/ 38 w 40"/>
                <a:gd name="T55" fmla="*/ 10 h 52"/>
                <a:gd name="T56" fmla="*/ 39 w 40"/>
                <a:gd name="T57" fmla="*/ 1 h 52"/>
                <a:gd name="T58" fmla="*/ 31 w 40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2">
                  <a:moveTo>
                    <a:pt x="31" y="0"/>
                  </a:moveTo>
                  <a:cubicBezTo>
                    <a:pt x="31" y="0"/>
                    <a:pt x="31" y="2"/>
                    <a:pt x="34" y="4"/>
                  </a:cubicBezTo>
                  <a:cubicBezTo>
                    <a:pt x="37" y="6"/>
                    <a:pt x="34" y="7"/>
                    <a:pt x="33" y="8"/>
                  </a:cubicBezTo>
                  <a:cubicBezTo>
                    <a:pt x="32" y="9"/>
                    <a:pt x="29" y="8"/>
                    <a:pt x="28" y="9"/>
                  </a:cubicBezTo>
                  <a:cubicBezTo>
                    <a:pt x="26" y="10"/>
                    <a:pt x="27" y="13"/>
                    <a:pt x="27" y="13"/>
                  </a:cubicBezTo>
                  <a:cubicBezTo>
                    <a:pt x="27" y="13"/>
                    <a:pt x="27" y="15"/>
                    <a:pt x="24" y="19"/>
                  </a:cubicBezTo>
                  <a:cubicBezTo>
                    <a:pt x="24" y="19"/>
                    <a:pt x="21" y="21"/>
                    <a:pt x="21" y="22"/>
                  </a:cubicBezTo>
                  <a:cubicBezTo>
                    <a:pt x="20" y="24"/>
                    <a:pt x="20" y="25"/>
                    <a:pt x="21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4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7" y="39"/>
                    <a:pt x="5" y="40"/>
                  </a:cubicBezTo>
                  <a:cubicBezTo>
                    <a:pt x="4" y="40"/>
                    <a:pt x="3" y="43"/>
                    <a:pt x="3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51"/>
                    <a:pt x="0" y="52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2" y="52"/>
                    <a:pt x="5" y="51"/>
                    <a:pt x="6" y="49"/>
                  </a:cubicBezTo>
                  <a:cubicBezTo>
                    <a:pt x="7" y="47"/>
                    <a:pt x="7" y="48"/>
                    <a:pt x="8" y="46"/>
                  </a:cubicBezTo>
                  <a:cubicBezTo>
                    <a:pt x="10" y="44"/>
                    <a:pt x="10" y="44"/>
                    <a:pt x="13" y="42"/>
                  </a:cubicBezTo>
                  <a:cubicBezTo>
                    <a:pt x="16" y="41"/>
                    <a:pt x="15" y="41"/>
                    <a:pt x="20" y="39"/>
                  </a:cubicBezTo>
                  <a:cubicBezTo>
                    <a:pt x="23" y="38"/>
                    <a:pt x="22" y="37"/>
                    <a:pt x="24" y="35"/>
                  </a:cubicBezTo>
                  <a:cubicBezTo>
                    <a:pt x="26" y="33"/>
                    <a:pt x="24" y="32"/>
                    <a:pt x="28" y="30"/>
                  </a:cubicBezTo>
                  <a:cubicBezTo>
                    <a:pt x="29" y="30"/>
                    <a:pt x="30" y="27"/>
                    <a:pt x="31" y="25"/>
                  </a:cubicBezTo>
                  <a:cubicBezTo>
                    <a:pt x="32" y="24"/>
                    <a:pt x="34" y="23"/>
                    <a:pt x="34" y="2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17"/>
                    <a:pt x="39" y="16"/>
                  </a:cubicBezTo>
                  <a:cubicBezTo>
                    <a:pt x="39" y="15"/>
                    <a:pt x="40" y="15"/>
                    <a:pt x="38" y="10"/>
                  </a:cubicBezTo>
                  <a:cubicBezTo>
                    <a:pt x="38" y="9"/>
                    <a:pt x="39" y="1"/>
                    <a:pt x="39" y="1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69"/>
            <p:cNvSpPr>
              <a:spLocks/>
            </p:cNvSpPr>
            <p:nvPr/>
          </p:nvSpPr>
          <p:spPr bwMode="auto">
            <a:xfrm>
              <a:off x="14352588" y="-5795963"/>
              <a:ext cx="165100" cy="128588"/>
            </a:xfrm>
            <a:custGeom>
              <a:avLst/>
              <a:gdLst>
                <a:gd name="T0" fmla="*/ 27 w 39"/>
                <a:gd name="T1" fmla="*/ 0 h 30"/>
                <a:gd name="T2" fmla="*/ 26 w 39"/>
                <a:gd name="T3" fmla="*/ 2 h 30"/>
                <a:gd name="T4" fmla="*/ 24 w 39"/>
                <a:gd name="T5" fmla="*/ 6 h 30"/>
                <a:gd name="T6" fmla="*/ 22 w 39"/>
                <a:gd name="T7" fmla="*/ 6 h 30"/>
                <a:gd name="T8" fmla="*/ 19 w 39"/>
                <a:gd name="T9" fmla="*/ 4 h 30"/>
                <a:gd name="T10" fmla="*/ 17 w 39"/>
                <a:gd name="T11" fmla="*/ 1 h 30"/>
                <a:gd name="T12" fmla="*/ 12 w 39"/>
                <a:gd name="T13" fmla="*/ 7 h 30"/>
                <a:gd name="T14" fmla="*/ 12 w 39"/>
                <a:gd name="T15" fmla="*/ 13 h 30"/>
                <a:gd name="T16" fmla="*/ 7 w 39"/>
                <a:gd name="T17" fmla="*/ 15 h 30"/>
                <a:gd name="T18" fmla="*/ 2 w 39"/>
                <a:gd name="T19" fmla="*/ 20 h 30"/>
                <a:gd name="T20" fmla="*/ 5 w 39"/>
                <a:gd name="T21" fmla="*/ 23 h 30"/>
                <a:gd name="T22" fmla="*/ 9 w 39"/>
                <a:gd name="T23" fmla="*/ 27 h 30"/>
                <a:gd name="T24" fmla="*/ 12 w 39"/>
                <a:gd name="T25" fmla="*/ 30 h 30"/>
                <a:gd name="T26" fmla="*/ 13 w 39"/>
                <a:gd name="T27" fmla="*/ 29 h 30"/>
                <a:gd name="T28" fmla="*/ 17 w 39"/>
                <a:gd name="T29" fmla="*/ 24 h 30"/>
                <a:gd name="T30" fmla="*/ 23 w 39"/>
                <a:gd name="T31" fmla="*/ 20 h 30"/>
                <a:gd name="T32" fmla="*/ 24 w 39"/>
                <a:gd name="T33" fmla="*/ 16 h 30"/>
                <a:gd name="T34" fmla="*/ 24 w 39"/>
                <a:gd name="T35" fmla="*/ 17 h 30"/>
                <a:gd name="T36" fmla="*/ 27 w 39"/>
                <a:gd name="T37" fmla="*/ 21 h 30"/>
                <a:gd name="T38" fmla="*/ 33 w 39"/>
                <a:gd name="T39" fmla="*/ 23 h 30"/>
                <a:gd name="T40" fmla="*/ 34 w 39"/>
                <a:gd name="T41" fmla="*/ 23 h 30"/>
                <a:gd name="T42" fmla="*/ 38 w 39"/>
                <a:gd name="T43" fmla="*/ 16 h 30"/>
                <a:gd name="T44" fmla="*/ 29 w 39"/>
                <a:gd name="T45" fmla="*/ 13 h 30"/>
                <a:gd name="T46" fmla="*/ 29 w 39"/>
                <a:gd name="T47" fmla="*/ 13 h 30"/>
                <a:gd name="T48" fmla="*/ 28 w 39"/>
                <a:gd name="T49" fmla="*/ 10 h 30"/>
                <a:gd name="T50" fmla="*/ 29 w 39"/>
                <a:gd name="T51" fmla="*/ 6 h 30"/>
                <a:gd name="T52" fmla="*/ 29 w 39"/>
                <a:gd name="T53" fmla="*/ 2 h 30"/>
                <a:gd name="T54" fmla="*/ 27 w 39"/>
                <a:gd name="T5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" h="30">
                  <a:moveTo>
                    <a:pt x="27" y="0"/>
                  </a:moveTo>
                  <a:cubicBezTo>
                    <a:pt x="27" y="0"/>
                    <a:pt x="26" y="1"/>
                    <a:pt x="26" y="2"/>
                  </a:cubicBezTo>
                  <a:cubicBezTo>
                    <a:pt x="25" y="3"/>
                    <a:pt x="24" y="5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0" y="6"/>
                    <a:pt x="19" y="4"/>
                    <a:pt x="19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4"/>
                    <a:pt x="12" y="5"/>
                    <a:pt x="12" y="7"/>
                  </a:cubicBezTo>
                  <a:cubicBezTo>
                    <a:pt x="12" y="9"/>
                    <a:pt x="13" y="12"/>
                    <a:pt x="12" y="13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1" y="17"/>
                    <a:pt x="0" y="17"/>
                    <a:pt x="2" y="20"/>
                  </a:cubicBezTo>
                  <a:cubicBezTo>
                    <a:pt x="3" y="22"/>
                    <a:pt x="3" y="23"/>
                    <a:pt x="5" y="23"/>
                  </a:cubicBezTo>
                  <a:cubicBezTo>
                    <a:pt x="8" y="24"/>
                    <a:pt x="7" y="24"/>
                    <a:pt x="9" y="27"/>
                  </a:cubicBezTo>
                  <a:cubicBezTo>
                    <a:pt x="10" y="28"/>
                    <a:pt x="11" y="30"/>
                    <a:pt x="12" y="30"/>
                  </a:cubicBezTo>
                  <a:cubicBezTo>
                    <a:pt x="13" y="30"/>
                    <a:pt x="13" y="30"/>
                    <a:pt x="13" y="29"/>
                  </a:cubicBezTo>
                  <a:cubicBezTo>
                    <a:pt x="16" y="28"/>
                    <a:pt x="17" y="24"/>
                    <a:pt x="17" y="24"/>
                  </a:cubicBezTo>
                  <a:cubicBezTo>
                    <a:pt x="19" y="21"/>
                    <a:pt x="22" y="21"/>
                    <a:pt x="23" y="20"/>
                  </a:cubicBezTo>
                  <a:cubicBezTo>
                    <a:pt x="24" y="19"/>
                    <a:pt x="24" y="16"/>
                    <a:pt x="24" y="16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7" y="21"/>
                    <a:pt x="23" y="20"/>
                    <a:pt x="27" y="21"/>
                  </a:cubicBezTo>
                  <a:cubicBezTo>
                    <a:pt x="29" y="22"/>
                    <a:pt x="31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8" y="20"/>
                    <a:pt x="39" y="16"/>
                    <a:pt x="38" y="16"/>
                  </a:cubicBezTo>
                  <a:cubicBezTo>
                    <a:pt x="32" y="14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0"/>
                  </a:cubicBezTo>
                  <a:cubicBezTo>
                    <a:pt x="28" y="7"/>
                    <a:pt x="29" y="7"/>
                    <a:pt x="29" y="6"/>
                  </a:cubicBezTo>
                  <a:cubicBezTo>
                    <a:pt x="29" y="4"/>
                    <a:pt x="30" y="3"/>
                    <a:pt x="29" y="2"/>
                  </a:cubicBezTo>
                  <a:cubicBezTo>
                    <a:pt x="28" y="1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70"/>
            <p:cNvSpPr>
              <a:spLocks/>
            </p:cNvSpPr>
            <p:nvPr/>
          </p:nvSpPr>
          <p:spPr bwMode="auto">
            <a:xfrm>
              <a:off x="14487525" y="-5913438"/>
              <a:ext cx="85725" cy="195263"/>
            </a:xfrm>
            <a:custGeom>
              <a:avLst/>
              <a:gdLst>
                <a:gd name="T0" fmla="*/ 10 w 20"/>
                <a:gd name="T1" fmla="*/ 0 h 46"/>
                <a:gd name="T2" fmla="*/ 3 w 20"/>
                <a:gd name="T3" fmla="*/ 2 h 46"/>
                <a:gd name="T4" fmla="*/ 0 w 20"/>
                <a:gd name="T5" fmla="*/ 6 h 46"/>
                <a:gd name="T6" fmla="*/ 2 w 20"/>
                <a:gd name="T7" fmla="*/ 11 h 46"/>
                <a:gd name="T8" fmla="*/ 5 w 20"/>
                <a:gd name="T9" fmla="*/ 14 h 46"/>
                <a:gd name="T10" fmla="*/ 8 w 20"/>
                <a:gd name="T11" fmla="*/ 19 h 46"/>
                <a:gd name="T12" fmla="*/ 9 w 20"/>
                <a:gd name="T13" fmla="*/ 24 h 46"/>
                <a:gd name="T14" fmla="*/ 9 w 20"/>
                <a:gd name="T15" fmla="*/ 24 h 46"/>
                <a:gd name="T16" fmla="*/ 5 w 20"/>
                <a:gd name="T17" fmla="*/ 24 h 46"/>
                <a:gd name="T18" fmla="*/ 3 w 20"/>
                <a:gd name="T19" fmla="*/ 24 h 46"/>
                <a:gd name="T20" fmla="*/ 3 w 20"/>
                <a:gd name="T21" fmla="*/ 28 h 46"/>
                <a:gd name="T22" fmla="*/ 8 w 20"/>
                <a:gd name="T23" fmla="*/ 31 h 46"/>
                <a:gd name="T24" fmla="*/ 8 w 20"/>
                <a:gd name="T25" fmla="*/ 35 h 46"/>
                <a:gd name="T26" fmla="*/ 14 w 20"/>
                <a:gd name="T27" fmla="*/ 41 h 46"/>
                <a:gd name="T28" fmla="*/ 15 w 20"/>
                <a:gd name="T29" fmla="*/ 46 h 46"/>
                <a:gd name="T30" fmla="*/ 15 w 20"/>
                <a:gd name="T31" fmla="*/ 45 h 46"/>
                <a:gd name="T32" fmla="*/ 16 w 20"/>
                <a:gd name="T33" fmla="*/ 36 h 46"/>
                <a:gd name="T34" fmla="*/ 14 w 20"/>
                <a:gd name="T35" fmla="*/ 32 h 46"/>
                <a:gd name="T36" fmla="*/ 14 w 20"/>
                <a:gd name="T37" fmla="*/ 27 h 46"/>
                <a:gd name="T38" fmla="*/ 13 w 20"/>
                <a:gd name="T39" fmla="*/ 23 h 46"/>
                <a:gd name="T40" fmla="*/ 18 w 20"/>
                <a:gd name="T41" fmla="*/ 27 h 46"/>
                <a:gd name="T42" fmla="*/ 17 w 20"/>
                <a:gd name="T43" fmla="*/ 21 h 46"/>
                <a:gd name="T44" fmla="*/ 14 w 20"/>
                <a:gd name="T45" fmla="*/ 17 h 46"/>
                <a:gd name="T46" fmla="*/ 13 w 20"/>
                <a:gd name="T47" fmla="*/ 13 h 46"/>
                <a:gd name="T48" fmla="*/ 13 w 20"/>
                <a:gd name="T49" fmla="*/ 9 h 46"/>
                <a:gd name="T50" fmla="*/ 14 w 20"/>
                <a:gd name="T51" fmla="*/ 5 h 46"/>
                <a:gd name="T52" fmla="*/ 10 w 20"/>
                <a:gd name="T5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5" y="1"/>
                    <a:pt x="4" y="2"/>
                    <a:pt x="3" y="2"/>
                  </a:cubicBezTo>
                  <a:cubicBezTo>
                    <a:pt x="1" y="3"/>
                    <a:pt x="0" y="6"/>
                    <a:pt x="0" y="6"/>
                  </a:cubicBezTo>
                  <a:cubicBezTo>
                    <a:pt x="0" y="6"/>
                    <a:pt x="1" y="11"/>
                    <a:pt x="2" y="11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7" y="15"/>
                    <a:pt x="7" y="19"/>
                    <a:pt x="8" y="19"/>
                  </a:cubicBezTo>
                  <a:cubicBezTo>
                    <a:pt x="10" y="23"/>
                    <a:pt x="10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6" y="24"/>
                    <a:pt x="5" y="24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5"/>
                    <a:pt x="2" y="28"/>
                    <a:pt x="3" y="28"/>
                  </a:cubicBezTo>
                  <a:cubicBezTo>
                    <a:pt x="8" y="28"/>
                    <a:pt x="8" y="31"/>
                    <a:pt x="8" y="31"/>
                  </a:cubicBezTo>
                  <a:cubicBezTo>
                    <a:pt x="7" y="34"/>
                    <a:pt x="5" y="32"/>
                    <a:pt x="8" y="35"/>
                  </a:cubicBezTo>
                  <a:cubicBezTo>
                    <a:pt x="10" y="38"/>
                    <a:pt x="13" y="39"/>
                    <a:pt x="14" y="41"/>
                  </a:cubicBezTo>
                  <a:cubicBezTo>
                    <a:pt x="15" y="42"/>
                    <a:pt x="15" y="46"/>
                    <a:pt x="15" y="46"/>
                  </a:cubicBezTo>
                  <a:cubicBezTo>
                    <a:pt x="15" y="46"/>
                    <a:pt x="15" y="45"/>
                    <a:pt x="15" y="45"/>
                  </a:cubicBezTo>
                  <a:cubicBezTo>
                    <a:pt x="17" y="39"/>
                    <a:pt x="18" y="39"/>
                    <a:pt x="16" y="36"/>
                  </a:cubicBezTo>
                  <a:cubicBezTo>
                    <a:pt x="15" y="34"/>
                    <a:pt x="14" y="34"/>
                    <a:pt x="14" y="32"/>
                  </a:cubicBezTo>
                  <a:cubicBezTo>
                    <a:pt x="14" y="30"/>
                    <a:pt x="15" y="28"/>
                    <a:pt x="14" y="27"/>
                  </a:cubicBezTo>
                  <a:cubicBezTo>
                    <a:pt x="12" y="26"/>
                    <a:pt x="13" y="23"/>
                    <a:pt x="13" y="23"/>
                  </a:cubicBezTo>
                  <a:cubicBezTo>
                    <a:pt x="15" y="24"/>
                    <a:pt x="18" y="27"/>
                    <a:pt x="18" y="27"/>
                  </a:cubicBezTo>
                  <a:cubicBezTo>
                    <a:pt x="20" y="25"/>
                    <a:pt x="18" y="22"/>
                    <a:pt x="17" y="21"/>
                  </a:cubicBezTo>
                  <a:cubicBezTo>
                    <a:pt x="16" y="20"/>
                    <a:pt x="16" y="19"/>
                    <a:pt x="14" y="17"/>
                  </a:cubicBezTo>
                  <a:cubicBezTo>
                    <a:pt x="13" y="15"/>
                    <a:pt x="13" y="15"/>
                    <a:pt x="13" y="13"/>
                  </a:cubicBezTo>
                  <a:cubicBezTo>
                    <a:pt x="13" y="12"/>
                    <a:pt x="13" y="11"/>
                    <a:pt x="13" y="9"/>
                  </a:cubicBezTo>
                  <a:cubicBezTo>
                    <a:pt x="13" y="7"/>
                    <a:pt x="14" y="5"/>
                    <a:pt x="14" y="5"/>
                  </a:cubicBezTo>
                  <a:cubicBezTo>
                    <a:pt x="12" y="2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71"/>
            <p:cNvSpPr>
              <a:spLocks noEditPoints="1"/>
            </p:cNvSpPr>
            <p:nvPr/>
          </p:nvSpPr>
          <p:spPr bwMode="auto">
            <a:xfrm>
              <a:off x="14865350" y="-4999038"/>
              <a:ext cx="1114425" cy="700088"/>
            </a:xfrm>
            <a:custGeom>
              <a:avLst/>
              <a:gdLst>
                <a:gd name="T0" fmla="*/ 24 w 263"/>
                <a:gd name="T1" fmla="*/ 47 h 165"/>
                <a:gd name="T2" fmla="*/ 24 w 263"/>
                <a:gd name="T3" fmla="*/ 47 h 165"/>
                <a:gd name="T4" fmla="*/ 24 w 263"/>
                <a:gd name="T5" fmla="*/ 47 h 165"/>
                <a:gd name="T6" fmla="*/ 24 w 263"/>
                <a:gd name="T7" fmla="*/ 45 h 165"/>
                <a:gd name="T8" fmla="*/ 1 w 263"/>
                <a:gd name="T9" fmla="*/ 16 h 165"/>
                <a:gd name="T10" fmla="*/ 2 w 263"/>
                <a:gd name="T11" fmla="*/ 7 h 165"/>
                <a:gd name="T12" fmla="*/ 13 w 263"/>
                <a:gd name="T13" fmla="*/ 19 h 165"/>
                <a:gd name="T14" fmla="*/ 31 w 263"/>
                <a:gd name="T15" fmla="*/ 27 h 165"/>
                <a:gd name="T16" fmla="*/ 35 w 263"/>
                <a:gd name="T17" fmla="*/ 32 h 165"/>
                <a:gd name="T18" fmla="*/ 21 w 263"/>
                <a:gd name="T19" fmla="*/ 35 h 165"/>
                <a:gd name="T20" fmla="*/ 14 w 263"/>
                <a:gd name="T21" fmla="*/ 39 h 165"/>
                <a:gd name="T22" fmla="*/ 20 w 263"/>
                <a:gd name="T23" fmla="*/ 43 h 165"/>
                <a:gd name="T24" fmla="*/ 24 w 263"/>
                <a:gd name="T25" fmla="*/ 47 h 165"/>
                <a:gd name="T26" fmla="*/ 32 w 263"/>
                <a:gd name="T27" fmla="*/ 46 h 165"/>
                <a:gd name="T28" fmla="*/ 45 w 263"/>
                <a:gd name="T29" fmla="*/ 51 h 165"/>
                <a:gd name="T30" fmla="*/ 56 w 263"/>
                <a:gd name="T31" fmla="*/ 63 h 165"/>
                <a:gd name="T32" fmla="*/ 75 w 263"/>
                <a:gd name="T33" fmla="*/ 65 h 165"/>
                <a:gd name="T34" fmla="*/ 91 w 263"/>
                <a:gd name="T35" fmla="*/ 74 h 165"/>
                <a:gd name="T36" fmla="*/ 99 w 263"/>
                <a:gd name="T37" fmla="*/ 92 h 165"/>
                <a:gd name="T38" fmla="*/ 104 w 263"/>
                <a:gd name="T39" fmla="*/ 111 h 165"/>
                <a:gd name="T40" fmla="*/ 100 w 263"/>
                <a:gd name="T41" fmla="*/ 114 h 165"/>
                <a:gd name="T42" fmla="*/ 89 w 263"/>
                <a:gd name="T43" fmla="*/ 125 h 165"/>
                <a:gd name="T44" fmla="*/ 110 w 263"/>
                <a:gd name="T45" fmla="*/ 124 h 165"/>
                <a:gd name="T46" fmla="*/ 119 w 263"/>
                <a:gd name="T47" fmla="*/ 123 h 165"/>
                <a:gd name="T48" fmla="*/ 130 w 263"/>
                <a:gd name="T49" fmla="*/ 136 h 165"/>
                <a:gd name="T50" fmla="*/ 151 w 263"/>
                <a:gd name="T51" fmla="*/ 136 h 165"/>
                <a:gd name="T52" fmla="*/ 166 w 263"/>
                <a:gd name="T53" fmla="*/ 134 h 165"/>
                <a:gd name="T54" fmla="*/ 173 w 263"/>
                <a:gd name="T55" fmla="*/ 118 h 165"/>
                <a:gd name="T56" fmla="*/ 189 w 263"/>
                <a:gd name="T57" fmla="*/ 122 h 165"/>
                <a:gd name="T58" fmla="*/ 196 w 263"/>
                <a:gd name="T59" fmla="*/ 123 h 165"/>
                <a:gd name="T60" fmla="*/ 221 w 263"/>
                <a:gd name="T61" fmla="*/ 146 h 165"/>
                <a:gd name="T62" fmla="*/ 250 w 263"/>
                <a:gd name="T63" fmla="*/ 163 h 165"/>
                <a:gd name="T64" fmla="*/ 260 w 263"/>
                <a:gd name="T65" fmla="*/ 157 h 165"/>
                <a:gd name="T66" fmla="*/ 246 w 263"/>
                <a:gd name="T67" fmla="*/ 145 h 165"/>
                <a:gd name="T68" fmla="*/ 235 w 263"/>
                <a:gd name="T69" fmla="*/ 135 h 165"/>
                <a:gd name="T70" fmla="*/ 220 w 263"/>
                <a:gd name="T71" fmla="*/ 117 h 165"/>
                <a:gd name="T72" fmla="*/ 219 w 263"/>
                <a:gd name="T73" fmla="*/ 102 h 165"/>
                <a:gd name="T74" fmla="*/ 223 w 263"/>
                <a:gd name="T75" fmla="*/ 103 h 165"/>
                <a:gd name="T76" fmla="*/ 227 w 263"/>
                <a:gd name="T77" fmla="*/ 97 h 165"/>
                <a:gd name="T78" fmla="*/ 215 w 263"/>
                <a:gd name="T79" fmla="*/ 88 h 165"/>
                <a:gd name="T80" fmla="*/ 198 w 263"/>
                <a:gd name="T81" fmla="*/ 73 h 165"/>
                <a:gd name="T82" fmla="*/ 182 w 263"/>
                <a:gd name="T83" fmla="*/ 58 h 165"/>
                <a:gd name="T84" fmla="*/ 168 w 263"/>
                <a:gd name="T85" fmla="*/ 51 h 165"/>
                <a:gd name="T86" fmla="*/ 148 w 263"/>
                <a:gd name="T87" fmla="*/ 43 h 165"/>
                <a:gd name="T88" fmla="*/ 133 w 263"/>
                <a:gd name="T89" fmla="*/ 34 h 165"/>
                <a:gd name="T90" fmla="*/ 119 w 263"/>
                <a:gd name="T91" fmla="*/ 33 h 165"/>
                <a:gd name="T92" fmla="*/ 103 w 263"/>
                <a:gd name="T93" fmla="*/ 25 h 165"/>
                <a:gd name="T94" fmla="*/ 82 w 263"/>
                <a:gd name="T95" fmla="*/ 23 h 165"/>
                <a:gd name="T96" fmla="*/ 67 w 263"/>
                <a:gd name="T97" fmla="*/ 39 h 165"/>
                <a:gd name="T98" fmla="*/ 50 w 263"/>
                <a:gd name="T99" fmla="*/ 40 h 165"/>
                <a:gd name="T100" fmla="*/ 44 w 263"/>
                <a:gd name="T101" fmla="*/ 29 h 165"/>
                <a:gd name="T102" fmla="*/ 46 w 263"/>
                <a:gd name="T103" fmla="*/ 13 h 165"/>
                <a:gd name="T104" fmla="*/ 38 w 263"/>
                <a:gd name="T105" fmla="*/ 4 h 165"/>
                <a:gd name="T106" fmla="*/ 20 w 263"/>
                <a:gd name="T10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65"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24" y="45"/>
                  </a:moveTo>
                  <a:cubicBezTo>
                    <a:pt x="24" y="45"/>
                    <a:pt x="24" y="45"/>
                    <a:pt x="24" y="47"/>
                  </a:cubicBezTo>
                  <a:cubicBezTo>
                    <a:pt x="24" y="46"/>
                    <a:pt x="24" y="45"/>
                    <a:pt x="24" y="45"/>
                  </a:cubicBezTo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20" y="0"/>
                  </a:moveTo>
                  <a:cubicBezTo>
                    <a:pt x="18" y="0"/>
                    <a:pt x="15" y="2"/>
                    <a:pt x="15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7" y="14"/>
                    <a:pt x="3" y="15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6"/>
                    <a:pt x="0" y="20"/>
                    <a:pt x="7" y="20"/>
                  </a:cubicBezTo>
                  <a:cubicBezTo>
                    <a:pt x="10" y="20"/>
                    <a:pt x="12" y="19"/>
                    <a:pt x="13" y="19"/>
                  </a:cubicBezTo>
                  <a:cubicBezTo>
                    <a:pt x="14" y="19"/>
                    <a:pt x="14" y="20"/>
                    <a:pt x="15" y="21"/>
                  </a:cubicBezTo>
                  <a:cubicBezTo>
                    <a:pt x="16" y="23"/>
                    <a:pt x="15" y="25"/>
                    <a:pt x="15" y="25"/>
                  </a:cubicBezTo>
                  <a:cubicBezTo>
                    <a:pt x="21" y="27"/>
                    <a:pt x="22" y="26"/>
                    <a:pt x="25" y="27"/>
                  </a:cubicBezTo>
                  <a:cubicBezTo>
                    <a:pt x="28" y="27"/>
                    <a:pt x="30" y="27"/>
                    <a:pt x="31" y="27"/>
                  </a:cubicBezTo>
                  <a:cubicBezTo>
                    <a:pt x="32" y="27"/>
                    <a:pt x="33" y="27"/>
                    <a:pt x="35" y="27"/>
                  </a:cubicBezTo>
                  <a:cubicBezTo>
                    <a:pt x="35" y="27"/>
                    <a:pt x="36" y="27"/>
                    <a:pt x="36" y="27"/>
                  </a:cubicBezTo>
                  <a:cubicBezTo>
                    <a:pt x="39" y="31"/>
                    <a:pt x="41" y="31"/>
                    <a:pt x="37" y="32"/>
                  </a:cubicBezTo>
                  <a:cubicBezTo>
                    <a:pt x="36" y="32"/>
                    <a:pt x="35" y="32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0" y="32"/>
                  </a:cubicBezTo>
                  <a:cubicBezTo>
                    <a:pt x="25" y="34"/>
                    <a:pt x="23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7" y="34"/>
                    <a:pt x="14" y="34"/>
                    <a:pt x="13" y="34"/>
                  </a:cubicBezTo>
                  <a:cubicBezTo>
                    <a:pt x="12" y="34"/>
                    <a:pt x="11" y="34"/>
                    <a:pt x="12" y="34"/>
                  </a:cubicBezTo>
                  <a:cubicBezTo>
                    <a:pt x="13" y="37"/>
                    <a:pt x="13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7" y="39"/>
                    <a:pt x="17" y="38"/>
                    <a:pt x="18" y="38"/>
                  </a:cubicBezTo>
                  <a:cubicBezTo>
                    <a:pt x="18" y="38"/>
                    <a:pt x="18" y="38"/>
                    <a:pt x="18" y="39"/>
                  </a:cubicBezTo>
                  <a:cubicBezTo>
                    <a:pt x="19" y="41"/>
                    <a:pt x="18" y="42"/>
                    <a:pt x="20" y="43"/>
                  </a:cubicBezTo>
                  <a:cubicBezTo>
                    <a:pt x="21" y="43"/>
                    <a:pt x="22" y="44"/>
                    <a:pt x="23" y="44"/>
                  </a:cubicBezTo>
                  <a:cubicBezTo>
                    <a:pt x="24" y="44"/>
                    <a:pt x="24" y="43"/>
                    <a:pt x="24" y="4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6" y="50"/>
                    <a:pt x="24" y="54"/>
                    <a:pt x="25" y="54"/>
                  </a:cubicBezTo>
                  <a:cubicBezTo>
                    <a:pt x="25" y="54"/>
                    <a:pt x="26" y="54"/>
                    <a:pt x="26" y="54"/>
                  </a:cubicBezTo>
                  <a:cubicBezTo>
                    <a:pt x="31" y="50"/>
                    <a:pt x="31" y="50"/>
                    <a:pt x="31" y="49"/>
                  </a:cubicBezTo>
                  <a:cubicBezTo>
                    <a:pt x="32" y="48"/>
                    <a:pt x="31" y="47"/>
                    <a:pt x="32" y="46"/>
                  </a:cubicBezTo>
                  <a:cubicBezTo>
                    <a:pt x="33" y="45"/>
                    <a:pt x="34" y="44"/>
                    <a:pt x="35" y="44"/>
                  </a:cubicBezTo>
                  <a:cubicBezTo>
                    <a:pt x="35" y="44"/>
                    <a:pt x="36" y="45"/>
                    <a:pt x="36" y="46"/>
                  </a:cubicBezTo>
                  <a:cubicBezTo>
                    <a:pt x="36" y="47"/>
                    <a:pt x="35" y="46"/>
                    <a:pt x="38" y="48"/>
                  </a:cubicBezTo>
                  <a:cubicBezTo>
                    <a:pt x="41" y="50"/>
                    <a:pt x="45" y="51"/>
                    <a:pt x="45" y="51"/>
                  </a:cubicBezTo>
                  <a:cubicBezTo>
                    <a:pt x="48" y="51"/>
                    <a:pt x="51" y="53"/>
                    <a:pt x="50" y="53"/>
                  </a:cubicBezTo>
                  <a:cubicBezTo>
                    <a:pt x="48" y="54"/>
                    <a:pt x="48" y="56"/>
                    <a:pt x="48" y="56"/>
                  </a:cubicBezTo>
                  <a:cubicBezTo>
                    <a:pt x="48" y="56"/>
                    <a:pt x="46" y="58"/>
                    <a:pt x="49" y="59"/>
                  </a:cubicBezTo>
                  <a:cubicBezTo>
                    <a:pt x="51" y="60"/>
                    <a:pt x="54" y="63"/>
                    <a:pt x="56" y="63"/>
                  </a:cubicBezTo>
                  <a:cubicBezTo>
                    <a:pt x="62" y="63"/>
                    <a:pt x="65" y="63"/>
                    <a:pt x="66" y="62"/>
                  </a:cubicBezTo>
                  <a:cubicBezTo>
                    <a:pt x="67" y="62"/>
                    <a:pt x="67" y="62"/>
                    <a:pt x="68" y="62"/>
                  </a:cubicBezTo>
                  <a:cubicBezTo>
                    <a:pt x="69" y="62"/>
                    <a:pt x="71" y="62"/>
                    <a:pt x="71" y="62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6" y="69"/>
                    <a:pt x="78" y="73"/>
                    <a:pt x="78" y="73"/>
                  </a:cubicBezTo>
                  <a:cubicBezTo>
                    <a:pt x="80" y="73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8" y="73"/>
                    <a:pt x="91" y="74"/>
                    <a:pt x="91" y="74"/>
                  </a:cubicBezTo>
                  <a:cubicBezTo>
                    <a:pt x="91" y="74"/>
                    <a:pt x="93" y="76"/>
                    <a:pt x="94" y="77"/>
                  </a:cubicBezTo>
                  <a:cubicBezTo>
                    <a:pt x="97" y="80"/>
                    <a:pt x="97" y="80"/>
                    <a:pt x="97" y="82"/>
                  </a:cubicBezTo>
                  <a:cubicBezTo>
                    <a:pt x="98" y="84"/>
                    <a:pt x="98" y="85"/>
                    <a:pt x="98" y="87"/>
                  </a:cubicBezTo>
                  <a:cubicBezTo>
                    <a:pt x="97" y="88"/>
                    <a:pt x="98" y="91"/>
                    <a:pt x="99" y="92"/>
                  </a:cubicBezTo>
                  <a:cubicBezTo>
                    <a:pt x="100" y="92"/>
                    <a:pt x="99" y="96"/>
                    <a:pt x="100" y="97"/>
                  </a:cubicBezTo>
                  <a:cubicBezTo>
                    <a:pt x="102" y="98"/>
                    <a:pt x="102" y="101"/>
                    <a:pt x="103" y="103"/>
                  </a:cubicBezTo>
                  <a:cubicBezTo>
                    <a:pt x="104" y="104"/>
                    <a:pt x="105" y="108"/>
                    <a:pt x="105" y="108"/>
                  </a:cubicBezTo>
                  <a:cubicBezTo>
                    <a:pt x="105" y="108"/>
                    <a:pt x="104" y="110"/>
                    <a:pt x="104" y="111"/>
                  </a:cubicBezTo>
                  <a:cubicBezTo>
                    <a:pt x="104" y="112"/>
                    <a:pt x="104" y="113"/>
                    <a:pt x="105" y="114"/>
                  </a:cubicBezTo>
                  <a:cubicBezTo>
                    <a:pt x="106" y="115"/>
                    <a:pt x="107" y="118"/>
                    <a:pt x="106" y="118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2" y="115"/>
                    <a:pt x="101" y="114"/>
                    <a:pt x="100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5" y="116"/>
                    <a:pt x="95" y="116"/>
                    <a:pt x="94" y="117"/>
                  </a:cubicBezTo>
                  <a:cubicBezTo>
                    <a:pt x="90" y="120"/>
                    <a:pt x="90" y="120"/>
                    <a:pt x="90" y="122"/>
                  </a:cubicBezTo>
                  <a:cubicBezTo>
                    <a:pt x="89" y="123"/>
                    <a:pt x="89" y="123"/>
                    <a:pt x="89" y="125"/>
                  </a:cubicBezTo>
                  <a:cubicBezTo>
                    <a:pt x="90" y="126"/>
                    <a:pt x="84" y="127"/>
                    <a:pt x="85" y="127"/>
                  </a:cubicBezTo>
                  <a:cubicBezTo>
                    <a:pt x="86" y="127"/>
                    <a:pt x="87" y="127"/>
                    <a:pt x="90" y="127"/>
                  </a:cubicBezTo>
                  <a:cubicBezTo>
                    <a:pt x="101" y="126"/>
                    <a:pt x="104" y="126"/>
                    <a:pt x="104" y="126"/>
                  </a:cubicBezTo>
                  <a:cubicBezTo>
                    <a:pt x="107" y="125"/>
                    <a:pt x="110" y="124"/>
                    <a:pt x="110" y="124"/>
                  </a:cubicBezTo>
                  <a:cubicBezTo>
                    <a:pt x="110" y="124"/>
                    <a:pt x="110" y="121"/>
                    <a:pt x="112" y="121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4" y="122"/>
                    <a:pt x="116" y="123"/>
                    <a:pt x="118" y="123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21" y="123"/>
                    <a:pt x="122" y="123"/>
                    <a:pt x="123" y="124"/>
                  </a:cubicBezTo>
                  <a:cubicBezTo>
                    <a:pt x="123" y="127"/>
                    <a:pt x="124" y="128"/>
                    <a:pt x="125" y="129"/>
                  </a:cubicBezTo>
                  <a:cubicBezTo>
                    <a:pt x="125" y="131"/>
                    <a:pt x="127" y="132"/>
                    <a:pt x="127" y="133"/>
                  </a:cubicBezTo>
                  <a:cubicBezTo>
                    <a:pt x="127" y="134"/>
                    <a:pt x="127" y="136"/>
                    <a:pt x="130" y="136"/>
                  </a:cubicBezTo>
                  <a:cubicBezTo>
                    <a:pt x="132" y="137"/>
                    <a:pt x="138" y="139"/>
                    <a:pt x="138" y="139"/>
                  </a:cubicBezTo>
                  <a:cubicBezTo>
                    <a:pt x="139" y="139"/>
                    <a:pt x="140" y="139"/>
                    <a:pt x="140" y="139"/>
                  </a:cubicBezTo>
                  <a:cubicBezTo>
                    <a:pt x="144" y="139"/>
                    <a:pt x="148" y="138"/>
                    <a:pt x="148" y="138"/>
                  </a:cubicBezTo>
                  <a:cubicBezTo>
                    <a:pt x="150" y="136"/>
                    <a:pt x="151" y="136"/>
                    <a:pt x="151" y="136"/>
                  </a:cubicBezTo>
                  <a:cubicBezTo>
                    <a:pt x="152" y="136"/>
                    <a:pt x="152" y="136"/>
                    <a:pt x="153" y="136"/>
                  </a:cubicBezTo>
                  <a:cubicBezTo>
                    <a:pt x="153" y="137"/>
                    <a:pt x="154" y="137"/>
                    <a:pt x="155" y="137"/>
                  </a:cubicBezTo>
                  <a:cubicBezTo>
                    <a:pt x="157" y="137"/>
                    <a:pt x="158" y="137"/>
                    <a:pt x="159" y="137"/>
                  </a:cubicBezTo>
                  <a:cubicBezTo>
                    <a:pt x="163" y="136"/>
                    <a:pt x="166" y="134"/>
                    <a:pt x="166" y="134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72" y="127"/>
                    <a:pt x="171" y="126"/>
                  </a:cubicBezTo>
                  <a:cubicBezTo>
                    <a:pt x="169" y="124"/>
                    <a:pt x="169" y="123"/>
                    <a:pt x="170" y="121"/>
                  </a:cubicBezTo>
                  <a:cubicBezTo>
                    <a:pt x="171" y="120"/>
                    <a:pt x="172" y="118"/>
                    <a:pt x="173" y="118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8" y="120"/>
                    <a:pt x="178" y="120"/>
                    <a:pt x="180" y="120"/>
                  </a:cubicBezTo>
                  <a:cubicBezTo>
                    <a:pt x="182" y="120"/>
                    <a:pt x="183" y="120"/>
                    <a:pt x="184" y="120"/>
                  </a:cubicBezTo>
                  <a:cubicBezTo>
                    <a:pt x="187" y="120"/>
                    <a:pt x="188" y="121"/>
                    <a:pt x="189" y="122"/>
                  </a:cubicBezTo>
                  <a:cubicBezTo>
                    <a:pt x="190" y="122"/>
                    <a:pt x="192" y="122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195" y="122"/>
                    <a:pt x="195" y="122"/>
                    <a:pt x="196" y="123"/>
                  </a:cubicBezTo>
                  <a:cubicBezTo>
                    <a:pt x="197" y="123"/>
                    <a:pt x="201" y="125"/>
                    <a:pt x="201" y="125"/>
                  </a:cubicBezTo>
                  <a:cubicBezTo>
                    <a:pt x="201" y="125"/>
                    <a:pt x="204" y="137"/>
                    <a:pt x="208" y="138"/>
                  </a:cubicBezTo>
                  <a:cubicBezTo>
                    <a:pt x="211" y="139"/>
                    <a:pt x="213" y="141"/>
                    <a:pt x="213" y="141"/>
                  </a:cubicBezTo>
                  <a:cubicBezTo>
                    <a:pt x="217" y="143"/>
                    <a:pt x="220" y="144"/>
                    <a:pt x="221" y="146"/>
                  </a:cubicBezTo>
                  <a:cubicBezTo>
                    <a:pt x="225" y="151"/>
                    <a:pt x="224" y="155"/>
                    <a:pt x="225" y="155"/>
                  </a:cubicBezTo>
                  <a:cubicBezTo>
                    <a:pt x="231" y="157"/>
                    <a:pt x="235" y="157"/>
                    <a:pt x="238" y="158"/>
                  </a:cubicBezTo>
                  <a:cubicBezTo>
                    <a:pt x="240" y="159"/>
                    <a:pt x="241" y="158"/>
                    <a:pt x="244" y="160"/>
                  </a:cubicBezTo>
                  <a:cubicBezTo>
                    <a:pt x="247" y="161"/>
                    <a:pt x="248" y="161"/>
                    <a:pt x="250" y="163"/>
                  </a:cubicBezTo>
                  <a:cubicBezTo>
                    <a:pt x="252" y="164"/>
                    <a:pt x="255" y="164"/>
                    <a:pt x="256" y="164"/>
                  </a:cubicBezTo>
                  <a:cubicBezTo>
                    <a:pt x="257" y="164"/>
                    <a:pt x="259" y="165"/>
                    <a:pt x="260" y="165"/>
                  </a:cubicBezTo>
                  <a:cubicBezTo>
                    <a:pt x="261" y="165"/>
                    <a:pt x="261" y="165"/>
                    <a:pt x="262" y="164"/>
                  </a:cubicBezTo>
                  <a:cubicBezTo>
                    <a:pt x="263" y="160"/>
                    <a:pt x="262" y="158"/>
                    <a:pt x="260" y="157"/>
                  </a:cubicBezTo>
                  <a:cubicBezTo>
                    <a:pt x="255" y="155"/>
                    <a:pt x="254" y="150"/>
                    <a:pt x="254" y="150"/>
                  </a:cubicBezTo>
                  <a:cubicBezTo>
                    <a:pt x="253" y="149"/>
                    <a:pt x="251" y="149"/>
                    <a:pt x="250" y="149"/>
                  </a:cubicBezTo>
                  <a:cubicBezTo>
                    <a:pt x="248" y="149"/>
                    <a:pt x="247" y="149"/>
                    <a:pt x="247" y="149"/>
                  </a:cubicBezTo>
                  <a:cubicBezTo>
                    <a:pt x="247" y="149"/>
                    <a:pt x="246" y="146"/>
                    <a:pt x="246" y="145"/>
                  </a:cubicBezTo>
                  <a:cubicBezTo>
                    <a:pt x="246" y="143"/>
                    <a:pt x="245" y="138"/>
                    <a:pt x="243" y="138"/>
                  </a:cubicBezTo>
                  <a:cubicBezTo>
                    <a:pt x="243" y="138"/>
                    <a:pt x="241" y="138"/>
                    <a:pt x="239" y="138"/>
                  </a:cubicBezTo>
                  <a:cubicBezTo>
                    <a:pt x="238" y="138"/>
                    <a:pt x="238" y="138"/>
                    <a:pt x="237" y="138"/>
                  </a:cubicBezTo>
                  <a:cubicBezTo>
                    <a:pt x="235" y="138"/>
                    <a:pt x="235" y="135"/>
                    <a:pt x="235" y="135"/>
                  </a:cubicBezTo>
                  <a:cubicBezTo>
                    <a:pt x="235" y="135"/>
                    <a:pt x="236" y="132"/>
                    <a:pt x="234" y="131"/>
                  </a:cubicBezTo>
                  <a:cubicBezTo>
                    <a:pt x="231" y="127"/>
                    <a:pt x="233" y="124"/>
                    <a:pt x="231" y="124"/>
                  </a:cubicBezTo>
                  <a:cubicBezTo>
                    <a:pt x="229" y="124"/>
                    <a:pt x="227" y="122"/>
                    <a:pt x="225" y="122"/>
                  </a:cubicBezTo>
                  <a:cubicBezTo>
                    <a:pt x="223" y="121"/>
                    <a:pt x="221" y="119"/>
                    <a:pt x="220" y="117"/>
                  </a:cubicBezTo>
                  <a:cubicBezTo>
                    <a:pt x="219" y="115"/>
                    <a:pt x="219" y="110"/>
                    <a:pt x="219" y="110"/>
                  </a:cubicBezTo>
                  <a:cubicBezTo>
                    <a:pt x="219" y="110"/>
                    <a:pt x="221" y="106"/>
                    <a:pt x="219" y="105"/>
                  </a:cubicBezTo>
                  <a:cubicBezTo>
                    <a:pt x="217" y="104"/>
                    <a:pt x="218" y="104"/>
                    <a:pt x="219" y="103"/>
                  </a:cubicBezTo>
                  <a:cubicBezTo>
                    <a:pt x="219" y="102"/>
                    <a:pt x="219" y="102"/>
                    <a:pt x="219" y="102"/>
                  </a:cubicBezTo>
                  <a:cubicBezTo>
                    <a:pt x="220" y="102"/>
                    <a:pt x="220" y="103"/>
                    <a:pt x="221" y="103"/>
                  </a:cubicBezTo>
                  <a:cubicBezTo>
                    <a:pt x="221" y="103"/>
                    <a:pt x="222" y="103"/>
                    <a:pt x="222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3"/>
                    <a:pt x="227" y="103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01"/>
                    <a:pt x="227" y="97"/>
                    <a:pt x="227" y="97"/>
                  </a:cubicBezTo>
                  <a:cubicBezTo>
                    <a:pt x="227" y="97"/>
                    <a:pt x="225" y="90"/>
                    <a:pt x="225" y="89"/>
                  </a:cubicBezTo>
                  <a:cubicBezTo>
                    <a:pt x="225" y="88"/>
                    <a:pt x="225" y="86"/>
                    <a:pt x="223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18" y="87"/>
                    <a:pt x="218" y="88"/>
                    <a:pt x="215" y="88"/>
                  </a:cubicBezTo>
                  <a:cubicBezTo>
                    <a:pt x="215" y="89"/>
                    <a:pt x="215" y="89"/>
                    <a:pt x="214" y="89"/>
                  </a:cubicBezTo>
                  <a:cubicBezTo>
                    <a:pt x="212" y="89"/>
                    <a:pt x="211" y="87"/>
                    <a:pt x="210" y="85"/>
                  </a:cubicBezTo>
                  <a:cubicBezTo>
                    <a:pt x="210" y="83"/>
                    <a:pt x="203" y="80"/>
                    <a:pt x="203" y="80"/>
                  </a:cubicBezTo>
                  <a:cubicBezTo>
                    <a:pt x="198" y="77"/>
                    <a:pt x="198" y="75"/>
                    <a:pt x="198" y="73"/>
                  </a:cubicBezTo>
                  <a:cubicBezTo>
                    <a:pt x="197" y="71"/>
                    <a:pt x="196" y="68"/>
                    <a:pt x="196" y="67"/>
                  </a:cubicBezTo>
                  <a:cubicBezTo>
                    <a:pt x="196" y="66"/>
                    <a:pt x="193" y="63"/>
                    <a:pt x="193" y="63"/>
                  </a:cubicBezTo>
                  <a:cubicBezTo>
                    <a:pt x="188" y="59"/>
                    <a:pt x="188" y="59"/>
                    <a:pt x="188" y="59"/>
                  </a:cubicBezTo>
                  <a:cubicBezTo>
                    <a:pt x="182" y="58"/>
                    <a:pt x="182" y="58"/>
                    <a:pt x="182" y="58"/>
                  </a:cubicBezTo>
                  <a:cubicBezTo>
                    <a:pt x="182" y="58"/>
                    <a:pt x="179" y="54"/>
                    <a:pt x="178" y="53"/>
                  </a:cubicBezTo>
                  <a:cubicBezTo>
                    <a:pt x="174" y="51"/>
                    <a:pt x="172" y="50"/>
                    <a:pt x="171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69" y="50"/>
                    <a:pt x="169" y="51"/>
                    <a:pt x="168" y="51"/>
                  </a:cubicBezTo>
                  <a:cubicBezTo>
                    <a:pt x="167" y="51"/>
                    <a:pt x="165" y="50"/>
                    <a:pt x="164" y="49"/>
                  </a:cubicBezTo>
                  <a:cubicBezTo>
                    <a:pt x="163" y="48"/>
                    <a:pt x="158" y="46"/>
                    <a:pt x="158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4" y="41"/>
                    <a:pt x="144" y="41"/>
                    <a:pt x="144" y="41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6" y="34"/>
                    <a:pt x="135" y="34"/>
                    <a:pt x="133" y="34"/>
                  </a:cubicBezTo>
                  <a:cubicBezTo>
                    <a:pt x="132" y="34"/>
                    <a:pt x="131" y="33"/>
                    <a:pt x="131" y="33"/>
                  </a:cubicBezTo>
                  <a:cubicBezTo>
                    <a:pt x="128" y="31"/>
                    <a:pt x="126" y="29"/>
                    <a:pt x="126" y="29"/>
                  </a:cubicBezTo>
                  <a:cubicBezTo>
                    <a:pt x="125" y="29"/>
                    <a:pt x="125" y="30"/>
                    <a:pt x="125" y="30"/>
                  </a:cubicBezTo>
                  <a:cubicBezTo>
                    <a:pt x="121" y="31"/>
                    <a:pt x="120" y="33"/>
                    <a:pt x="119" y="33"/>
                  </a:cubicBezTo>
                  <a:cubicBezTo>
                    <a:pt x="119" y="33"/>
                    <a:pt x="119" y="33"/>
                    <a:pt x="118" y="33"/>
                  </a:cubicBezTo>
                  <a:cubicBezTo>
                    <a:pt x="115" y="31"/>
                    <a:pt x="114" y="30"/>
                    <a:pt x="113" y="30"/>
                  </a:cubicBezTo>
                  <a:cubicBezTo>
                    <a:pt x="112" y="29"/>
                    <a:pt x="108" y="27"/>
                    <a:pt x="108" y="27"/>
                  </a:cubicBezTo>
                  <a:cubicBezTo>
                    <a:pt x="104" y="27"/>
                    <a:pt x="105" y="25"/>
                    <a:pt x="103" y="25"/>
                  </a:cubicBezTo>
                  <a:cubicBezTo>
                    <a:pt x="100" y="24"/>
                    <a:pt x="99" y="22"/>
                    <a:pt x="97" y="22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1" y="18"/>
                    <a:pt x="91" y="18"/>
                  </a:cubicBezTo>
                  <a:cubicBezTo>
                    <a:pt x="85" y="21"/>
                    <a:pt x="85" y="23"/>
                    <a:pt x="82" y="23"/>
                  </a:cubicBezTo>
                  <a:cubicBezTo>
                    <a:pt x="80" y="23"/>
                    <a:pt x="81" y="24"/>
                    <a:pt x="77" y="24"/>
                  </a:cubicBezTo>
                  <a:cubicBezTo>
                    <a:pt x="74" y="24"/>
                    <a:pt x="73" y="29"/>
                    <a:pt x="73" y="2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34"/>
                    <a:pt x="67" y="39"/>
                    <a:pt x="67" y="39"/>
                  </a:cubicBezTo>
                  <a:cubicBezTo>
                    <a:pt x="65" y="41"/>
                    <a:pt x="61" y="45"/>
                    <a:pt x="61" y="45"/>
                  </a:cubicBezTo>
                  <a:cubicBezTo>
                    <a:pt x="58" y="44"/>
                    <a:pt x="57" y="44"/>
                    <a:pt x="57" y="44"/>
                  </a:cubicBezTo>
                  <a:cubicBezTo>
                    <a:pt x="54" y="40"/>
                    <a:pt x="53" y="38"/>
                    <a:pt x="53" y="38"/>
                  </a:cubicBezTo>
                  <a:cubicBezTo>
                    <a:pt x="51" y="40"/>
                    <a:pt x="50" y="40"/>
                    <a:pt x="50" y="40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6" y="34"/>
                    <a:pt x="45" y="37"/>
                    <a:pt x="45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17"/>
                    <a:pt x="45" y="16"/>
                    <a:pt x="45" y="1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5"/>
                    <a:pt x="42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5" y="4"/>
                    <a:pt x="35" y="2"/>
                    <a:pt x="35" y="2"/>
                  </a:cubicBezTo>
                  <a:cubicBezTo>
                    <a:pt x="31" y="2"/>
                    <a:pt x="30" y="4"/>
                    <a:pt x="30" y="4"/>
                  </a:cubicBezTo>
                  <a:cubicBezTo>
                    <a:pt x="25" y="3"/>
                    <a:pt x="22" y="1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72"/>
            <p:cNvSpPr>
              <a:spLocks/>
            </p:cNvSpPr>
            <p:nvPr/>
          </p:nvSpPr>
          <p:spPr bwMode="auto">
            <a:xfrm>
              <a:off x="13593763" y="-6397626"/>
              <a:ext cx="165100" cy="144463"/>
            </a:xfrm>
            <a:custGeom>
              <a:avLst/>
              <a:gdLst>
                <a:gd name="T0" fmla="*/ 31 w 39"/>
                <a:gd name="T1" fmla="*/ 0 h 34"/>
                <a:gd name="T2" fmla="*/ 30 w 39"/>
                <a:gd name="T3" fmla="*/ 0 h 34"/>
                <a:gd name="T4" fmla="*/ 25 w 39"/>
                <a:gd name="T5" fmla="*/ 1 h 34"/>
                <a:gd name="T6" fmla="*/ 22 w 39"/>
                <a:gd name="T7" fmla="*/ 5 h 34"/>
                <a:gd name="T8" fmla="*/ 18 w 39"/>
                <a:gd name="T9" fmla="*/ 7 h 34"/>
                <a:gd name="T10" fmla="*/ 13 w 39"/>
                <a:gd name="T11" fmla="*/ 5 h 34"/>
                <a:gd name="T12" fmla="*/ 10 w 39"/>
                <a:gd name="T13" fmla="*/ 6 h 34"/>
                <a:gd name="T14" fmla="*/ 9 w 39"/>
                <a:gd name="T15" fmla="*/ 10 h 34"/>
                <a:gd name="T16" fmla="*/ 6 w 39"/>
                <a:gd name="T17" fmla="*/ 11 h 34"/>
                <a:gd name="T18" fmla="*/ 4 w 39"/>
                <a:gd name="T19" fmla="*/ 14 h 34"/>
                <a:gd name="T20" fmla="*/ 3 w 39"/>
                <a:gd name="T21" fmla="*/ 14 h 34"/>
                <a:gd name="T22" fmla="*/ 0 w 39"/>
                <a:gd name="T23" fmla="*/ 15 h 34"/>
                <a:gd name="T24" fmla="*/ 0 w 39"/>
                <a:gd name="T25" fmla="*/ 17 h 34"/>
                <a:gd name="T26" fmla="*/ 1 w 39"/>
                <a:gd name="T27" fmla="*/ 20 h 34"/>
                <a:gd name="T28" fmla="*/ 1 w 39"/>
                <a:gd name="T29" fmla="*/ 23 h 34"/>
                <a:gd name="T30" fmla="*/ 1 w 39"/>
                <a:gd name="T31" fmla="*/ 26 h 34"/>
                <a:gd name="T32" fmla="*/ 4 w 39"/>
                <a:gd name="T33" fmla="*/ 28 h 34"/>
                <a:gd name="T34" fmla="*/ 8 w 39"/>
                <a:gd name="T35" fmla="*/ 30 h 34"/>
                <a:gd name="T36" fmla="*/ 10 w 39"/>
                <a:gd name="T37" fmla="*/ 31 h 34"/>
                <a:gd name="T38" fmla="*/ 13 w 39"/>
                <a:gd name="T39" fmla="*/ 34 h 34"/>
                <a:gd name="T40" fmla="*/ 14 w 39"/>
                <a:gd name="T41" fmla="*/ 34 h 34"/>
                <a:gd name="T42" fmla="*/ 16 w 39"/>
                <a:gd name="T43" fmla="*/ 33 h 34"/>
                <a:gd name="T44" fmla="*/ 20 w 39"/>
                <a:gd name="T45" fmla="*/ 30 h 34"/>
                <a:gd name="T46" fmla="*/ 24 w 39"/>
                <a:gd name="T47" fmla="*/ 29 h 34"/>
                <a:gd name="T48" fmla="*/ 25 w 39"/>
                <a:gd name="T49" fmla="*/ 26 h 34"/>
                <a:gd name="T50" fmla="*/ 29 w 39"/>
                <a:gd name="T51" fmla="*/ 26 h 34"/>
                <a:gd name="T52" fmla="*/ 31 w 39"/>
                <a:gd name="T53" fmla="*/ 22 h 34"/>
                <a:gd name="T54" fmla="*/ 30 w 39"/>
                <a:gd name="T55" fmla="*/ 20 h 34"/>
                <a:gd name="T56" fmla="*/ 32 w 39"/>
                <a:gd name="T57" fmla="*/ 19 h 34"/>
                <a:gd name="T58" fmla="*/ 33 w 39"/>
                <a:gd name="T59" fmla="*/ 16 h 34"/>
                <a:gd name="T60" fmla="*/ 34 w 39"/>
                <a:gd name="T61" fmla="*/ 13 h 34"/>
                <a:gd name="T62" fmla="*/ 34 w 39"/>
                <a:gd name="T63" fmla="*/ 10 h 34"/>
                <a:gd name="T64" fmla="*/ 39 w 39"/>
                <a:gd name="T65" fmla="*/ 8 h 34"/>
                <a:gd name="T66" fmla="*/ 36 w 39"/>
                <a:gd name="T67" fmla="*/ 4 h 34"/>
                <a:gd name="T68" fmla="*/ 35 w 39"/>
                <a:gd name="T69" fmla="*/ 1 h 34"/>
                <a:gd name="T70" fmla="*/ 31 w 39"/>
                <a:gd name="T7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34">
                  <a:moveTo>
                    <a:pt x="31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6" y="1"/>
                    <a:pt x="25" y="1"/>
                  </a:cubicBezTo>
                  <a:cubicBezTo>
                    <a:pt x="23" y="3"/>
                    <a:pt x="22" y="5"/>
                    <a:pt x="22" y="5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6" y="6"/>
                    <a:pt x="13" y="5"/>
                    <a:pt x="13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9"/>
                    <a:pt x="1" y="20"/>
                  </a:cubicBezTo>
                  <a:cubicBezTo>
                    <a:pt x="1" y="21"/>
                    <a:pt x="0" y="23"/>
                    <a:pt x="1" y="23"/>
                  </a:cubicBezTo>
                  <a:cubicBezTo>
                    <a:pt x="1" y="24"/>
                    <a:pt x="0" y="25"/>
                    <a:pt x="1" y="26"/>
                  </a:cubicBezTo>
                  <a:cubicBezTo>
                    <a:pt x="2" y="27"/>
                    <a:pt x="3" y="28"/>
                    <a:pt x="4" y="28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3"/>
                    <a:pt x="16" y="33"/>
                  </a:cubicBezTo>
                  <a:cubicBezTo>
                    <a:pt x="19" y="32"/>
                    <a:pt x="20" y="30"/>
                    <a:pt x="20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4"/>
                    <a:pt x="31" y="22"/>
                    <a:pt x="31" y="2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8"/>
                    <a:pt x="39" y="8"/>
                    <a:pt x="39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0"/>
                    <a:pt x="32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73"/>
            <p:cNvSpPr>
              <a:spLocks noEditPoints="1"/>
            </p:cNvSpPr>
            <p:nvPr/>
          </p:nvSpPr>
          <p:spPr bwMode="auto">
            <a:xfrm>
              <a:off x="14258925" y="-6796088"/>
              <a:ext cx="106363" cy="233363"/>
            </a:xfrm>
            <a:custGeom>
              <a:avLst/>
              <a:gdLst>
                <a:gd name="T0" fmla="*/ 22 w 25"/>
                <a:gd name="T1" fmla="*/ 1 h 55"/>
                <a:gd name="T2" fmla="*/ 22 w 25"/>
                <a:gd name="T3" fmla="*/ 1 h 55"/>
                <a:gd name="T4" fmla="*/ 22 w 25"/>
                <a:gd name="T5" fmla="*/ 1 h 55"/>
                <a:gd name="T6" fmla="*/ 22 w 25"/>
                <a:gd name="T7" fmla="*/ 1 h 55"/>
                <a:gd name="T8" fmla="*/ 21 w 25"/>
                <a:gd name="T9" fmla="*/ 0 h 55"/>
                <a:gd name="T10" fmla="*/ 19 w 25"/>
                <a:gd name="T11" fmla="*/ 0 h 55"/>
                <a:gd name="T12" fmla="*/ 17 w 25"/>
                <a:gd name="T13" fmla="*/ 2 h 55"/>
                <a:gd name="T14" fmla="*/ 15 w 25"/>
                <a:gd name="T15" fmla="*/ 6 h 55"/>
                <a:gd name="T16" fmla="*/ 15 w 25"/>
                <a:gd name="T17" fmla="*/ 10 h 55"/>
                <a:gd name="T18" fmla="*/ 13 w 25"/>
                <a:gd name="T19" fmla="*/ 13 h 55"/>
                <a:gd name="T20" fmla="*/ 10 w 25"/>
                <a:gd name="T21" fmla="*/ 15 h 55"/>
                <a:gd name="T22" fmla="*/ 10 w 25"/>
                <a:gd name="T23" fmla="*/ 18 h 55"/>
                <a:gd name="T24" fmla="*/ 7 w 25"/>
                <a:gd name="T25" fmla="*/ 23 h 55"/>
                <a:gd name="T26" fmla="*/ 6 w 25"/>
                <a:gd name="T27" fmla="*/ 28 h 55"/>
                <a:gd name="T28" fmla="*/ 6 w 25"/>
                <a:gd name="T29" fmla="*/ 30 h 55"/>
                <a:gd name="T30" fmla="*/ 0 w 25"/>
                <a:gd name="T31" fmla="*/ 34 h 55"/>
                <a:gd name="T32" fmla="*/ 1 w 25"/>
                <a:gd name="T33" fmla="*/ 37 h 55"/>
                <a:gd name="T34" fmla="*/ 1 w 25"/>
                <a:gd name="T35" fmla="*/ 43 h 55"/>
                <a:gd name="T36" fmla="*/ 3 w 25"/>
                <a:gd name="T37" fmla="*/ 48 h 55"/>
                <a:gd name="T38" fmla="*/ 6 w 25"/>
                <a:gd name="T39" fmla="*/ 50 h 55"/>
                <a:gd name="T40" fmla="*/ 8 w 25"/>
                <a:gd name="T41" fmla="*/ 55 h 55"/>
                <a:gd name="T42" fmla="*/ 11 w 25"/>
                <a:gd name="T43" fmla="*/ 52 h 55"/>
                <a:gd name="T44" fmla="*/ 13 w 25"/>
                <a:gd name="T45" fmla="*/ 48 h 55"/>
                <a:gd name="T46" fmla="*/ 16 w 25"/>
                <a:gd name="T47" fmla="*/ 46 h 55"/>
                <a:gd name="T48" fmla="*/ 18 w 25"/>
                <a:gd name="T49" fmla="*/ 44 h 55"/>
                <a:gd name="T50" fmla="*/ 17 w 25"/>
                <a:gd name="T51" fmla="*/ 41 h 55"/>
                <a:gd name="T52" fmla="*/ 18 w 25"/>
                <a:gd name="T53" fmla="*/ 37 h 55"/>
                <a:gd name="T54" fmla="*/ 19 w 25"/>
                <a:gd name="T55" fmla="*/ 36 h 55"/>
                <a:gd name="T56" fmla="*/ 25 w 25"/>
                <a:gd name="T57" fmla="*/ 6 h 55"/>
                <a:gd name="T58" fmla="*/ 22 w 25"/>
                <a:gd name="T59" fmla="*/ 1 h 55"/>
                <a:gd name="T60" fmla="*/ 22 w 25"/>
                <a:gd name="T61" fmla="*/ 2 h 55"/>
                <a:gd name="T62" fmla="*/ 22 w 25"/>
                <a:gd name="T63" fmla="*/ 1 h 55"/>
                <a:gd name="T64" fmla="*/ 22 w 25"/>
                <a:gd name="T65" fmla="*/ 1 h 55"/>
                <a:gd name="T66" fmla="*/ 22 w 25"/>
                <a:gd name="T67" fmla="*/ 1 h 55"/>
                <a:gd name="T68" fmla="*/ 21 w 25"/>
                <a:gd name="T6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55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1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7" y="2"/>
                    <a:pt x="17" y="2"/>
                  </a:cubicBezTo>
                  <a:cubicBezTo>
                    <a:pt x="16" y="3"/>
                    <a:pt x="15" y="5"/>
                    <a:pt x="15" y="6"/>
                  </a:cubicBezTo>
                  <a:cubicBezTo>
                    <a:pt x="14" y="8"/>
                    <a:pt x="14" y="9"/>
                    <a:pt x="15" y="10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3" y="13"/>
                    <a:pt x="11" y="15"/>
                    <a:pt x="10" y="15"/>
                  </a:cubicBezTo>
                  <a:cubicBezTo>
                    <a:pt x="9" y="16"/>
                    <a:pt x="10" y="18"/>
                    <a:pt x="10" y="18"/>
                  </a:cubicBezTo>
                  <a:cubicBezTo>
                    <a:pt x="10" y="18"/>
                    <a:pt x="10" y="22"/>
                    <a:pt x="7" y="23"/>
                  </a:cubicBezTo>
                  <a:cubicBezTo>
                    <a:pt x="7" y="23"/>
                    <a:pt x="5" y="25"/>
                    <a:pt x="6" y="28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4" y="33"/>
                    <a:pt x="0" y="34"/>
                  </a:cubicBezTo>
                  <a:cubicBezTo>
                    <a:pt x="0" y="34"/>
                    <a:pt x="0" y="35"/>
                    <a:pt x="1" y="37"/>
                  </a:cubicBezTo>
                  <a:cubicBezTo>
                    <a:pt x="1" y="39"/>
                    <a:pt x="1" y="42"/>
                    <a:pt x="1" y="43"/>
                  </a:cubicBezTo>
                  <a:cubicBezTo>
                    <a:pt x="1" y="45"/>
                    <a:pt x="2" y="48"/>
                    <a:pt x="3" y="48"/>
                  </a:cubicBezTo>
                  <a:cubicBezTo>
                    <a:pt x="4" y="49"/>
                    <a:pt x="6" y="50"/>
                    <a:pt x="6" y="50"/>
                  </a:cubicBezTo>
                  <a:cubicBezTo>
                    <a:pt x="7" y="51"/>
                    <a:pt x="8" y="55"/>
                    <a:pt x="8" y="55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0"/>
                    <a:pt x="25" y="6"/>
                    <a:pt x="25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74"/>
            <p:cNvSpPr>
              <a:spLocks/>
            </p:cNvSpPr>
            <p:nvPr/>
          </p:nvSpPr>
          <p:spPr bwMode="auto">
            <a:xfrm>
              <a:off x="14649450" y="-5230813"/>
              <a:ext cx="101600" cy="236538"/>
            </a:xfrm>
            <a:custGeom>
              <a:avLst/>
              <a:gdLst>
                <a:gd name="T0" fmla="*/ 16 w 24"/>
                <a:gd name="T1" fmla="*/ 0 h 56"/>
                <a:gd name="T2" fmla="*/ 16 w 24"/>
                <a:gd name="T3" fmla="*/ 0 h 56"/>
                <a:gd name="T4" fmla="*/ 14 w 24"/>
                <a:gd name="T5" fmla="*/ 3 h 56"/>
                <a:gd name="T6" fmla="*/ 8 w 24"/>
                <a:gd name="T7" fmla="*/ 7 h 56"/>
                <a:gd name="T8" fmla="*/ 6 w 24"/>
                <a:gd name="T9" fmla="*/ 11 h 56"/>
                <a:gd name="T10" fmla="*/ 4 w 24"/>
                <a:gd name="T11" fmla="*/ 13 h 56"/>
                <a:gd name="T12" fmla="*/ 2 w 24"/>
                <a:gd name="T13" fmla="*/ 17 h 56"/>
                <a:gd name="T14" fmla="*/ 1 w 24"/>
                <a:gd name="T15" fmla="*/ 21 h 56"/>
                <a:gd name="T16" fmla="*/ 1 w 24"/>
                <a:gd name="T17" fmla="*/ 25 h 56"/>
                <a:gd name="T18" fmla="*/ 1 w 24"/>
                <a:gd name="T19" fmla="*/ 28 h 56"/>
                <a:gd name="T20" fmla="*/ 6 w 24"/>
                <a:gd name="T21" fmla="*/ 31 h 56"/>
                <a:gd name="T22" fmla="*/ 4 w 24"/>
                <a:gd name="T23" fmla="*/ 34 h 56"/>
                <a:gd name="T24" fmla="*/ 3 w 24"/>
                <a:gd name="T25" fmla="*/ 38 h 56"/>
                <a:gd name="T26" fmla="*/ 2 w 24"/>
                <a:gd name="T27" fmla="*/ 43 h 56"/>
                <a:gd name="T28" fmla="*/ 2 w 24"/>
                <a:gd name="T29" fmla="*/ 45 h 56"/>
                <a:gd name="T30" fmla="*/ 5 w 24"/>
                <a:gd name="T31" fmla="*/ 48 h 56"/>
                <a:gd name="T32" fmla="*/ 7 w 24"/>
                <a:gd name="T33" fmla="*/ 52 h 56"/>
                <a:gd name="T34" fmla="*/ 10 w 24"/>
                <a:gd name="T35" fmla="*/ 55 h 56"/>
                <a:gd name="T36" fmla="*/ 13 w 24"/>
                <a:gd name="T37" fmla="*/ 56 h 56"/>
                <a:gd name="T38" fmla="*/ 15 w 24"/>
                <a:gd name="T39" fmla="*/ 54 h 56"/>
                <a:gd name="T40" fmla="*/ 13 w 24"/>
                <a:gd name="T41" fmla="*/ 51 h 56"/>
                <a:gd name="T42" fmla="*/ 9 w 24"/>
                <a:gd name="T43" fmla="*/ 46 h 56"/>
                <a:gd name="T44" fmla="*/ 7 w 24"/>
                <a:gd name="T45" fmla="*/ 42 h 56"/>
                <a:gd name="T46" fmla="*/ 7 w 24"/>
                <a:gd name="T47" fmla="*/ 39 h 56"/>
                <a:gd name="T48" fmla="*/ 13 w 24"/>
                <a:gd name="T49" fmla="*/ 38 h 56"/>
                <a:gd name="T50" fmla="*/ 15 w 24"/>
                <a:gd name="T51" fmla="*/ 39 h 56"/>
                <a:gd name="T52" fmla="*/ 17 w 24"/>
                <a:gd name="T53" fmla="*/ 42 h 56"/>
                <a:gd name="T54" fmla="*/ 19 w 24"/>
                <a:gd name="T55" fmla="*/ 45 h 56"/>
                <a:gd name="T56" fmla="*/ 20 w 24"/>
                <a:gd name="T57" fmla="*/ 45 h 56"/>
                <a:gd name="T58" fmla="*/ 23 w 24"/>
                <a:gd name="T59" fmla="*/ 39 h 56"/>
                <a:gd name="T60" fmla="*/ 22 w 24"/>
                <a:gd name="T61" fmla="*/ 34 h 56"/>
                <a:gd name="T62" fmla="*/ 13 w 24"/>
                <a:gd name="T63" fmla="*/ 33 h 56"/>
                <a:gd name="T64" fmla="*/ 14 w 24"/>
                <a:gd name="T65" fmla="*/ 31 h 56"/>
                <a:gd name="T66" fmla="*/ 19 w 24"/>
                <a:gd name="T67" fmla="*/ 28 h 56"/>
                <a:gd name="T68" fmla="*/ 21 w 24"/>
                <a:gd name="T69" fmla="*/ 26 h 56"/>
                <a:gd name="T70" fmla="*/ 20 w 24"/>
                <a:gd name="T71" fmla="*/ 23 h 56"/>
                <a:gd name="T72" fmla="*/ 17 w 24"/>
                <a:gd name="T73" fmla="*/ 21 h 56"/>
                <a:gd name="T74" fmla="*/ 16 w 24"/>
                <a:gd name="T75" fmla="*/ 21 h 56"/>
                <a:gd name="T76" fmla="*/ 12 w 24"/>
                <a:gd name="T77" fmla="*/ 24 h 56"/>
                <a:gd name="T78" fmla="*/ 11 w 24"/>
                <a:gd name="T79" fmla="*/ 28 h 56"/>
                <a:gd name="T80" fmla="*/ 10 w 24"/>
                <a:gd name="T81" fmla="*/ 28 h 56"/>
                <a:gd name="T82" fmla="*/ 7 w 24"/>
                <a:gd name="T83" fmla="*/ 24 h 56"/>
                <a:gd name="T84" fmla="*/ 10 w 24"/>
                <a:gd name="T85" fmla="*/ 21 h 56"/>
                <a:gd name="T86" fmla="*/ 11 w 24"/>
                <a:gd name="T87" fmla="*/ 19 h 56"/>
                <a:gd name="T88" fmla="*/ 12 w 24"/>
                <a:gd name="T89" fmla="*/ 15 h 56"/>
                <a:gd name="T90" fmla="*/ 12 w 24"/>
                <a:gd name="T91" fmla="*/ 12 h 56"/>
                <a:gd name="T92" fmla="*/ 12 w 24"/>
                <a:gd name="T93" fmla="*/ 10 h 56"/>
                <a:gd name="T94" fmla="*/ 13 w 24"/>
                <a:gd name="T95" fmla="*/ 6 h 56"/>
                <a:gd name="T96" fmla="*/ 17 w 24"/>
                <a:gd name="T97" fmla="*/ 11 h 56"/>
                <a:gd name="T98" fmla="*/ 19 w 24"/>
                <a:gd name="T99" fmla="*/ 14 h 56"/>
                <a:gd name="T100" fmla="*/ 20 w 24"/>
                <a:gd name="T101" fmla="*/ 14 h 56"/>
                <a:gd name="T102" fmla="*/ 24 w 24"/>
                <a:gd name="T103" fmla="*/ 11 h 56"/>
                <a:gd name="T104" fmla="*/ 22 w 24"/>
                <a:gd name="T105" fmla="*/ 6 h 56"/>
                <a:gd name="T106" fmla="*/ 18 w 24"/>
                <a:gd name="T107" fmla="*/ 2 h 56"/>
                <a:gd name="T108" fmla="*/ 16 w 24"/>
                <a:gd name="T10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" h="5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2"/>
                    <a:pt x="14" y="3"/>
                  </a:cubicBezTo>
                  <a:cubicBezTo>
                    <a:pt x="11" y="4"/>
                    <a:pt x="8" y="7"/>
                    <a:pt x="8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2"/>
                    <a:pt x="4" y="13"/>
                  </a:cubicBezTo>
                  <a:cubicBezTo>
                    <a:pt x="3" y="15"/>
                    <a:pt x="2" y="16"/>
                    <a:pt x="2" y="17"/>
                  </a:cubicBezTo>
                  <a:cubicBezTo>
                    <a:pt x="2" y="18"/>
                    <a:pt x="1" y="20"/>
                    <a:pt x="1" y="21"/>
                  </a:cubicBezTo>
                  <a:cubicBezTo>
                    <a:pt x="2" y="23"/>
                    <a:pt x="1" y="24"/>
                    <a:pt x="1" y="25"/>
                  </a:cubicBezTo>
                  <a:cubicBezTo>
                    <a:pt x="1" y="26"/>
                    <a:pt x="0" y="28"/>
                    <a:pt x="1" y="28"/>
                  </a:cubicBezTo>
                  <a:cubicBezTo>
                    <a:pt x="5" y="30"/>
                    <a:pt x="7" y="30"/>
                    <a:pt x="6" y="31"/>
                  </a:cubicBezTo>
                  <a:cubicBezTo>
                    <a:pt x="6" y="33"/>
                    <a:pt x="4" y="34"/>
                    <a:pt x="4" y="34"/>
                  </a:cubicBezTo>
                  <a:cubicBezTo>
                    <a:pt x="2" y="36"/>
                    <a:pt x="3" y="37"/>
                    <a:pt x="3" y="38"/>
                  </a:cubicBezTo>
                  <a:cubicBezTo>
                    <a:pt x="3" y="41"/>
                    <a:pt x="3" y="42"/>
                    <a:pt x="2" y="43"/>
                  </a:cubicBezTo>
                  <a:cubicBezTo>
                    <a:pt x="2" y="43"/>
                    <a:pt x="1" y="44"/>
                    <a:pt x="2" y="45"/>
                  </a:cubicBezTo>
                  <a:cubicBezTo>
                    <a:pt x="4" y="46"/>
                    <a:pt x="4" y="45"/>
                    <a:pt x="5" y="48"/>
                  </a:cubicBezTo>
                  <a:cubicBezTo>
                    <a:pt x="6" y="51"/>
                    <a:pt x="6" y="51"/>
                    <a:pt x="7" y="52"/>
                  </a:cubicBezTo>
                  <a:cubicBezTo>
                    <a:pt x="8" y="54"/>
                    <a:pt x="8" y="55"/>
                    <a:pt x="10" y="55"/>
                  </a:cubicBezTo>
                  <a:cubicBezTo>
                    <a:pt x="11" y="56"/>
                    <a:pt x="12" y="56"/>
                    <a:pt x="13" y="56"/>
                  </a:cubicBezTo>
                  <a:cubicBezTo>
                    <a:pt x="14" y="56"/>
                    <a:pt x="15" y="55"/>
                    <a:pt x="15" y="54"/>
                  </a:cubicBezTo>
                  <a:cubicBezTo>
                    <a:pt x="15" y="53"/>
                    <a:pt x="16" y="53"/>
                    <a:pt x="13" y="51"/>
                  </a:cubicBezTo>
                  <a:cubicBezTo>
                    <a:pt x="10" y="49"/>
                    <a:pt x="9" y="47"/>
                    <a:pt x="9" y="46"/>
                  </a:cubicBezTo>
                  <a:cubicBezTo>
                    <a:pt x="8" y="45"/>
                    <a:pt x="7" y="42"/>
                    <a:pt x="7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0" y="39"/>
                    <a:pt x="12" y="38"/>
                    <a:pt x="13" y="38"/>
                  </a:cubicBezTo>
                  <a:cubicBezTo>
                    <a:pt x="14" y="38"/>
                    <a:pt x="14" y="38"/>
                    <a:pt x="15" y="39"/>
                  </a:cubicBezTo>
                  <a:cubicBezTo>
                    <a:pt x="16" y="40"/>
                    <a:pt x="17" y="41"/>
                    <a:pt x="17" y="42"/>
                  </a:cubicBezTo>
                  <a:cubicBezTo>
                    <a:pt x="17" y="44"/>
                    <a:pt x="18" y="45"/>
                    <a:pt x="19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4"/>
                    <a:pt x="23" y="41"/>
                    <a:pt x="23" y="39"/>
                  </a:cubicBezTo>
                  <a:cubicBezTo>
                    <a:pt x="22" y="38"/>
                    <a:pt x="23" y="35"/>
                    <a:pt x="22" y="34"/>
                  </a:cubicBezTo>
                  <a:cubicBezTo>
                    <a:pt x="16" y="33"/>
                    <a:pt x="13" y="33"/>
                    <a:pt x="13" y="33"/>
                  </a:cubicBezTo>
                  <a:cubicBezTo>
                    <a:pt x="13" y="33"/>
                    <a:pt x="13" y="31"/>
                    <a:pt x="14" y="31"/>
                  </a:cubicBezTo>
                  <a:cubicBezTo>
                    <a:pt x="17" y="29"/>
                    <a:pt x="19" y="28"/>
                    <a:pt x="19" y="28"/>
                  </a:cubicBezTo>
                  <a:cubicBezTo>
                    <a:pt x="19" y="28"/>
                    <a:pt x="21" y="27"/>
                    <a:pt x="21" y="26"/>
                  </a:cubicBezTo>
                  <a:cubicBezTo>
                    <a:pt x="21" y="25"/>
                    <a:pt x="22" y="23"/>
                    <a:pt x="20" y="23"/>
                  </a:cubicBezTo>
                  <a:cubicBezTo>
                    <a:pt x="19" y="22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2" y="25"/>
                    <a:pt x="12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7" y="26"/>
                    <a:pt x="7" y="24"/>
                    <a:pt x="7" y="24"/>
                  </a:cubicBezTo>
                  <a:cubicBezTo>
                    <a:pt x="8" y="23"/>
                    <a:pt x="10" y="22"/>
                    <a:pt x="10" y="21"/>
                  </a:cubicBezTo>
                  <a:cubicBezTo>
                    <a:pt x="11" y="20"/>
                    <a:pt x="10" y="20"/>
                    <a:pt x="11" y="19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8"/>
                    <a:pt x="13" y="6"/>
                    <a:pt x="13" y="6"/>
                  </a:cubicBezTo>
                  <a:cubicBezTo>
                    <a:pt x="16" y="8"/>
                    <a:pt x="16" y="10"/>
                    <a:pt x="17" y="11"/>
                  </a:cubicBezTo>
                  <a:cubicBezTo>
                    <a:pt x="17" y="13"/>
                    <a:pt x="18" y="14"/>
                    <a:pt x="19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2" y="13"/>
                    <a:pt x="24" y="12"/>
                    <a:pt x="24" y="11"/>
                  </a:cubicBezTo>
                  <a:cubicBezTo>
                    <a:pt x="24" y="10"/>
                    <a:pt x="24" y="8"/>
                    <a:pt x="22" y="6"/>
                  </a:cubicBezTo>
                  <a:cubicBezTo>
                    <a:pt x="21" y="5"/>
                    <a:pt x="19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75"/>
            <p:cNvSpPr>
              <a:spLocks/>
            </p:cNvSpPr>
            <p:nvPr/>
          </p:nvSpPr>
          <p:spPr bwMode="auto">
            <a:xfrm>
              <a:off x="14563725" y="-4837113"/>
              <a:ext cx="284163" cy="55563"/>
            </a:xfrm>
            <a:custGeom>
              <a:avLst/>
              <a:gdLst>
                <a:gd name="T0" fmla="*/ 36 w 67"/>
                <a:gd name="T1" fmla="*/ 0 h 13"/>
                <a:gd name="T2" fmla="*/ 30 w 67"/>
                <a:gd name="T3" fmla="*/ 3 h 13"/>
                <a:gd name="T4" fmla="*/ 26 w 67"/>
                <a:gd name="T5" fmla="*/ 4 h 13"/>
                <a:gd name="T6" fmla="*/ 22 w 67"/>
                <a:gd name="T7" fmla="*/ 3 h 13"/>
                <a:gd name="T8" fmla="*/ 20 w 67"/>
                <a:gd name="T9" fmla="*/ 1 h 13"/>
                <a:gd name="T10" fmla="*/ 2 w 67"/>
                <a:gd name="T11" fmla="*/ 3 h 13"/>
                <a:gd name="T12" fmla="*/ 2 w 67"/>
                <a:gd name="T13" fmla="*/ 8 h 13"/>
                <a:gd name="T14" fmla="*/ 3 w 67"/>
                <a:gd name="T15" fmla="*/ 8 h 13"/>
                <a:gd name="T16" fmla="*/ 5 w 67"/>
                <a:gd name="T17" fmla="*/ 8 h 13"/>
                <a:gd name="T18" fmla="*/ 7 w 67"/>
                <a:gd name="T19" fmla="*/ 8 h 13"/>
                <a:gd name="T20" fmla="*/ 8 w 67"/>
                <a:gd name="T21" fmla="*/ 8 h 13"/>
                <a:gd name="T22" fmla="*/ 9 w 67"/>
                <a:gd name="T23" fmla="*/ 10 h 13"/>
                <a:gd name="T24" fmla="*/ 11 w 67"/>
                <a:gd name="T25" fmla="*/ 13 h 13"/>
                <a:gd name="T26" fmla="*/ 12 w 67"/>
                <a:gd name="T27" fmla="*/ 13 h 13"/>
                <a:gd name="T28" fmla="*/ 16 w 67"/>
                <a:gd name="T29" fmla="*/ 12 h 13"/>
                <a:gd name="T30" fmla="*/ 20 w 67"/>
                <a:gd name="T31" fmla="*/ 11 h 13"/>
                <a:gd name="T32" fmla="*/ 21 w 67"/>
                <a:gd name="T33" fmla="*/ 8 h 13"/>
                <a:gd name="T34" fmla="*/ 25 w 67"/>
                <a:gd name="T35" fmla="*/ 5 h 13"/>
                <a:gd name="T36" fmla="*/ 26 w 67"/>
                <a:gd name="T37" fmla="*/ 5 h 13"/>
                <a:gd name="T38" fmla="*/ 32 w 67"/>
                <a:gd name="T39" fmla="*/ 6 h 13"/>
                <a:gd name="T40" fmla="*/ 32 w 67"/>
                <a:gd name="T41" fmla="*/ 6 h 13"/>
                <a:gd name="T42" fmla="*/ 37 w 67"/>
                <a:gd name="T43" fmla="*/ 8 h 13"/>
                <a:gd name="T44" fmla="*/ 38 w 67"/>
                <a:gd name="T45" fmla="*/ 5 h 13"/>
                <a:gd name="T46" fmla="*/ 40 w 67"/>
                <a:gd name="T47" fmla="*/ 5 h 13"/>
                <a:gd name="T48" fmla="*/ 42 w 67"/>
                <a:gd name="T49" fmla="*/ 5 h 13"/>
                <a:gd name="T50" fmla="*/ 44 w 67"/>
                <a:gd name="T51" fmla="*/ 8 h 13"/>
                <a:gd name="T52" fmla="*/ 46 w 67"/>
                <a:gd name="T53" fmla="*/ 8 h 13"/>
                <a:gd name="T54" fmla="*/ 49 w 67"/>
                <a:gd name="T55" fmla="*/ 7 h 13"/>
                <a:gd name="T56" fmla="*/ 52 w 67"/>
                <a:gd name="T57" fmla="*/ 6 h 13"/>
                <a:gd name="T58" fmla="*/ 52 w 67"/>
                <a:gd name="T59" fmla="*/ 6 h 13"/>
                <a:gd name="T60" fmla="*/ 53 w 67"/>
                <a:gd name="T61" fmla="*/ 6 h 13"/>
                <a:gd name="T62" fmla="*/ 54 w 67"/>
                <a:gd name="T63" fmla="*/ 6 h 13"/>
                <a:gd name="T64" fmla="*/ 54 w 67"/>
                <a:gd name="T65" fmla="*/ 6 h 13"/>
                <a:gd name="T66" fmla="*/ 57 w 67"/>
                <a:gd name="T67" fmla="*/ 7 h 13"/>
                <a:gd name="T68" fmla="*/ 61 w 67"/>
                <a:gd name="T69" fmla="*/ 9 h 13"/>
                <a:gd name="T70" fmla="*/ 64 w 67"/>
                <a:gd name="T71" fmla="*/ 10 h 13"/>
                <a:gd name="T72" fmla="*/ 65 w 67"/>
                <a:gd name="T73" fmla="*/ 10 h 13"/>
                <a:gd name="T74" fmla="*/ 66 w 67"/>
                <a:gd name="T75" fmla="*/ 8 h 13"/>
                <a:gd name="T76" fmla="*/ 66 w 67"/>
                <a:gd name="T77" fmla="*/ 4 h 13"/>
                <a:gd name="T78" fmla="*/ 61 w 67"/>
                <a:gd name="T79" fmla="*/ 2 h 13"/>
                <a:gd name="T80" fmla="*/ 56 w 67"/>
                <a:gd name="T81" fmla="*/ 1 h 13"/>
                <a:gd name="T82" fmla="*/ 54 w 67"/>
                <a:gd name="T83" fmla="*/ 1 h 13"/>
                <a:gd name="T84" fmla="*/ 54 w 67"/>
                <a:gd name="T85" fmla="*/ 1 h 13"/>
                <a:gd name="T86" fmla="*/ 54 w 67"/>
                <a:gd name="T87" fmla="*/ 1 h 13"/>
                <a:gd name="T88" fmla="*/ 52 w 67"/>
                <a:gd name="T89" fmla="*/ 1 h 13"/>
                <a:gd name="T90" fmla="*/ 50 w 67"/>
                <a:gd name="T91" fmla="*/ 1 h 13"/>
                <a:gd name="T92" fmla="*/ 47 w 67"/>
                <a:gd name="T93" fmla="*/ 1 h 13"/>
                <a:gd name="T94" fmla="*/ 43 w 67"/>
                <a:gd name="T95" fmla="*/ 1 h 13"/>
                <a:gd name="T96" fmla="*/ 42 w 67"/>
                <a:gd name="T97" fmla="*/ 1 h 13"/>
                <a:gd name="T98" fmla="*/ 37 w 67"/>
                <a:gd name="T99" fmla="*/ 0 h 13"/>
                <a:gd name="T100" fmla="*/ 36 w 67"/>
                <a:gd name="T10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" h="13">
                  <a:moveTo>
                    <a:pt x="36" y="0"/>
                  </a:moveTo>
                  <a:cubicBezTo>
                    <a:pt x="34" y="0"/>
                    <a:pt x="33" y="1"/>
                    <a:pt x="30" y="3"/>
                  </a:cubicBezTo>
                  <a:cubicBezTo>
                    <a:pt x="30" y="3"/>
                    <a:pt x="27" y="4"/>
                    <a:pt x="26" y="4"/>
                  </a:cubicBezTo>
                  <a:cubicBezTo>
                    <a:pt x="24" y="4"/>
                    <a:pt x="22" y="3"/>
                    <a:pt x="22" y="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5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8" y="10"/>
                    <a:pt x="9" y="10"/>
                  </a:cubicBezTo>
                  <a:cubicBezTo>
                    <a:pt x="9" y="11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2"/>
                    <a:pt x="16" y="12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2" y="7"/>
                    <a:pt x="23" y="7"/>
                    <a:pt x="25" y="5"/>
                  </a:cubicBezTo>
                  <a:cubicBezTo>
                    <a:pt x="25" y="5"/>
                    <a:pt x="26" y="5"/>
                    <a:pt x="26" y="5"/>
                  </a:cubicBezTo>
                  <a:cubicBezTo>
                    <a:pt x="27" y="5"/>
                    <a:pt x="29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6"/>
                    <a:pt x="32" y="6"/>
                    <a:pt x="37" y="8"/>
                  </a:cubicBezTo>
                  <a:cubicBezTo>
                    <a:pt x="37" y="8"/>
                    <a:pt x="37" y="6"/>
                    <a:pt x="38" y="5"/>
                  </a:cubicBezTo>
                  <a:cubicBezTo>
                    <a:pt x="38" y="5"/>
                    <a:pt x="39" y="5"/>
                    <a:pt x="40" y="5"/>
                  </a:cubicBezTo>
                  <a:cubicBezTo>
                    <a:pt x="41" y="5"/>
                    <a:pt x="42" y="5"/>
                    <a:pt x="42" y="5"/>
                  </a:cubicBezTo>
                  <a:cubicBezTo>
                    <a:pt x="43" y="5"/>
                    <a:pt x="42" y="7"/>
                    <a:pt x="44" y="8"/>
                  </a:cubicBezTo>
                  <a:cubicBezTo>
                    <a:pt x="45" y="8"/>
                    <a:pt x="45" y="8"/>
                    <a:pt x="46" y="8"/>
                  </a:cubicBezTo>
                  <a:cubicBezTo>
                    <a:pt x="47" y="8"/>
                    <a:pt x="48" y="8"/>
                    <a:pt x="49" y="7"/>
                  </a:cubicBezTo>
                  <a:cubicBezTo>
                    <a:pt x="51" y="7"/>
                    <a:pt x="50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7"/>
                    <a:pt x="57" y="7"/>
                  </a:cubicBezTo>
                  <a:cubicBezTo>
                    <a:pt x="59" y="8"/>
                    <a:pt x="60" y="8"/>
                    <a:pt x="61" y="9"/>
                  </a:cubicBezTo>
                  <a:cubicBezTo>
                    <a:pt x="62" y="10"/>
                    <a:pt x="63" y="10"/>
                    <a:pt x="6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7" y="10"/>
                    <a:pt x="66" y="9"/>
                    <a:pt x="66" y="8"/>
                  </a:cubicBezTo>
                  <a:cubicBezTo>
                    <a:pt x="66" y="6"/>
                    <a:pt x="66" y="5"/>
                    <a:pt x="66" y="4"/>
                  </a:cubicBezTo>
                  <a:cubicBezTo>
                    <a:pt x="65" y="2"/>
                    <a:pt x="63" y="2"/>
                    <a:pt x="61" y="2"/>
                  </a:cubicBezTo>
                  <a:cubicBezTo>
                    <a:pt x="59" y="2"/>
                    <a:pt x="59" y="2"/>
                    <a:pt x="56" y="1"/>
                  </a:cubicBezTo>
                  <a:cubicBezTo>
                    <a:pt x="55" y="1"/>
                    <a:pt x="55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2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49" y="1"/>
                    <a:pt x="48" y="1"/>
                    <a:pt x="47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0" y="0"/>
                    <a:pt x="40" y="1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76"/>
            <p:cNvSpPr>
              <a:spLocks/>
            </p:cNvSpPr>
            <p:nvPr/>
          </p:nvSpPr>
          <p:spPr bwMode="auto">
            <a:xfrm>
              <a:off x="14365288" y="-4448176"/>
              <a:ext cx="292100" cy="174625"/>
            </a:xfrm>
            <a:custGeom>
              <a:avLst/>
              <a:gdLst>
                <a:gd name="T0" fmla="*/ 67 w 69"/>
                <a:gd name="T1" fmla="*/ 0 h 41"/>
                <a:gd name="T2" fmla="*/ 63 w 69"/>
                <a:gd name="T3" fmla="*/ 1 h 41"/>
                <a:gd name="T4" fmla="*/ 57 w 69"/>
                <a:gd name="T5" fmla="*/ 2 h 41"/>
                <a:gd name="T6" fmla="*/ 56 w 69"/>
                <a:gd name="T7" fmla="*/ 4 h 41"/>
                <a:gd name="T8" fmla="*/ 52 w 69"/>
                <a:gd name="T9" fmla="*/ 3 h 41"/>
                <a:gd name="T10" fmla="*/ 51 w 69"/>
                <a:gd name="T11" fmla="*/ 3 h 41"/>
                <a:gd name="T12" fmla="*/ 48 w 69"/>
                <a:gd name="T13" fmla="*/ 4 h 41"/>
                <a:gd name="T14" fmla="*/ 45 w 69"/>
                <a:gd name="T15" fmla="*/ 6 h 41"/>
                <a:gd name="T16" fmla="*/ 43 w 69"/>
                <a:gd name="T17" fmla="*/ 6 h 41"/>
                <a:gd name="T18" fmla="*/ 42 w 69"/>
                <a:gd name="T19" fmla="*/ 6 h 41"/>
                <a:gd name="T20" fmla="*/ 40 w 69"/>
                <a:gd name="T21" fmla="*/ 6 h 41"/>
                <a:gd name="T22" fmla="*/ 38 w 69"/>
                <a:gd name="T23" fmla="*/ 7 h 41"/>
                <a:gd name="T24" fmla="*/ 34 w 69"/>
                <a:gd name="T25" fmla="*/ 9 h 41"/>
                <a:gd name="T26" fmla="*/ 33 w 69"/>
                <a:gd name="T27" fmla="*/ 12 h 41"/>
                <a:gd name="T28" fmla="*/ 30 w 69"/>
                <a:gd name="T29" fmla="*/ 15 h 41"/>
                <a:gd name="T30" fmla="*/ 26 w 69"/>
                <a:gd name="T31" fmla="*/ 16 h 41"/>
                <a:gd name="T32" fmla="*/ 22 w 69"/>
                <a:gd name="T33" fmla="*/ 20 h 41"/>
                <a:gd name="T34" fmla="*/ 17 w 69"/>
                <a:gd name="T35" fmla="*/ 22 h 41"/>
                <a:gd name="T36" fmla="*/ 17 w 69"/>
                <a:gd name="T37" fmla="*/ 27 h 41"/>
                <a:gd name="T38" fmla="*/ 18 w 69"/>
                <a:gd name="T39" fmla="*/ 28 h 41"/>
                <a:gd name="T40" fmla="*/ 12 w 69"/>
                <a:gd name="T41" fmla="*/ 31 h 41"/>
                <a:gd name="T42" fmla="*/ 9 w 69"/>
                <a:gd name="T43" fmla="*/ 32 h 41"/>
                <a:gd name="T44" fmla="*/ 3 w 69"/>
                <a:gd name="T45" fmla="*/ 35 h 41"/>
                <a:gd name="T46" fmla="*/ 3 w 69"/>
                <a:gd name="T47" fmla="*/ 39 h 41"/>
                <a:gd name="T48" fmla="*/ 9 w 69"/>
                <a:gd name="T49" fmla="*/ 41 h 41"/>
                <a:gd name="T50" fmla="*/ 12 w 69"/>
                <a:gd name="T51" fmla="*/ 41 h 41"/>
                <a:gd name="T52" fmla="*/ 15 w 69"/>
                <a:gd name="T53" fmla="*/ 40 h 41"/>
                <a:gd name="T54" fmla="*/ 20 w 69"/>
                <a:gd name="T55" fmla="*/ 37 h 41"/>
                <a:gd name="T56" fmla="*/ 20 w 69"/>
                <a:gd name="T57" fmla="*/ 33 h 41"/>
                <a:gd name="T58" fmla="*/ 23 w 69"/>
                <a:gd name="T59" fmla="*/ 30 h 41"/>
                <a:gd name="T60" fmla="*/ 27 w 69"/>
                <a:gd name="T61" fmla="*/ 28 h 41"/>
                <a:gd name="T62" fmla="*/ 33 w 69"/>
                <a:gd name="T63" fmla="*/ 27 h 41"/>
                <a:gd name="T64" fmla="*/ 35 w 69"/>
                <a:gd name="T65" fmla="*/ 25 h 41"/>
                <a:gd name="T66" fmla="*/ 36 w 69"/>
                <a:gd name="T67" fmla="*/ 21 h 41"/>
                <a:gd name="T68" fmla="*/ 41 w 69"/>
                <a:gd name="T69" fmla="*/ 19 h 41"/>
                <a:gd name="T70" fmla="*/ 45 w 69"/>
                <a:gd name="T71" fmla="*/ 17 h 41"/>
                <a:gd name="T72" fmla="*/ 48 w 69"/>
                <a:gd name="T73" fmla="*/ 14 h 41"/>
                <a:gd name="T74" fmla="*/ 53 w 69"/>
                <a:gd name="T75" fmla="*/ 13 h 41"/>
                <a:gd name="T76" fmla="*/ 57 w 69"/>
                <a:gd name="T77" fmla="*/ 12 h 41"/>
                <a:gd name="T78" fmla="*/ 58 w 69"/>
                <a:gd name="T79" fmla="*/ 12 h 41"/>
                <a:gd name="T80" fmla="*/ 57 w 69"/>
                <a:gd name="T81" fmla="*/ 12 h 41"/>
                <a:gd name="T82" fmla="*/ 65 w 69"/>
                <a:gd name="T83" fmla="*/ 8 h 41"/>
                <a:gd name="T84" fmla="*/ 67 w 69"/>
                <a:gd name="T85" fmla="*/ 5 h 41"/>
                <a:gd name="T86" fmla="*/ 68 w 69"/>
                <a:gd name="T87" fmla="*/ 2 h 41"/>
                <a:gd name="T88" fmla="*/ 67 w 69"/>
                <a:gd name="T8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1">
                  <a:moveTo>
                    <a:pt x="67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2" y="4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49" y="4"/>
                    <a:pt x="48" y="4"/>
                  </a:cubicBezTo>
                  <a:cubicBezTo>
                    <a:pt x="48" y="5"/>
                    <a:pt x="46" y="6"/>
                    <a:pt x="45" y="6"/>
                  </a:cubicBezTo>
                  <a:cubicBezTo>
                    <a:pt x="45" y="6"/>
                    <a:pt x="44" y="6"/>
                    <a:pt x="43" y="6"/>
                  </a:cubicBezTo>
                  <a:cubicBezTo>
                    <a:pt x="43" y="6"/>
                    <a:pt x="42" y="6"/>
                    <a:pt x="42" y="6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0" y="6"/>
                    <a:pt x="39" y="6"/>
                    <a:pt x="38" y="7"/>
                  </a:cubicBezTo>
                  <a:cubicBezTo>
                    <a:pt x="36" y="7"/>
                    <a:pt x="35" y="7"/>
                    <a:pt x="34" y="9"/>
                  </a:cubicBezTo>
                  <a:cubicBezTo>
                    <a:pt x="33" y="11"/>
                    <a:pt x="35" y="10"/>
                    <a:pt x="33" y="12"/>
                  </a:cubicBezTo>
                  <a:cubicBezTo>
                    <a:pt x="32" y="14"/>
                    <a:pt x="32" y="15"/>
                    <a:pt x="30" y="15"/>
                  </a:cubicBezTo>
                  <a:cubicBezTo>
                    <a:pt x="29" y="16"/>
                    <a:pt x="28" y="15"/>
                    <a:pt x="26" y="16"/>
                  </a:cubicBezTo>
                  <a:cubicBezTo>
                    <a:pt x="25" y="18"/>
                    <a:pt x="24" y="19"/>
                    <a:pt x="22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6" y="25"/>
                    <a:pt x="17" y="27"/>
                    <a:pt x="17" y="27"/>
                  </a:cubicBezTo>
                  <a:cubicBezTo>
                    <a:pt x="17" y="27"/>
                    <a:pt x="19" y="28"/>
                    <a:pt x="18" y="28"/>
                  </a:cubicBezTo>
                  <a:cubicBezTo>
                    <a:pt x="14" y="30"/>
                    <a:pt x="14" y="31"/>
                    <a:pt x="12" y="31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5" y="32"/>
                    <a:pt x="4" y="34"/>
                    <a:pt x="3" y="35"/>
                  </a:cubicBezTo>
                  <a:cubicBezTo>
                    <a:pt x="3" y="36"/>
                    <a:pt x="0" y="38"/>
                    <a:pt x="3" y="39"/>
                  </a:cubicBezTo>
                  <a:cubicBezTo>
                    <a:pt x="6" y="40"/>
                    <a:pt x="6" y="41"/>
                    <a:pt x="9" y="41"/>
                  </a:cubicBezTo>
                  <a:cubicBezTo>
                    <a:pt x="10" y="41"/>
                    <a:pt x="11" y="41"/>
                    <a:pt x="12" y="41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17" y="40"/>
                    <a:pt x="19" y="39"/>
                    <a:pt x="20" y="37"/>
                  </a:cubicBezTo>
                  <a:cubicBezTo>
                    <a:pt x="20" y="36"/>
                    <a:pt x="20" y="34"/>
                    <a:pt x="20" y="33"/>
                  </a:cubicBezTo>
                  <a:cubicBezTo>
                    <a:pt x="21" y="32"/>
                    <a:pt x="21" y="31"/>
                    <a:pt x="23" y="30"/>
                  </a:cubicBezTo>
                  <a:cubicBezTo>
                    <a:pt x="24" y="29"/>
                    <a:pt x="23" y="29"/>
                    <a:pt x="27" y="28"/>
                  </a:cubicBezTo>
                  <a:cubicBezTo>
                    <a:pt x="30" y="28"/>
                    <a:pt x="32" y="28"/>
                    <a:pt x="33" y="27"/>
                  </a:cubicBezTo>
                  <a:cubicBezTo>
                    <a:pt x="34" y="27"/>
                    <a:pt x="36" y="26"/>
                    <a:pt x="35" y="25"/>
                  </a:cubicBezTo>
                  <a:cubicBezTo>
                    <a:pt x="35" y="24"/>
                    <a:pt x="35" y="22"/>
                    <a:pt x="36" y="21"/>
                  </a:cubicBezTo>
                  <a:cubicBezTo>
                    <a:pt x="37" y="20"/>
                    <a:pt x="39" y="19"/>
                    <a:pt x="41" y="19"/>
                  </a:cubicBezTo>
                  <a:cubicBezTo>
                    <a:pt x="42" y="18"/>
                    <a:pt x="44" y="18"/>
                    <a:pt x="45" y="17"/>
                  </a:cubicBezTo>
                  <a:cubicBezTo>
                    <a:pt x="46" y="16"/>
                    <a:pt x="46" y="15"/>
                    <a:pt x="48" y="14"/>
                  </a:cubicBezTo>
                  <a:cubicBezTo>
                    <a:pt x="50" y="13"/>
                    <a:pt x="51" y="13"/>
                    <a:pt x="53" y="13"/>
                  </a:cubicBezTo>
                  <a:cubicBezTo>
                    <a:pt x="55" y="12"/>
                    <a:pt x="56" y="12"/>
                    <a:pt x="57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65" y="9"/>
                    <a:pt x="65" y="8"/>
                  </a:cubicBezTo>
                  <a:cubicBezTo>
                    <a:pt x="66" y="8"/>
                    <a:pt x="67" y="6"/>
                    <a:pt x="67" y="5"/>
                  </a:cubicBezTo>
                  <a:cubicBezTo>
                    <a:pt x="67" y="5"/>
                    <a:pt x="68" y="3"/>
                    <a:pt x="68" y="2"/>
                  </a:cubicBezTo>
                  <a:cubicBezTo>
                    <a:pt x="69" y="2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77"/>
            <p:cNvSpPr>
              <a:spLocks/>
            </p:cNvSpPr>
            <p:nvPr/>
          </p:nvSpPr>
          <p:spPr bwMode="auto">
            <a:xfrm>
              <a:off x="14182725" y="-4375151"/>
              <a:ext cx="111125" cy="63500"/>
            </a:xfrm>
            <a:custGeom>
              <a:avLst/>
              <a:gdLst>
                <a:gd name="T0" fmla="*/ 7 w 26"/>
                <a:gd name="T1" fmla="*/ 0 h 15"/>
                <a:gd name="T2" fmla="*/ 2 w 26"/>
                <a:gd name="T3" fmla="*/ 2 h 15"/>
                <a:gd name="T4" fmla="*/ 0 w 26"/>
                <a:gd name="T5" fmla="*/ 5 h 15"/>
                <a:gd name="T6" fmla="*/ 0 w 26"/>
                <a:gd name="T7" fmla="*/ 8 h 15"/>
                <a:gd name="T8" fmla="*/ 5 w 26"/>
                <a:gd name="T9" fmla="*/ 10 h 15"/>
                <a:gd name="T10" fmla="*/ 9 w 26"/>
                <a:gd name="T11" fmla="*/ 11 h 15"/>
                <a:gd name="T12" fmla="*/ 12 w 26"/>
                <a:gd name="T13" fmla="*/ 13 h 15"/>
                <a:gd name="T14" fmla="*/ 19 w 26"/>
                <a:gd name="T15" fmla="*/ 15 h 15"/>
                <a:gd name="T16" fmla="*/ 24 w 26"/>
                <a:gd name="T17" fmla="*/ 13 h 15"/>
                <a:gd name="T18" fmla="*/ 22 w 26"/>
                <a:gd name="T19" fmla="*/ 8 h 15"/>
                <a:gd name="T20" fmla="*/ 18 w 26"/>
                <a:gd name="T21" fmla="*/ 6 h 15"/>
                <a:gd name="T22" fmla="*/ 13 w 26"/>
                <a:gd name="T23" fmla="*/ 3 h 15"/>
                <a:gd name="T24" fmla="*/ 7 w 26"/>
                <a:gd name="T25" fmla="*/ 0 h 15"/>
                <a:gd name="T26" fmla="*/ 7 w 26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5">
                  <a:moveTo>
                    <a:pt x="7" y="0"/>
                  </a:moveTo>
                  <a:cubicBezTo>
                    <a:pt x="6" y="0"/>
                    <a:pt x="2" y="2"/>
                    <a:pt x="2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0"/>
                    <a:pt x="5" y="10"/>
                  </a:cubicBezTo>
                  <a:cubicBezTo>
                    <a:pt x="8" y="10"/>
                    <a:pt x="8" y="10"/>
                    <a:pt x="9" y="11"/>
                  </a:cubicBezTo>
                  <a:cubicBezTo>
                    <a:pt x="10" y="11"/>
                    <a:pt x="10" y="12"/>
                    <a:pt x="12" y="13"/>
                  </a:cubicBezTo>
                  <a:cubicBezTo>
                    <a:pt x="15" y="14"/>
                    <a:pt x="16" y="15"/>
                    <a:pt x="19" y="15"/>
                  </a:cubicBezTo>
                  <a:cubicBezTo>
                    <a:pt x="22" y="15"/>
                    <a:pt x="22" y="14"/>
                    <a:pt x="24" y="13"/>
                  </a:cubicBezTo>
                  <a:cubicBezTo>
                    <a:pt x="26" y="13"/>
                    <a:pt x="25" y="11"/>
                    <a:pt x="22" y="8"/>
                  </a:cubicBezTo>
                  <a:cubicBezTo>
                    <a:pt x="21" y="7"/>
                    <a:pt x="20" y="6"/>
                    <a:pt x="18" y="6"/>
                  </a:cubicBezTo>
                  <a:cubicBezTo>
                    <a:pt x="17" y="6"/>
                    <a:pt x="16" y="4"/>
                    <a:pt x="13" y="3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78"/>
            <p:cNvSpPr>
              <a:spLocks/>
            </p:cNvSpPr>
            <p:nvPr/>
          </p:nvSpPr>
          <p:spPr bwMode="auto">
            <a:xfrm>
              <a:off x="14217650" y="-4460876"/>
              <a:ext cx="206375" cy="47625"/>
            </a:xfrm>
            <a:custGeom>
              <a:avLst/>
              <a:gdLst>
                <a:gd name="T0" fmla="*/ 9 w 49"/>
                <a:gd name="T1" fmla="*/ 0 h 11"/>
                <a:gd name="T2" fmla="*/ 4 w 49"/>
                <a:gd name="T3" fmla="*/ 3 h 11"/>
                <a:gd name="T4" fmla="*/ 1 w 49"/>
                <a:gd name="T5" fmla="*/ 0 h 11"/>
                <a:gd name="T6" fmla="*/ 0 w 49"/>
                <a:gd name="T7" fmla="*/ 7 h 11"/>
                <a:gd name="T8" fmla="*/ 9 w 49"/>
                <a:gd name="T9" fmla="*/ 8 h 11"/>
                <a:gd name="T10" fmla="*/ 10 w 49"/>
                <a:gd name="T11" fmla="*/ 8 h 11"/>
                <a:gd name="T12" fmla="*/ 16 w 49"/>
                <a:gd name="T13" fmla="*/ 8 h 11"/>
                <a:gd name="T14" fmla="*/ 16 w 49"/>
                <a:gd name="T15" fmla="*/ 11 h 11"/>
                <a:gd name="T16" fmla="*/ 21 w 49"/>
                <a:gd name="T17" fmla="*/ 11 h 11"/>
                <a:gd name="T18" fmla="*/ 26 w 49"/>
                <a:gd name="T19" fmla="*/ 9 h 11"/>
                <a:gd name="T20" fmla="*/ 29 w 49"/>
                <a:gd name="T21" fmla="*/ 8 h 11"/>
                <a:gd name="T22" fmla="*/ 30 w 49"/>
                <a:gd name="T23" fmla="*/ 8 h 11"/>
                <a:gd name="T24" fmla="*/ 31 w 49"/>
                <a:gd name="T25" fmla="*/ 8 h 11"/>
                <a:gd name="T26" fmla="*/ 31 w 49"/>
                <a:gd name="T27" fmla="*/ 8 h 11"/>
                <a:gd name="T28" fmla="*/ 32 w 49"/>
                <a:gd name="T29" fmla="*/ 8 h 11"/>
                <a:gd name="T30" fmla="*/ 34 w 49"/>
                <a:gd name="T31" fmla="*/ 8 h 11"/>
                <a:gd name="T32" fmla="*/ 39 w 49"/>
                <a:gd name="T33" fmla="*/ 9 h 11"/>
                <a:gd name="T34" fmla="*/ 43 w 49"/>
                <a:gd name="T35" fmla="*/ 8 h 11"/>
                <a:gd name="T36" fmla="*/ 44 w 49"/>
                <a:gd name="T37" fmla="*/ 9 h 11"/>
                <a:gd name="T38" fmla="*/ 46 w 49"/>
                <a:gd name="T39" fmla="*/ 9 h 11"/>
                <a:gd name="T40" fmla="*/ 48 w 49"/>
                <a:gd name="T41" fmla="*/ 7 h 11"/>
                <a:gd name="T42" fmla="*/ 46 w 49"/>
                <a:gd name="T43" fmla="*/ 3 h 11"/>
                <a:gd name="T44" fmla="*/ 43 w 49"/>
                <a:gd name="T45" fmla="*/ 3 h 11"/>
                <a:gd name="T46" fmla="*/ 36 w 49"/>
                <a:gd name="T47" fmla="*/ 4 h 11"/>
                <a:gd name="T48" fmla="*/ 32 w 49"/>
                <a:gd name="T49" fmla="*/ 5 h 11"/>
                <a:gd name="T50" fmla="*/ 27 w 49"/>
                <a:gd name="T51" fmla="*/ 4 h 11"/>
                <a:gd name="T52" fmla="*/ 23 w 49"/>
                <a:gd name="T53" fmla="*/ 3 h 11"/>
                <a:gd name="T54" fmla="*/ 21 w 49"/>
                <a:gd name="T55" fmla="*/ 1 h 11"/>
                <a:gd name="T56" fmla="*/ 21 w 49"/>
                <a:gd name="T57" fmla="*/ 2 h 11"/>
                <a:gd name="T58" fmla="*/ 15 w 49"/>
                <a:gd name="T59" fmla="*/ 4 h 11"/>
                <a:gd name="T60" fmla="*/ 15 w 49"/>
                <a:gd name="T61" fmla="*/ 3 h 11"/>
                <a:gd name="T62" fmla="*/ 9 w 49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11">
                  <a:moveTo>
                    <a:pt x="9" y="0"/>
                  </a:moveTo>
                  <a:cubicBezTo>
                    <a:pt x="5" y="0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7"/>
                    <a:pt x="0" y="7"/>
                  </a:cubicBezTo>
                  <a:cubicBezTo>
                    <a:pt x="0" y="7"/>
                    <a:pt x="7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6" y="8"/>
                    <a:pt x="16" y="8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20" y="11"/>
                    <a:pt x="21" y="11"/>
                  </a:cubicBezTo>
                  <a:cubicBezTo>
                    <a:pt x="21" y="11"/>
                    <a:pt x="26" y="9"/>
                    <a:pt x="26" y="9"/>
                  </a:cubicBezTo>
                  <a:cubicBezTo>
                    <a:pt x="26" y="9"/>
                    <a:pt x="28" y="8"/>
                    <a:pt x="29" y="8"/>
                  </a:cubicBezTo>
                  <a:cubicBezTo>
                    <a:pt x="29" y="8"/>
                    <a:pt x="30" y="8"/>
                    <a:pt x="30" y="8"/>
                  </a:cubicBezTo>
                  <a:cubicBezTo>
                    <a:pt x="30" y="8"/>
                    <a:pt x="30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5" y="9"/>
                    <a:pt x="39" y="9"/>
                    <a:pt x="39" y="9"/>
                  </a:cubicBezTo>
                  <a:cubicBezTo>
                    <a:pt x="40" y="9"/>
                    <a:pt x="41" y="8"/>
                    <a:pt x="43" y="8"/>
                  </a:cubicBezTo>
                  <a:cubicBezTo>
                    <a:pt x="43" y="8"/>
                    <a:pt x="44" y="9"/>
                    <a:pt x="44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7" y="9"/>
                    <a:pt x="49" y="8"/>
                    <a:pt x="48" y="7"/>
                  </a:cubicBezTo>
                  <a:cubicBezTo>
                    <a:pt x="47" y="6"/>
                    <a:pt x="47" y="3"/>
                    <a:pt x="46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39" y="3"/>
                    <a:pt x="37" y="4"/>
                    <a:pt x="36" y="4"/>
                  </a:cubicBezTo>
                  <a:cubicBezTo>
                    <a:pt x="35" y="5"/>
                    <a:pt x="34" y="5"/>
                    <a:pt x="32" y="5"/>
                  </a:cubicBezTo>
                  <a:cubicBezTo>
                    <a:pt x="30" y="5"/>
                    <a:pt x="29" y="5"/>
                    <a:pt x="27" y="4"/>
                  </a:cubicBezTo>
                  <a:cubicBezTo>
                    <a:pt x="25" y="4"/>
                    <a:pt x="25" y="4"/>
                    <a:pt x="23" y="3"/>
                  </a:cubicBezTo>
                  <a:cubicBezTo>
                    <a:pt x="22" y="3"/>
                    <a:pt x="21" y="1"/>
                    <a:pt x="21" y="1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18" y="2"/>
                    <a:pt x="17" y="4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1" y="2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79"/>
            <p:cNvSpPr>
              <a:spLocks/>
            </p:cNvSpPr>
            <p:nvPr/>
          </p:nvSpPr>
          <p:spPr bwMode="auto">
            <a:xfrm>
              <a:off x="14055725" y="-4468813"/>
              <a:ext cx="127000" cy="68263"/>
            </a:xfrm>
            <a:custGeom>
              <a:avLst/>
              <a:gdLst>
                <a:gd name="T0" fmla="*/ 16 w 30"/>
                <a:gd name="T1" fmla="*/ 0 h 16"/>
                <a:gd name="T2" fmla="*/ 12 w 30"/>
                <a:gd name="T3" fmla="*/ 1 h 16"/>
                <a:gd name="T4" fmla="*/ 11 w 30"/>
                <a:gd name="T5" fmla="*/ 5 h 16"/>
                <a:gd name="T6" fmla="*/ 11 w 30"/>
                <a:gd name="T7" fmla="*/ 5 h 16"/>
                <a:gd name="T8" fmla="*/ 12 w 30"/>
                <a:gd name="T9" fmla="*/ 5 h 16"/>
                <a:gd name="T10" fmla="*/ 13 w 30"/>
                <a:gd name="T11" fmla="*/ 5 h 16"/>
                <a:gd name="T12" fmla="*/ 16 w 30"/>
                <a:gd name="T13" fmla="*/ 5 h 16"/>
                <a:gd name="T14" fmla="*/ 14 w 30"/>
                <a:gd name="T15" fmla="*/ 9 h 16"/>
                <a:gd name="T16" fmla="*/ 8 w 30"/>
                <a:gd name="T17" fmla="*/ 8 h 16"/>
                <a:gd name="T18" fmla="*/ 6 w 30"/>
                <a:gd name="T19" fmla="*/ 5 h 16"/>
                <a:gd name="T20" fmla="*/ 3 w 30"/>
                <a:gd name="T21" fmla="*/ 2 h 16"/>
                <a:gd name="T22" fmla="*/ 1 w 30"/>
                <a:gd name="T23" fmla="*/ 6 h 16"/>
                <a:gd name="T24" fmla="*/ 1 w 30"/>
                <a:gd name="T25" fmla="*/ 11 h 16"/>
                <a:gd name="T26" fmla="*/ 1 w 30"/>
                <a:gd name="T27" fmla="*/ 14 h 16"/>
                <a:gd name="T28" fmla="*/ 5 w 30"/>
                <a:gd name="T29" fmla="*/ 15 h 16"/>
                <a:gd name="T30" fmla="*/ 6 w 30"/>
                <a:gd name="T31" fmla="*/ 16 h 16"/>
                <a:gd name="T32" fmla="*/ 9 w 30"/>
                <a:gd name="T33" fmla="*/ 15 h 16"/>
                <a:gd name="T34" fmla="*/ 13 w 30"/>
                <a:gd name="T35" fmla="*/ 13 h 16"/>
                <a:gd name="T36" fmla="*/ 17 w 30"/>
                <a:gd name="T37" fmla="*/ 12 h 16"/>
                <a:gd name="T38" fmla="*/ 18 w 30"/>
                <a:gd name="T39" fmla="*/ 12 h 16"/>
                <a:gd name="T40" fmla="*/ 24 w 30"/>
                <a:gd name="T41" fmla="*/ 13 h 16"/>
                <a:gd name="T42" fmla="*/ 25 w 30"/>
                <a:gd name="T43" fmla="*/ 13 h 16"/>
                <a:gd name="T44" fmla="*/ 30 w 30"/>
                <a:gd name="T45" fmla="*/ 11 h 16"/>
                <a:gd name="T46" fmla="*/ 29 w 30"/>
                <a:gd name="T47" fmla="*/ 4 h 16"/>
                <a:gd name="T48" fmla="*/ 23 w 30"/>
                <a:gd name="T49" fmla="*/ 8 h 16"/>
                <a:gd name="T50" fmla="*/ 23 w 30"/>
                <a:gd name="T51" fmla="*/ 8 h 16"/>
                <a:gd name="T52" fmla="*/ 21 w 30"/>
                <a:gd name="T53" fmla="*/ 5 h 16"/>
                <a:gd name="T54" fmla="*/ 19 w 30"/>
                <a:gd name="T55" fmla="*/ 1 h 16"/>
                <a:gd name="T56" fmla="*/ 16 w 30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16">
                  <a:moveTo>
                    <a:pt x="16" y="0"/>
                  </a:moveTo>
                  <a:cubicBezTo>
                    <a:pt x="15" y="0"/>
                    <a:pt x="14" y="0"/>
                    <a:pt x="12" y="1"/>
                  </a:cubicBezTo>
                  <a:cubicBezTo>
                    <a:pt x="12" y="1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5" y="5"/>
                    <a:pt x="16" y="5"/>
                  </a:cubicBezTo>
                  <a:cubicBezTo>
                    <a:pt x="17" y="6"/>
                    <a:pt x="17" y="8"/>
                    <a:pt x="14" y="9"/>
                  </a:cubicBezTo>
                  <a:cubicBezTo>
                    <a:pt x="14" y="9"/>
                    <a:pt x="9" y="8"/>
                    <a:pt x="8" y="8"/>
                  </a:cubicBezTo>
                  <a:cubicBezTo>
                    <a:pt x="8" y="8"/>
                    <a:pt x="6" y="7"/>
                    <a:pt x="6" y="5"/>
                  </a:cubicBezTo>
                  <a:cubicBezTo>
                    <a:pt x="6" y="3"/>
                    <a:pt x="3" y="2"/>
                    <a:pt x="3" y="2"/>
                  </a:cubicBezTo>
                  <a:cubicBezTo>
                    <a:pt x="3" y="2"/>
                    <a:pt x="1" y="4"/>
                    <a:pt x="1" y="6"/>
                  </a:cubicBezTo>
                  <a:cubicBezTo>
                    <a:pt x="2" y="8"/>
                    <a:pt x="0" y="10"/>
                    <a:pt x="1" y="11"/>
                  </a:cubicBezTo>
                  <a:cubicBezTo>
                    <a:pt x="1" y="12"/>
                    <a:pt x="0" y="14"/>
                    <a:pt x="1" y="14"/>
                  </a:cubicBezTo>
                  <a:cubicBezTo>
                    <a:pt x="1" y="15"/>
                    <a:pt x="3" y="15"/>
                    <a:pt x="5" y="15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5"/>
                    <a:pt x="9" y="15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5" y="12"/>
                    <a:pt x="16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20" y="12"/>
                    <a:pt x="21" y="12"/>
                    <a:pt x="24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7" y="13"/>
                    <a:pt x="30" y="11"/>
                    <a:pt x="30" y="11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6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1" y="6"/>
                    <a:pt x="21" y="5"/>
                  </a:cubicBezTo>
                  <a:cubicBezTo>
                    <a:pt x="21" y="4"/>
                    <a:pt x="20" y="3"/>
                    <a:pt x="19" y="1"/>
                  </a:cubicBezTo>
                  <a:cubicBezTo>
                    <a:pt x="19" y="1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80"/>
            <p:cNvSpPr>
              <a:spLocks/>
            </p:cNvSpPr>
            <p:nvPr/>
          </p:nvSpPr>
          <p:spPr bwMode="auto">
            <a:xfrm>
              <a:off x="13831888" y="-4268788"/>
              <a:ext cx="2325688" cy="2008188"/>
            </a:xfrm>
            <a:custGeom>
              <a:avLst/>
              <a:gdLst>
                <a:gd name="T0" fmla="*/ 389 w 549"/>
                <a:gd name="T1" fmla="*/ 45 h 474"/>
                <a:gd name="T2" fmla="*/ 383 w 549"/>
                <a:gd name="T3" fmla="*/ 87 h 474"/>
                <a:gd name="T4" fmla="*/ 360 w 549"/>
                <a:gd name="T5" fmla="*/ 99 h 474"/>
                <a:gd name="T6" fmla="*/ 325 w 549"/>
                <a:gd name="T7" fmla="*/ 77 h 474"/>
                <a:gd name="T8" fmla="*/ 314 w 549"/>
                <a:gd name="T9" fmla="*/ 47 h 474"/>
                <a:gd name="T10" fmla="*/ 322 w 549"/>
                <a:gd name="T11" fmla="*/ 27 h 474"/>
                <a:gd name="T12" fmla="*/ 304 w 549"/>
                <a:gd name="T13" fmla="*/ 14 h 474"/>
                <a:gd name="T14" fmla="*/ 274 w 549"/>
                <a:gd name="T15" fmla="*/ 13 h 474"/>
                <a:gd name="T16" fmla="*/ 270 w 549"/>
                <a:gd name="T17" fmla="*/ 18 h 474"/>
                <a:gd name="T18" fmla="*/ 250 w 549"/>
                <a:gd name="T19" fmla="*/ 20 h 474"/>
                <a:gd name="T20" fmla="*/ 238 w 549"/>
                <a:gd name="T21" fmla="*/ 35 h 474"/>
                <a:gd name="T22" fmla="*/ 230 w 549"/>
                <a:gd name="T23" fmla="*/ 50 h 474"/>
                <a:gd name="T24" fmla="*/ 219 w 549"/>
                <a:gd name="T25" fmla="*/ 63 h 474"/>
                <a:gd name="T26" fmla="*/ 206 w 549"/>
                <a:gd name="T27" fmla="*/ 57 h 474"/>
                <a:gd name="T28" fmla="*/ 179 w 549"/>
                <a:gd name="T29" fmla="*/ 50 h 474"/>
                <a:gd name="T30" fmla="*/ 158 w 549"/>
                <a:gd name="T31" fmla="*/ 68 h 474"/>
                <a:gd name="T32" fmla="*/ 150 w 549"/>
                <a:gd name="T33" fmla="*/ 94 h 474"/>
                <a:gd name="T34" fmla="*/ 128 w 549"/>
                <a:gd name="T35" fmla="*/ 99 h 474"/>
                <a:gd name="T36" fmla="*/ 110 w 549"/>
                <a:gd name="T37" fmla="*/ 132 h 474"/>
                <a:gd name="T38" fmla="*/ 76 w 549"/>
                <a:gd name="T39" fmla="*/ 149 h 474"/>
                <a:gd name="T40" fmla="*/ 43 w 549"/>
                <a:gd name="T41" fmla="*/ 158 h 474"/>
                <a:gd name="T42" fmla="*/ 18 w 549"/>
                <a:gd name="T43" fmla="*/ 174 h 474"/>
                <a:gd name="T44" fmla="*/ 12 w 549"/>
                <a:gd name="T45" fmla="*/ 194 h 474"/>
                <a:gd name="T46" fmla="*/ 13 w 549"/>
                <a:gd name="T47" fmla="*/ 228 h 474"/>
                <a:gd name="T48" fmla="*/ 8 w 549"/>
                <a:gd name="T49" fmla="*/ 242 h 474"/>
                <a:gd name="T50" fmla="*/ 15 w 549"/>
                <a:gd name="T51" fmla="*/ 256 h 474"/>
                <a:gd name="T52" fmla="*/ 29 w 549"/>
                <a:gd name="T53" fmla="*/ 297 h 474"/>
                <a:gd name="T54" fmla="*/ 40 w 549"/>
                <a:gd name="T55" fmla="*/ 353 h 474"/>
                <a:gd name="T56" fmla="*/ 33 w 549"/>
                <a:gd name="T57" fmla="*/ 378 h 474"/>
                <a:gd name="T58" fmla="*/ 56 w 549"/>
                <a:gd name="T59" fmla="*/ 390 h 474"/>
                <a:gd name="T60" fmla="*/ 78 w 549"/>
                <a:gd name="T61" fmla="*/ 385 h 474"/>
                <a:gd name="T62" fmla="*/ 88 w 549"/>
                <a:gd name="T63" fmla="*/ 377 h 474"/>
                <a:gd name="T64" fmla="*/ 122 w 549"/>
                <a:gd name="T65" fmla="*/ 373 h 474"/>
                <a:gd name="T66" fmla="*/ 152 w 549"/>
                <a:gd name="T67" fmla="*/ 361 h 474"/>
                <a:gd name="T68" fmla="*/ 173 w 549"/>
                <a:gd name="T69" fmla="*/ 347 h 474"/>
                <a:gd name="T70" fmla="*/ 213 w 549"/>
                <a:gd name="T71" fmla="*/ 339 h 474"/>
                <a:gd name="T72" fmla="*/ 245 w 549"/>
                <a:gd name="T73" fmla="*/ 332 h 474"/>
                <a:gd name="T74" fmla="*/ 275 w 549"/>
                <a:gd name="T75" fmla="*/ 342 h 474"/>
                <a:gd name="T76" fmla="*/ 286 w 549"/>
                <a:gd name="T77" fmla="*/ 356 h 474"/>
                <a:gd name="T78" fmla="*/ 302 w 549"/>
                <a:gd name="T79" fmla="*/ 379 h 474"/>
                <a:gd name="T80" fmla="*/ 331 w 549"/>
                <a:gd name="T81" fmla="*/ 363 h 474"/>
                <a:gd name="T82" fmla="*/ 324 w 549"/>
                <a:gd name="T83" fmla="*/ 391 h 474"/>
                <a:gd name="T84" fmla="*/ 339 w 549"/>
                <a:gd name="T85" fmla="*/ 379 h 474"/>
                <a:gd name="T86" fmla="*/ 344 w 549"/>
                <a:gd name="T87" fmla="*/ 407 h 474"/>
                <a:gd name="T88" fmla="*/ 367 w 549"/>
                <a:gd name="T89" fmla="*/ 440 h 474"/>
                <a:gd name="T90" fmla="*/ 397 w 549"/>
                <a:gd name="T91" fmla="*/ 458 h 474"/>
                <a:gd name="T92" fmla="*/ 427 w 549"/>
                <a:gd name="T93" fmla="*/ 448 h 474"/>
                <a:gd name="T94" fmla="*/ 434 w 549"/>
                <a:gd name="T95" fmla="*/ 456 h 474"/>
                <a:gd name="T96" fmla="*/ 452 w 549"/>
                <a:gd name="T97" fmla="*/ 465 h 474"/>
                <a:gd name="T98" fmla="*/ 486 w 549"/>
                <a:gd name="T99" fmla="*/ 445 h 474"/>
                <a:gd name="T100" fmla="*/ 497 w 549"/>
                <a:gd name="T101" fmla="*/ 424 h 474"/>
                <a:gd name="T102" fmla="*/ 510 w 549"/>
                <a:gd name="T103" fmla="*/ 389 h 474"/>
                <a:gd name="T104" fmla="*/ 530 w 549"/>
                <a:gd name="T105" fmla="*/ 354 h 474"/>
                <a:gd name="T106" fmla="*/ 545 w 549"/>
                <a:gd name="T107" fmla="*/ 321 h 474"/>
                <a:gd name="T108" fmla="*/ 544 w 549"/>
                <a:gd name="T109" fmla="*/ 296 h 474"/>
                <a:gd name="T110" fmla="*/ 539 w 549"/>
                <a:gd name="T111" fmla="*/ 249 h 474"/>
                <a:gd name="T112" fmla="*/ 512 w 549"/>
                <a:gd name="T113" fmla="*/ 204 h 474"/>
                <a:gd name="T114" fmla="*/ 495 w 549"/>
                <a:gd name="T115" fmla="*/ 175 h 474"/>
                <a:gd name="T116" fmla="*/ 478 w 549"/>
                <a:gd name="T117" fmla="*/ 137 h 474"/>
                <a:gd name="T118" fmla="*/ 461 w 549"/>
                <a:gd name="T119" fmla="*/ 131 h 474"/>
                <a:gd name="T120" fmla="*/ 449 w 549"/>
                <a:gd name="T121" fmla="*/ 98 h 474"/>
                <a:gd name="T122" fmla="*/ 439 w 549"/>
                <a:gd name="T123" fmla="*/ 63 h 474"/>
                <a:gd name="T124" fmla="*/ 416 w 549"/>
                <a:gd name="T125" fmla="*/ 3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9" h="474">
                  <a:moveTo>
                    <a:pt x="394" y="0"/>
                  </a:moveTo>
                  <a:cubicBezTo>
                    <a:pt x="393" y="0"/>
                    <a:pt x="391" y="1"/>
                    <a:pt x="392" y="3"/>
                  </a:cubicBezTo>
                  <a:cubicBezTo>
                    <a:pt x="392" y="4"/>
                    <a:pt x="391" y="8"/>
                    <a:pt x="393" y="9"/>
                  </a:cubicBezTo>
                  <a:cubicBezTo>
                    <a:pt x="394" y="11"/>
                    <a:pt x="394" y="13"/>
                    <a:pt x="394" y="15"/>
                  </a:cubicBezTo>
                  <a:cubicBezTo>
                    <a:pt x="394" y="17"/>
                    <a:pt x="394" y="19"/>
                    <a:pt x="395" y="20"/>
                  </a:cubicBezTo>
                  <a:cubicBezTo>
                    <a:pt x="395" y="22"/>
                    <a:pt x="393" y="26"/>
                    <a:pt x="392" y="27"/>
                  </a:cubicBezTo>
                  <a:cubicBezTo>
                    <a:pt x="392" y="28"/>
                    <a:pt x="391" y="31"/>
                    <a:pt x="391" y="31"/>
                  </a:cubicBezTo>
                  <a:cubicBezTo>
                    <a:pt x="391" y="31"/>
                    <a:pt x="390" y="34"/>
                    <a:pt x="389" y="35"/>
                  </a:cubicBezTo>
                  <a:cubicBezTo>
                    <a:pt x="388" y="36"/>
                    <a:pt x="385" y="37"/>
                    <a:pt x="388" y="38"/>
                  </a:cubicBezTo>
                  <a:cubicBezTo>
                    <a:pt x="390" y="39"/>
                    <a:pt x="392" y="41"/>
                    <a:pt x="391" y="42"/>
                  </a:cubicBezTo>
                  <a:cubicBezTo>
                    <a:pt x="390" y="43"/>
                    <a:pt x="389" y="44"/>
                    <a:pt x="389" y="45"/>
                  </a:cubicBezTo>
                  <a:cubicBezTo>
                    <a:pt x="388" y="47"/>
                    <a:pt x="388" y="48"/>
                    <a:pt x="389" y="49"/>
                  </a:cubicBezTo>
                  <a:cubicBezTo>
                    <a:pt x="389" y="51"/>
                    <a:pt x="389" y="53"/>
                    <a:pt x="389" y="55"/>
                  </a:cubicBezTo>
                  <a:cubicBezTo>
                    <a:pt x="389" y="57"/>
                    <a:pt x="388" y="59"/>
                    <a:pt x="389" y="60"/>
                  </a:cubicBezTo>
                  <a:cubicBezTo>
                    <a:pt x="389" y="62"/>
                    <a:pt x="388" y="63"/>
                    <a:pt x="389" y="65"/>
                  </a:cubicBezTo>
                  <a:cubicBezTo>
                    <a:pt x="391" y="67"/>
                    <a:pt x="392" y="68"/>
                    <a:pt x="391" y="69"/>
                  </a:cubicBezTo>
                  <a:cubicBezTo>
                    <a:pt x="389" y="69"/>
                    <a:pt x="390" y="70"/>
                    <a:pt x="389" y="71"/>
                  </a:cubicBezTo>
                  <a:cubicBezTo>
                    <a:pt x="387" y="72"/>
                    <a:pt x="385" y="72"/>
                    <a:pt x="387" y="73"/>
                  </a:cubicBezTo>
                  <a:cubicBezTo>
                    <a:pt x="388" y="75"/>
                    <a:pt x="390" y="76"/>
                    <a:pt x="389" y="78"/>
                  </a:cubicBezTo>
                  <a:cubicBezTo>
                    <a:pt x="387" y="79"/>
                    <a:pt x="388" y="81"/>
                    <a:pt x="386" y="81"/>
                  </a:cubicBezTo>
                  <a:cubicBezTo>
                    <a:pt x="384" y="82"/>
                    <a:pt x="382" y="83"/>
                    <a:pt x="383" y="83"/>
                  </a:cubicBezTo>
                  <a:cubicBezTo>
                    <a:pt x="383" y="84"/>
                    <a:pt x="382" y="84"/>
                    <a:pt x="383" y="87"/>
                  </a:cubicBezTo>
                  <a:cubicBezTo>
                    <a:pt x="385" y="90"/>
                    <a:pt x="385" y="91"/>
                    <a:pt x="385" y="93"/>
                  </a:cubicBezTo>
                  <a:cubicBezTo>
                    <a:pt x="385" y="94"/>
                    <a:pt x="387" y="96"/>
                    <a:pt x="384" y="96"/>
                  </a:cubicBezTo>
                  <a:cubicBezTo>
                    <a:pt x="383" y="96"/>
                    <a:pt x="381" y="92"/>
                    <a:pt x="381" y="92"/>
                  </a:cubicBezTo>
                  <a:cubicBezTo>
                    <a:pt x="380" y="92"/>
                    <a:pt x="380" y="93"/>
                    <a:pt x="380" y="95"/>
                  </a:cubicBezTo>
                  <a:cubicBezTo>
                    <a:pt x="380" y="103"/>
                    <a:pt x="379" y="106"/>
                    <a:pt x="379" y="106"/>
                  </a:cubicBezTo>
                  <a:cubicBezTo>
                    <a:pt x="376" y="107"/>
                    <a:pt x="374" y="108"/>
                    <a:pt x="372" y="108"/>
                  </a:cubicBezTo>
                  <a:cubicBezTo>
                    <a:pt x="370" y="109"/>
                    <a:pt x="368" y="110"/>
                    <a:pt x="367" y="110"/>
                  </a:cubicBezTo>
                  <a:cubicBezTo>
                    <a:pt x="367" y="110"/>
                    <a:pt x="366" y="110"/>
                    <a:pt x="366" y="110"/>
                  </a:cubicBezTo>
                  <a:cubicBezTo>
                    <a:pt x="365" y="109"/>
                    <a:pt x="364" y="109"/>
                    <a:pt x="363" y="108"/>
                  </a:cubicBezTo>
                  <a:cubicBezTo>
                    <a:pt x="363" y="106"/>
                    <a:pt x="363" y="106"/>
                    <a:pt x="362" y="104"/>
                  </a:cubicBezTo>
                  <a:cubicBezTo>
                    <a:pt x="362" y="102"/>
                    <a:pt x="361" y="100"/>
                    <a:pt x="360" y="99"/>
                  </a:cubicBezTo>
                  <a:cubicBezTo>
                    <a:pt x="356" y="96"/>
                    <a:pt x="357" y="95"/>
                    <a:pt x="355" y="93"/>
                  </a:cubicBezTo>
                  <a:cubicBezTo>
                    <a:pt x="353" y="91"/>
                    <a:pt x="352" y="91"/>
                    <a:pt x="350" y="91"/>
                  </a:cubicBezTo>
                  <a:cubicBezTo>
                    <a:pt x="349" y="91"/>
                    <a:pt x="349" y="91"/>
                    <a:pt x="347" y="90"/>
                  </a:cubicBezTo>
                  <a:cubicBezTo>
                    <a:pt x="345" y="89"/>
                    <a:pt x="344" y="88"/>
                    <a:pt x="343" y="87"/>
                  </a:cubicBezTo>
                  <a:cubicBezTo>
                    <a:pt x="341" y="86"/>
                    <a:pt x="343" y="85"/>
                    <a:pt x="341" y="84"/>
                  </a:cubicBezTo>
                  <a:cubicBezTo>
                    <a:pt x="340" y="83"/>
                    <a:pt x="342" y="83"/>
                    <a:pt x="339" y="82"/>
                  </a:cubicBezTo>
                  <a:cubicBezTo>
                    <a:pt x="336" y="82"/>
                    <a:pt x="336" y="81"/>
                    <a:pt x="334" y="81"/>
                  </a:cubicBezTo>
                  <a:cubicBezTo>
                    <a:pt x="331" y="80"/>
                    <a:pt x="332" y="80"/>
                    <a:pt x="331" y="79"/>
                  </a:cubicBezTo>
                  <a:cubicBezTo>
                    <a:pt x="329" y="79"/>
                    <a:pt x="330" y="78"/>
                    <a:pt x="327" y="77"/>
                  </a:cubicBezTo>
                  <a:cubicBezTo>
                    <a:pt x="327" y="76"/>
                    <a:pt x="326" y="76"/>
                    <a:pt x="326" y="76"/>
                  </a:cubicBezTo>
                  <a:cubicBezTo>
                    <a:pt x="325" y="76"/>
                    <a:pt x="325" y="76"/>
                    <a:pt x="325" y="77"/>
                  </a:cubicBezTo>
                  <a:cubicBezTo>
                    <a:pt x="325" y="77"/>
                    <a:pt x="324" y="77"/>
                    <a:pt x="324" y="77"/>
                  </a:cubicBezTo>
                  <a:cubicBezTo>
                    <a:pt x="324" y="77"/>
                    <a:pt x="323" y="77"/>
                    <a:pt x="323" y="77"/>
                  </a:cubicBezTo>
                  <a:cubicBezTo>
                    <a:pt x="319" y="75"/>
                    <a:pt x="318" y="76"/>
                    <a:pt x="318" y="73"/>
                  </a:cubicBezTo>
                  <a:cubicBezTo>
                    <a:pt x="318" y="70"/>
                    <a:pt x="326" y="72"/>
                    <a:pt x="318" y="70"/>
                  </a:cubicBezTo>
                  <a:cubicBezTo>
                    <a:pt x="311" y="68"/>
                    <a:pt x="311" y="68"/>
                    <a:pt x="310" y="66"/>
                  </a:cubicBezTo>
                  <a:cubicBezTo>
                    <a:pt x="309" y="65"/>
                    <a:pt x="308" y="66"/>
                    <a:pt x="308" y="64"/>
                  </a:cubicBezTo>
                  <a:cubicBezTo>
                    <a:pt x="308" y="62"/>
                    <a:pt x="308" y="62"/>
                    <a:pt x="309" y="60"/>
                  </a:cubicBezTo>
                  <a:cubicBezTo>
                    <a:pt x="309" y="58"/>
                    <a:pt x="309" y="57"/>
                    <a:pt x="309" y="55"/>
                  </a:cubicBezTo>
                  <a:cubicBezTo>
                    <a:pt x="309" y="53"/>
                    <a:pt x="308" y="52"/>
                    <a:pt x="309" y="51"/>
                  </a:cubicBezTo>
                  <a:cubicBezTo>
                    <a:pt x="310" y="49"/>
                    <a:pt x="312" y="50"/>
                    <a:pt x="313" y="49"/>
                  </a:cubicBezTo>
                  <a:cubicBezTo>
                    <a:pt x="313" y="49"/>
                    <a:pt x="315" y="48"/>
                    <a:pt x="314" y="47"/>
                  </a:cubicBezTo>
                  <a:cubicBezTo>
                    <a:pt x="314" y="45"/>
                    <a:pt x="316" y="44"/>
                    <a:pt x="314" y="42"/>
                  </a:cubicBezTo>
                  <a:cubicBezTo>
                    <a:pt x="313" y="40"/>
                    <a:pt x="311" y="39"/>
                    <a:pt x="310" y="39"/>
                  </a:cubicBezTo>
                  <a:cubicBezTo>
                    <a:pt x="309" y="38"/>
                    <a:pt x="310" y="37"/>
                    <a:pt x="311" y="36"/>
                  </a:cubicBezTo>
                  <a:cubicBezTo>
                    <a:pt x="311" y="35"/>
                    <a:pt x="312" y="34"/>
                    <a:pt x="313" y="34"/>
                  </a:cubicBezTo>
                  <a:cubicBezTo>
                    <a:pt x="314" y="34"/>
                    <a:pt x="314" y="34"/>
                    <a:pt x="314" y="35"/>
                  </a:cubicBezTo>
                  <a:cubicBezTo>
                    <a:pt x="315" y="36"/>
                    <a:pt x="317" y="37"/>
                    <a:pt x="319" y="38"/>
                  </a:cubicBezTo>
                  <a:cubicBezTo>
                    <a:pt x="320" y="38"/>
                    <a:pt x="321" y="39"/>
                    <a:pt x="322" y="39"/>
                  </a:cubicBezTo>
                  <a:cubicBezTo>
                    <a:pt x="324" y="39"/>
                    <a:pt x="325" y="38"/>
                    <a:pt x="324" y="37"/>
                  </a:cubicBezTo>
                  <a:cubicBezTo>
                    <a:pt x="321" y="35"/>
                    <a:pt x="320" y="34"/>
                    <a:pt x="320" y="32"/>
                  </a:cubicBezTo>
                  <a:cubicBezTo>
                    <a:pt x="320" y="30"/>
                    <a:pt x="317" y="30"/>
                    <a:pt x="319" y="29"/>
                  </a:cubicBezTo>
                  <a:cubicBezTo>
                    <a:pt x="320" y="28"/>
                    <a:pt x="322" y="27"/>
                    <a:pt x="322" y="27"/>
                  </a:cubicBezTo>
                  <a:cubicBezTo>
                    <a:pt x="323" y="27"/>
                    <a:pt x="326" y="25"/>
                    <a:pt x="326" y="25"/>
                  </a:cubicBezTo>
                  <a:cubicBezTo>
                    <a:pt x="326" y="22"/>
                    <a:pt x="327" y="22"/>
                    <a:pt x="326" y="20"/>
                  </a:cubicBezTo>
                  <a:cubicBezTo>
                    <a:pt x="324" y="18"/>
                    <a:pt x="326" y="17"/>
                    <a:pt x="325" y="15"/>
                  </a:cubicBezTo>
                  <a:cubicBezTo>
                    <a:pt x="323" y="14"/>
                    <a:pt x="323" y="14"/>
                    <a:pt x="322" y="14"/>
                  </a:cubicBezTo>
                  <a:cubicBezTo>
                    <a:pt x="322" y="14"/>
                    <a:pt x="322" y="14"/>
                    <a:pt x="322" y="14"/>
                  </a:cubicBezTo>
                  <a:cubicBezTo>
                    <a:pt x="321" y="14"/>
                    <a:pt x="316" y="19"/>
                    <a:pt x="315" y="19"/>
                  </a:cubicBezTo>
                  <a:cubicBezTo>
                    <a:pt x="314" y="19"/>
                    <a:pt x="312" y="21"/>
                    <a:pt x="312" y="21"/>
                  </a:cubicBezTo>
                  <a:cubicBezTo>
                    <a:pt x="312" y="21"/>
                    <a:pt x="312" y="22"/>
                    <a:pt x="312" y="22"/>
                  </a:cubicBezTo>
                  <a:cubicBezTo>
                    <a:pt x="311" y="22"/>
                    <a:pt x="311" y="21"/>
                    <a:pt x="309" y="19"/>
                  </a:cubicBezTo>
                  <a:cubicBezTo>
                    <a:pt x="307" y="16"/>
                    <a:pt x="309" y="16"/>
                    <a:pt x="306" y="15"/>
                  </a:cubicBezTo>
                  <a:cubicBezTo>
                    <a:pt x="305" y="14"/>
                    <a:pt x="304" y="14"/>
                    <a:pt x="304" y="14"/>
                  </a:cubicBezTo>
                  <a:cubicBezTo>
                    <a:pt x="302" y="14"/>
                    <a:pt x="301" y="15"/>
                    <a:pt x="300" y="15"/>
                  </a:cubicBezTo>
                  <a:cubicBezTo>
                    <a:pt x="298" y="16"/>
                    <a:pt x="297" y="16"/>
                    <a:pt x="296" y="16"/>
                  </a:cubicBezTo>
                  <a:cubicBezTo>
                    <a:pt x="295" y="16"/>
                    <a:pt x="294" y="16"/>
                    <a:pt x="294" y="15"/>
                  </a:cubicBezTo>
                  <a:cubicBezTo>
                    <a:pt x="292" y="15"/>
                    <a:pt x="291" y="14"/>
                    <a:pt x="290" y="14"/>
                  </a:cubicBezTo>
                  <a:cubicBezTo>
                    <a:pt x="290" y="14"/>
                    <a:pt x="289" y="15"/>
                    <a:pt x="289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7" y="15"/>
                  </a:cubicBezTo>
                  <a:cubicBezTo>
                    <a:pt x="284" y="14"/>
                    <a:pt x="284" y="13"/>
                    <a:pt x="282" y="13"/>
                  </a:cubicBezTo>
                  <a:cubicBezTo>
                    <a:pt x="282" y="13"/>
                    <a:pt x="281" y="13"/>
                    <a:pt x="280" y="13"/>
                  </a:cubicBezTo>
                  <a:cubicBezTo>
                    <a:pt x="279" y="13"/>
                    <a:pt x="278" y="13"/>
                    <a:pt x="278" y="13"/>
                  </a:cubicBezTo>
                  <a:cubicBezTo>
                    <a:pt x="277" y="13"/>
                    <a:pt x="276" y="13"/>
                    <a:pt x="274" y="13"/>
                  </a:cubicBezTo>
                  <a:cubicBezTo>
                    <a:pt x="272" y="12"/>
                    <a:pt x="270" y="12"/>
                    <a:pt x="270" y="11"/>
                  </a:cubicBezTo>
                  <a:cubicBezTo>
                    <a:pt x="268" y="7"/>
                    <a:pt x="268" y="6"/>
                    <a:pt x="267" y="6"/>
                  </a:cubicBezTo>
                  <a:cubicBezTo>
                    <a:pt x="267" y="6"/>
                    <a:pt x="267" y="6"/>
                    <a:pt x="267" y="6"/>
                  </a:cubicBezTo>
                  <a:cubicBezTo>
                    <a:pt x="266" y="6"/>
                    <a:pt x="263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0" y="6"/>
                    <a:pt x="258" y="6"/>
                    <a:pt x="257" y="6"/>
                  </a:cubicBezTo>
                  <a:cubicBezTo>
                    <a:pt x="256" y="6"/>
                    <a:pt x="255" y="6"/>
                    <a:pt x="255" y="6"/>
                  </a:cubicBezTo>
                  <a:cubicBezTo>
                    <a:pt x="255" y="6"/>
                    <a:pt x="256" y="9"/>
                    <a:pt x="260" y="9"/>
                  </a:cubicBezTo>
                  <a:cubicBezTo>
                    <a:pt x="264" y="10"/>
                    <a:pt x="265" y="10"/>
                    <a:pt x="266" y="12"/>
                  </a:cubicBezTo>
                  <a:cubicBezTo>
                    <a:pt x="268" y="13"/>
                    <a:pt x="269" y="13"/>
                    <a:pt x="270" y="14"/>
                  </a:cubicBezTo>
                  <a:cubicBezTo>
                    <a:pt x="271" y="15"/>
                    <a:pt x="270" y="15"/>
                    <a:pt x="270" y="18"/>
                  </a:cubicBezTo>
                  <a:cubicBezTo>
                    <a:pt x="271" y="20"/>
                    <a:pt x="272" y="19"/>
                    <a:pt x="271" y="21"/>
                  </a:cubicBezTo>
                  <a:cubicBezTo>
                    <a:pt x="270" y="23"/>
                    <a:pt x="270" y="24"/>
                    <a:pt x="268" y="24"/>
                  </a:cubicBezTo>
                  <a:cubicBezTo>
                    <a:pt x="267" y="24"/>
                    <a:pt x="267" y="26"/>
                    <a:pt x="266" y="26"/>
                  </a:cubicBezTo>
                  <a:cubicBezTo>
                    <a:pt x="266" y="26"/>
                    <a:pt x="266" y="26"/>
                    <a:pt x="265" y="26"/>
                  </a:cubicBezTo>
                  <a:cubicBezTo>
                    <a:pt x="264" y="25"/>
                    <a:pt x="263" y="24"/>
                    <a:pt x="262" y="23"/>
                  </a:cubicBezTo>
                  <a:cubicBezTo>
                    <a:pt x="261" y="22"/>
                    <a:pt x="260" y="21"/>
                    <a:pt x="258" y="21"/>
                  </a:cubicBezTo>
                  <a:cubicBezTo>
                    <a:pt x="258" y="21"/>
                    <a:pt x="258" y="21"/>
                    <a:pt x="257" y="21"/>
                  </a:cubicBezTo>
                  <a:cubicBezTo>
                    <a:pt x="255" y="22"/>
                    <a:pt x="253" y="23"/>
                    <a:pt x="252" y="23"/>
                  </a:cubicBezTo>
                  <a:cubicBezTo>
                    <a:pt x="252" y="23"/>
                    <a:pt x="251" y="23"/>
                    <a:pt x="251" y="23"/>
                  </a:cubicBezTo>
                  <a:cubicBezTo>
                    <a:pt x="251" y="22"/>
                    <a:pt x="251" y="20"/>
                    <a:pt x="250" y="20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45" y="21"/>
                    <a:pt x="242" y="21"/>
                    <a:pt x="242" y="23"/>
                  </a:cubicBezTo>
                  <a:cubicBezTo>
                    <a:pt x="242" y="25"/>
                    <a:pt x="241" y="23"/>
                    <a:pt x="242" y="25"/>
                  </a:cubicBezTo>
                  <a:cubicBezTo>
                    <a:pt x="240" y="26"/>
                    <a:pt x="239" y="26"/>
                    <a:pt x="238" y="26"/>
                  </a:cubicBezTo>
                  <a:cubicBezTo>
                    <a:pt x="238" y="26"/>
                    <a:pt x="238" y="26"/>
                    <a:pt x="237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4" y="27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5" y="28"/>
                    <a:pt x="234" y="29"/>
                    <a:pt x="235" y="30"/>
                  </a:cubicBezTo>
                  <a:cubicBezTo>
                    <a:pt x="237" y="33"/>
                    <a:pt x="236" y="35"/>
                    <a:pt x="238" y="35"/>
                  </a:cubicBezTo>
                  <a:cubicBezTo>
                    <a:pt x="240" y="36"/>
                    <a:pt x="239" y="37"/>
                    <a:pt x="240" y="38"/>
                  </a:cubicBezTo>
                  <a:cubicBezTo>
                    <a:pt x="241" y="39"/>
                    <a:pt x="242" y="40"/>
                    <a:pt x="240" y="40"/>
                  </a:cubicBezTo>
                  <a:cubicBezTo>
                    <a:pt x="238" y="40"/>
                    <a:pt x="237" y="41"/>
                    <a:pt x="236" y="41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4" y="40"/>
                    <a:pt x="231" y="39"/>
                    <a:pt x="231" y="39"/>
                  </a:cubicBezTo>
                  <a:cubicBezTo>
                    <a:pt x="231" y="39"/>
                    <a:pt x="231" y="39"/>
                    <a:pt x="230" y="39"/>
                  </a:cubicBezTo>
                  <a:cubicBezTo>
                    <a:pt x="229" y="39"/>
                    <a:pt x="228" y="39"/>
                    <a:pt x="229" y="40"/>
                  </a:cubicBezTo>
                  <a:cubicBezTo>
                    <a:pt x="230" y="43"/>
                    <a:pt x="231" y="41"/>
                    <a:pt x="231" y="44"/>
                  </a:cubicBezTo>
                  <a:cubicBezTo>
                    <a:pt x="231" y="46"/>
                    <a:pt x="232" y="46"/>
                    <a:pt x="231" y="47"/>
                  </a:cubicBezTo>
                  <a:cubicBezTo>
                    <a:pt x="230" y="49"/>
                    <a:pt x="232" y="51"/>
                    <a:pt x="230" y="51"/>
                  </a:cubicBezTo>
                  <a:cubicBezTo>
                    <a:pt x="230" y="51"/>
                    <a:pt x="230" y="50"/>
                    <a:pt x="230" y="50"/>
                  </a:cubicBezTo>
                  <a:cubicBezTo>
                    <a:pt x="227" y="50"/>
                    <a:pt x="225" y="49"/>
                    <a:pt x="224" y="49"/>
                  </a:cubicBezTo>
                  <a:cubicBezTo>
                    <a:pt x="224" y="49"/>
                    <a:pt x="223" y="49"/>
                    <a:pt x="223" y="50"/>
                  </a:cubicBezTo>
                  <a:cubicBezTo>
                    <a:pt x="222" y="51"/>
                    <a:pt x="223" y="53"/>
                    <a:pt x="224" y="54"/>
                  </a:cubicBezTo>
                  <a:cubicBezTo>
                    <a:pt x="225" y="55"/>
                    <a:pt x="224" y="56"/>
                    <a:pt x="226" y="57"/>
                  </a:cubicBezTo>
                  <a:cubicBezTo>
                    <a:pt x="228" y="58"/>
                    <a:pt x="229" y="60"/>
                    <a:pt x="230" y="60"/>
                  </a:cubicBezTo>
                  <a:cubicBezTo>
                    <a:pt x="232" y="61"/>
                    <a:pt x="235" y="61"/>
                    <a:pt x="233" y="63"/>
                  </a:cubicBezTo>
                  <a:cubicBezTo>
                    <a:pt x="231" y="65"/>
                    <a:pt x="232" y="66"/>
                    <a:pt x="230" y="66"/>
                  </a:cubicBezTo>
                  <a:cubicBezTo>
                    <a:pt x="229" y="66"/>
                    <a:pt x="225" y="64"/>
                    <a:pt x="225" y="64"/>
                  </a:cubicBezTo>
                  <a:cubicBezTo>
                    <a:pt x="224" y="63"/>
                    <a:pt x="222" y="63"/>
                    <a:pt x="222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3"/>
                    <a:pt x="220" y="63"/>
                    <a:pt x="219" y="63"/>
                  </a:cubicBezTo>
                  <a:cubicBezTo>
                    <a:pt x="218" y="63"/>
                    <a:pt x="217" y="63"/>
                    <a:pt x="217" y="63"/>
                  </a:cubicBezTo>
                  <a:cubicBezTo>
                    <a:pt x="216" y="62"/>
                    <a:pt x="218" y="61"/>
                    <a:pt x="216" y="61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13" y="60"/>
                    <a:pt x="212" y="60"/>
                    <a:pt x="212" y="60"/>
                  </a:cubicBezTo>
                  <a:cubicBezTo>
                    <a:pt x="210" y="61"/>
                    <a:pt x="209" y="63"/>
                    <a:pt x="209" y="63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10" y="69"/>
                    <a:pt x="208" y="69"/>
                  </a:cubicBezTo>
                  <a:cubicBezTo>
                    <a:pt x="207" y="70"/>
                    <a:pt x="207" y="70"/>
                    <a:pt x="206" y="70"/>
                  </a:cubicBezTo>
                  <a:cubicBezTo>
                    <a:pt x="205" y="70"/>
                    <a:pt x="205" y="69"/>
                    <a:pt x="205" y="68"/>
                  </a:cubicBezTo>
                  <a:cubicBezTo>
                    <a:pt x="204" y="66"/>
                    <a:pt x="207" y="64"/>
                    <a:pt x="206" y="61"/>
                  </a:cubicBezTo>
                  <a:cubicBezTo>
                    <a:pt x="206" y="59"/>
                    <a:pt x="206" y="57"/>
                    <a:pt x="206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2"/>
                    <a:pt x="200" y="50"/>
                    <a:pt x="199" y="49"/>
                  </a:cubicBezTo>
                  <a:cubicBezTo>
                    <a:pt x="198" y="47"/>
                    <a:pt x="198" y="47"/>
                    <a:pt x="196" y="45"/>
                  </a:cubicBezTo>
                  <a:cubicBezTo>
                    <a:pt x="194" y="43"/>
                    <a:pt x="193" y="42"/>
                    <a:pt x="192" y="42"/>
                  </a:cubicBezTo>
                  <a:cubicBezTo>
                    <a:pt x="192" y="42"/>
                    <a:pt x="192" y="42"/>
                    <a:pt x="191" y="42"/>
                  </a:cubicBezTo>
                  <a:cubicBezTo>
                    <a:pt x="189" y="43"/>
                    <a:pt x="188" y="44"/>
                    <a:pt x="187" y="46"/>
                  </a:cubicBezTo>
                  <a:cubicBezTo>
                    <a:pt x="186" y="47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8"/>
                    <a:pt x="181" y="48"/>
                    <a:pt x="181" y="48"/>
                  </a:cubicBezTo>
                  <a:cubicBezTo>
                    <a:pt x="180" y="48"/>
                    <a:pt x="180" y="49"/>
                    <a:pt x="179" y="50"/>
                  </a:cubicBezTo>
                  <a:cubicBezTo>
                    <a:pt x="179" y="51"/>
                    <a:pt x="179" y="54"/>
                    <a:pt x="179" y="54"/>
                  </a:cubicBezTo>
                  <a:cubicBezTo>
                    <a:pt x="179" y="54"/>
                    <a:pt x="180" y="56"/>
                    <a:pt x="179" y="56"/>
                  </a:cubicBezTo>
                  <a:cubicBezTo>
                    <a:pt x="179" y="56"/>
                    <a:pt x="178" y="57"/>
                    <a:pt x="176" y="57"/>
                  </a:cubicBezTo>
                  <a:cubicBezTo>
                    <a:pt x="173" y="57"/>
                    <a:pt x="171" y="59"/>
                    <a:pt x="171" y="59"/>
                  </a:cubicBezTo>
                  <a:cubicBezTo>
                    <a:pt x="171" y="61"/>
                    <a:pt x="173" y="62"/>
                    <a:pt x="173" y="62"/>
                  </a:cubicBezTo>
                  <a:cubicBezTo>
                    <a:pt x="170" y="64"/>
                    <a:pt x="170" y="65"/>
                    <a:pt x="169" y="65"/>
                  </a:cubicBezTo>
                  <a:cubicBezTo>
                    <a:pt x="166" y="67"/>
                    <a:pt x="168" y="69"/>
                    <a:pt x="168" y="69"/>
                  </a:cubicBezTo>
                  <a:cubicBezTo>
                    <a:pt x="168" y="69"/>
                    <a:pt x="170" y="71"/>
                    <a:pt x="167" y="71"/>
                  </a:cubicBezTo>
                  <a:cubicBezTo>
                    <a:pt x="166" y="71"/>
                    <a:pt x="164" y="72"/>
                    <a:pt x="163" y="72"/>
                  </a:cubicBezTo>
                  <a:cubicBezTo>
                    <a:pt x="163" y="72"/>
                    <a:pt x="163" y="72"/>
                    <a:pt x="162" y="72"/>
                  </a:cubicBezTo>
                  <a:cubicBezTo>
                    <a:pt x="161" y="71"/>
                    <a:pt x="160" y="69"/>
                    <a:pt x="158" y="68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57" y="68"/>
                    <a:pt x="156" y="71"/>
                    <a:pt x="158" y="73"/>
                  </a:cubicBezTo>
                  <a:cubicBezTo>
                    <a:pt x="160" y="76"/>
                    <a:pt x="161" y="78"/>
                    <a:pt x="161" y="78"/>
                  </a:cubicBezTo>
                  <a:cubicBezTo>
                    <a:pt x="158" y="81"/>
                    <a:pt x="157" y="84"/>
                    <a:pt x="156" y="84"/>
                  </a:cubicBezTo>
                  <a:cubicBezTo>
                    <a:pt x="155" y="84"/>
                    <a:pt x="155" y="84"/>
                    <a:pt x="155" y="83"/>
                  </a:cubicBezTo>
                  <a:cubicBezTo>
                    <a:pt x="154" y="83"/>
                    <a:pt x="154" y="82"/>
                    <a:pt x="153" y="80"/>
                  </a:cubicBezTo>
                  <a:cubicBezTo>
                    <a:pt x="152" y="79"/>
                    <a:pt x="152" y="78"/>
                    <a:pt x="152" y="78"/>
                  </a:cubicBezTo>
                  <a:cubicBezTo>
                    <a:pt x="151" y="78"/>
                    <a:pt x="147" y="80"/>
                    <a:pt x="147" y="80"/>
                  </a:cubicBezTo>
                  <a:cubicBezTo>
                    <a:pt x="146" y="81"/>
                    <a:pt x="146" y="82"/>
                    <a:pt x="146" y="84"/>
                  </a:cubicBezTo>
                  <a:cubicBezTo>
                    <a:pt x="146" y="85"/>
                    <a:pt x="146" y="88"/>
                    <a:pt x="147" y="89"/>
                  </a:cubicBezTo>
                  <a:cubicBezTo>
                    <a:pt x="148" y="91"/>
                    <a:pt x="150" y="94"/>
                    <a:pt x="150" y="94"/>
                  </a:cubicBezTo>
                  <a:cubicBezTo>
                    <a:pt x="150" y="94"/>
                    <a:pt x="152" y="97"/>
                    <a:pt x="150" y="97"/>
                  </a:cubicBezTo>
                  <a:cubicBezTo>
                    <a:pt x="148" y="97"/>
                    <a:pt x="147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2" y="98"/>
                    <a:pt x="142" y="96"/>
                    <a:pt x="141" y="95"/>
                  </a:cubicBezTo>
                  <a:cubicBezTo>
                    <a:pt x="141" y="94"/>
                    <a:pt x="140" y="94"/>
                    <a:pt x="140" y="92"/>
                  </a:cubicBezTo>
                  <a:cubicBezTo>
                    <a:pt x="139" y="91"/>
                    <a:pt x="141" y="87"/>
                    <a:pt x="140" y="87"/>
                  </a:cubicBezTo>
                  <a:cubicBezTo>
                    <a:pt x="139" y="87"/>
                    <a:pt x="139" y="87"/>
                    <a:pt x="138" y="87"/>
                  </a:cubicBezTo>
                  <a:cubicBezTo>
                    <a:pt x="135" y="87"/>
                    <a:pt x="133" y="89"/>
                    <a:pt x="133" y="90"/>
                  </a:cubicBezTo>
                  <a:cubicBezTo>
                    <a:pt x="133" y="90"/>
                    <a:pt x="133" y="91"/>
                    <a:pt x="131" y="92"/>
                  </a:cubicBezTo>
                  <a:cubicBezTo>
                    <a:pt x="129" y="93"/>
                    <a:pt x="129" y="94"/>
                    <a:pt x="128" y="95"/>
                  </a:cubicBezTo>
                  <a:cubicBezTo>
                    <a:pt x="127" y="96"/>
                    <a:pt x="126" y="98"/>
                    <a:pt x="128" y="99"/>
                  </a:cubicBezTo>
                  <a:cubicBezTo>
                    <a:pt x="130" y="100"/>
                    <a:pt x="131" y="101"/>
                    <a:pt x="130" y="102"/>
                  </a:cubicBezTo>
                  <a:cubicBezTo>
                    <a:pt x="128" y="104"/>
                    <a:pt x="130" y="106"/>
                    <a:pt x="129" y="106"/>
                  </a:cubicBezTo>
                  <a:cubicBezTo>
                    <a:pt x="126" y="107"/>
                    <a:pt x="124" y="109"/>
                    <a:pt x="125" y="110"/>
                  </a:cubicBezTo>
                  <a:cubicBezTo>
                    <a:pt x="125" y="110"/>
                    <a:pt x="126" y="112"/>
                    <a:pt x="128" y="112"/>
                  </a:cubicBezTo>
                  <a:cubicBezTo>
                    <a:pt x="129" y="112"/>
                    <a:pt x="131" y="113"/>
                    <a:pt x="130" y="114"/>
                  </a:cubicBezTo>
                  <a:cubicBezTo>
                    <a:pt x="126" y="116"/>
                    <a:pt x="121" y="120"/>
                    <a:pt x="121" y="120"/>
                  </a:cubicBezTo>
                  <a:cubicBezTo>
                    <a:pt x="116" y="123"/>
                    <a:pt x="116" y="123"/>
                    <a:pt x="116" y="123"/>
                  </a:cubicBezTo>
                  <a:cubicBezTo>
                    <a:pt x="116" y="123"/>
                    <a:pt x="116" y="124"/>
                    <a:pt x="116" y="125"/>
                  </a:cubicBezTo>
                  <a:cubicBezTo>
                    <a:pt x="116" y="126"/>
                    <a:pt x="116" y="129"/>
                    <a:pt x="116" y="129"/>
                  </a:cubicBezTo>
                  <a:cubicBezTo>
                    <a:pt x="116" y="129"/>
                    <a:pt x="115" y="131"/>
                    <a:pt x="113" y="131"/>
                  </a:cubicBezTo>
                  <a:cubicBezTo>
                    <a:pt x="112" y="131"/>
                    <a:pt x="110" y="132"/>
                    <a:pt x="110" y="132"/>
                  </a:cubicBezTo>
                  <a:cubicBezTo>
                    <a:pt x="110" y="132"/>
                    <a:pt x="107" y="135"/>
                    <a:pt x="106" y="135"/>
                  </a:cubicBezTo>
                  <a:cubicBezTo>
                    <a:pt x="105" y="135"/>
                    <a:pt x="99" y="135"/>
                    <a:pt x="99" y="135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0" y="140"/>
                    <a:pt x="88" y="141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5" y="141"/>
                    <a:pt x="85" y="141"/>
                    <a:pt x="84" y="141"/>
                  </a:cubicBezTo>
                  <a:cubicBezTo>
                    <a:pt x="83" y="141"/>
                    <a:pt x="83" y="141"/>
                    <a:pt x="82" y="141"/>
                  </a:cubicBezTo>
                  <a:cubicBezTo>
                    <a:pt x="80" y="142"/>
                    <a:pt x="79" y="145"/>
                    <a:pt x="79" y="145"/>
                  </a:cubicBezTo>
                  <a:cubicBezTo>
                    <a:pt x="79" y="145"/>
                    <a:pt x="78" y="147"/>
                    <a:pt x="78" y="148"/>
                  </a:cubicBezTo>
                  <a:cubicBezTo>
                    <a:pt x="78" y="149"/>
                    <a:pt x="78" y="149"/>
                    <a:pt x="76" y="149"/>
                  </a:cubicBezTo>
                  <a:cubicBezTo>
                    <a:pt x="74" y="149"/>
                    <a:pt x="72" y="150"/>
                    <a:pt x="71" y="150"/>
                  </a:cubicBezTo>
                  <a:cubicBezTo>
                    <a:pt x="66" y="151"/>
                    <a:pt x="67" y="153"/>
                    <a:pt x="66" y="153"/>
                  </a:cubicBezTo>
                  <a:cubicBezTo>
                    <a:pt x="66" y="153"/>
                    <a:pt x="63" y="153"/>
                    <a:pt x="62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8" y="152"/>
                    <a:pt x="58" y="152"/>
                    <a:pt x="57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5" y="152"/>
                    <a:pt x="53" y="153"/>
                    <a:pt x="53" y="154"/>
                  </a:cubicBezTo>
                  <a:cubicBezTo>
                    <a:pt x="52" y="155"/>
                    <a:pt x="51" y="157"/>
                    <a:pt x="51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58"/>
                    <a:pt x="46" y="158"/>
                    <a:pt x="44" y="158"/>
                  </a:cubicBezTo>
                  <a:cubicBezTo>
                    <a:pt x="44" y="158"/>
                    <a:pt x="43" y="158"/>
                    <a:pt x="43" y="158"/>
                  </a:cubicBezTo>
                  <a:cubicBezTo>
                    <a:pt x="43" y="158"/>
                    <a:pt x="42" y="158"/>
                    <a:pt x="41" y="160"/>
                  </a:cubicBezTo>
                  <a:cubicBezTo>
                    <a:pt x="38" y="163"/>
                    <a:pt x="40" y="164"/>
                    <a:pt x="38" y="165"/>
                  </a:cubicBezTo>
                  <a:cubicBezTo>
                    <a:pt x="35" y="167"/>
                    <a:pt x="35" y="169"/>
                    <a:pt x="35" y="169"/>
                  </a:cubicBezTo>
                  <a:cubicBezTo>
                    <a:pt x="32" y="170"/>
                    <a:pt x="31" y="171"/>
                    <a:pt x="30" y="173"/>
                  </a:cubicBezTo>
                  <a:cubicBezTo>
                    <a:pt x="28" y="174"/>
                    <a:pt x="27" y="175"/>
                    <a:pt x="26" y="176"/>
                  </a:cubicBezTo>
                  <a:cubicBezTo>
                    <a:pt x="24" y="177"/>
                    <a:pt x="22" y="179"/>
                    <a:pt x="22" y="179"/>
                  </a:cubicBezTo>
                  <a:cubicBezTo>
                    <a:pt x="22" y="179"/>
                    <a:pt x="21" y="182"/>
                    <a:pt x="19" y="182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1"/>
                    <a:pt x="16" y="181"/>
                    <a:pt x="16" y="180"/>
                  </a:cubicBezTo>
                  <a:cubicBezTo>
                    <a:pt x="16" y="179"/>
                    <a:pt x="16" y="178"/>
                    <a:pt x="17" y="177"/>
                  </a:cubicBezTo>
                  <a:cubicBezTo>
                    <a:pt x="17" y="176"/>
                    <a:pt x="18" y="174"/>
                    <a:pt x="18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5" y="174"/>
                    <a:pt x="14" y="174"/>
                    <a:pt x="14" y="175"/>
                  </a:cubicBezTo>
                  <a:cubicBezTo>
                    <a:pt x="14" y="176"/>
                    <a:pt x="15" y="177"/>
                    <a:pt x="13" y="178"/>
                  </a:cubicBezTo>
                  <a:cubicBezTo>
                    <a:pt x="12" y="179"/>
                    <a:pt x="11" y="180"/>
                    <a:pt x="10" y="181"/>
                  </a:cubicBezTo>
                  <a:cubicBezTo>
                    <a:pt x="10" y="182"/>
                    <a:pt x="9" y="183"/>
                    <a:pt x="9" y="184"/>
                  </a:cubicBezTo>
                  <a:cubicBezTo>
                    <a:pt x="10" y="186"/>
                    <a:pt x="8" y="186"/>
                    <a:pt x="10" y="187"/>
                  </a:cubicBezTo>
                  <a:cubicBezTo>
                    <a:pt x="13" y="190"/>
                    <a:pt x="15" y="191"/>
                    <a:pt x="14" y="192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2"/>
                    <a:pt x="13" y="192"/>
                    <a:pt x="13" y="192"/>
                  </a:cubicBezTo>
                  <a:cubicBezTo>
                    <a:pt x="13" y="192"/>
                    <a:pt x="13" y="192"/>
                    <a:pt x="12" y="192"/>
                  </a:cubicBezTo>
                  <a:cubicBezTo>
                    <a:pt x="12" y="192"/>
                    <a:pt x="12" y="192"/>
                    <a:pt x="12" y="194"/>
                  </a:cubicBezTo>
                  <a:cubicBezTo>
                    <a:pt x="13" y="198"/>
                    <a:pt x="13" y="199"/>
                    <a:pt x="13" y="199"/>
                  </a:cubicBezTo>
                  <a:cubicBezTo>
                    <a:pt x="13" y="200"/>
                    <a:pt x="15" y="201"/>
                    <a:pt x="13" y="202"/>
                  </a:cubicBezTo>
                  <a:cubicBezTo>
                    <a:pt x="11" y="203"/>
                    <a:pt x="11" y="204"/>
                    <a:pt x="11" y="204"/>
                  </a:cubicBezTo>
                  <a:cubicBezTo>
                    <a:pt x="7" y="206"/>
                    <a:pt x="8" y="205"/>
                    <a:pt x="6" y="207"/>
                  </a:cubicBezTo>
                  <a:cubicBezTo>
                    <a:pt x="4" y="210"/>
                    <a:pt x="4" y="210"/>
                    <a:pt x="4" y="210"/>
                  </a:cubicBezTo>
                  <a:cubicBezTo>
                    <a:pt x="7" y="211"/>
                    <a:pt x="7" y="212"/>
                    <a:pt x="9" y="212"/>
                  </a:cubicBezTo>
                  <a:cubicBezTo>
                    <a:pt x="11" y="212"/>
                    <a:pt x="11" y="212"/>
                    <a:pt x="12" y="213"/>
                  </a:cubicBezTo>
                  <a:cubicBezTo>
                    <a:pt x="13" y="214"/>
                    <a:pt x="14" y="215"/>
                    <a:pt x="14" y="217"/>
                  </a:cubicBezTo>
                  <a:cubicBezTo>
                    <a:pt x="14" y="218"/>
                    <a:pt x="15" y="219"/>
                    <a:pt x="15" y="221"/>
                  </a:cubicBezTo>
                  <a:cubicBezTo>
                    <a:pt x="15" y="223"/>
                    <a:pt x="17" y="224"/>
                    <a:pt x="15" y="226"/>
                  </a:cubicBezTo>
                  <a:cubicBezTo>
                    <a:pt x="13" y="228"/>
                    <a:pt x="10" y="226"/>
                    <a:pt x="13" y="228"/>
                  </a:cubicBezTo>
                  <a:cubicBezTo>
                    <a:pt x="15" y="229"/>
                    <a:pt x="15" y="231"/>
                    <a:pt x="16" y="231"/>
                  </a:cubicBezTo>
                  <a:cubicBezTo>
                    <a:pt x="16" y="232"/>
                    <a:pt x="19" y="231"/>
                    <a:pt x="18" y="238"/>
                  </a:cubicBezTo>
                  <a:cubicBezTo>
                    <a:pt x="18" y="243"/>
                    <a:pt x="18" y="245"/>
                    <a:pt x="17" y="245"/>
                  </a:cubicBezTo>
                  <a:cubicBezTo>
                    <a:pt x="17" y="245"/>
                    <a:pt x="17" y="245"/>
                    <a:pt x="16" y="245"/>
                  </a:cubicBezTo>
                  <a:cubicBezTo>
                    <a:pt x="15" y="245"/>
                    <a:pt x="14" y="243"/>
                    <a:pt x="13" y="243"/>
                  </a:cubicBezTo>
                  <a:cubicBezTo>
                    <a:pt x="12" y="242"/>
                    <a:pt x="12" y="241"/>
                    <a:pt x="12" y="240"/>
                  </a:cubicBezTo>
                  <a:cubicBezTo>
                    <a:pt x="12" y="240"/>
                    <a:pt x="13" y="239"/>
                    <a:pt x="12" y="238"/>
                  </a:cubicBezTo>
                  <a:cubicBezTo>
                    <a:pt x="9" y="236"/>
                    <a:pt x="8" y="235"/>
                    <a:pt x="7" y="235"/>
                  </a:cubicBezTo>
                  <a:cubicBezTo>
                    <a:pt x="7" y="235"/>
                    <a:pt x="7" y="235"/>
                    <a:pt x="7" y="235"/>
                  </a:cubicBezTo>
                  <a:cubicBezTo>
                    <a:pt x="5" y="236"/>
                    <a:pt x="3" y="234"/>
                    <a:pt x="6" y="237"/>
                  </a:cubicBezTo>
                  <a:cubicBezTo>
                    <a:pt x="8" y="240"/>
                    <a:pt x="7" y="241"/>
                    <a:pt x="8" y="242"/>
                  </a:cubicBezTo>
                  <a:cubicBezTo>
                    <a:pt x="10" y="243"/>
                    <a:pt x="10" y="243"/>
                    <a:pt x="11" y="244"/>
                  </a:cubicBezTo>
                  <a:cubicBezTo>
                    <a:pt x="12" y="245"/>
                    <a:pt x="12" y="246"/>
                    <a:pt x="13" y="247"/>
                  </a:cubicBezTo>
                  <a:cubicBezTo>
                    <a:pt x="13" y="248"/>
                    <a:pt x="14" y="250"/>
                    <a:pt x="13" y="250"/>
                  </a:cubicBezTo>
                  <a:cubicBezTo>
                    <a:pt x="13" y="250"/>
                    <a:pt x="13" y="250"/>
                    <a:pt x="13" y="250"/>
                  </a:cubicBezTo>
                  <a:cubicBezTo>
                    <a:pt x="9" y="249"/>
                    <a:pt x="9" y="248"/>
                    <a:pt x="9" y="247"/>
                  </a:cubicBezTo>
                  <a:cubicBezTo>
                    <a:pt x="8" y="245"/>
                    <a:pt x="7" y="245"/>
                    <a:pt x="7" y="244"/>
                  </a:cubicBezTo>
                  <a:cubicBezTo>
                    <a:pt x="6" y="243"/>
                    <a:pt x="7" y="241"/>
                    <a:pt x="5" y="241"/>
                  </a:cubicBezTo>
                  <a:cubicBezTo>
                    <a:pt x="3" y="241"/>
                    <a:pt x="1" y="240"/>
                    <a:pt x="0" y="240"/>
                  </a:cubicBezTo>
                  <a:cubicBezTo>
                    <a:pt x="0" y="240"/>
                    <a:pt x="0" y="241"/>
                    <a:pt x="3" y="245"/>
                  </a:cubicBezTo>
                  <a:cubicBezTo>
                    <a:pt x="7" y="251"/>
                    <a:pt x="5" y="254"/>
                    <a:pt x="9" y="255"/>
                  </a:cubicBezTo>
                  <a:cubicBezTo>
                    <a:pt x="13" y="255"/>
                    <a:pt x="12" y="255"/>
                    <a:pt x="15" y="256"/>
                  </a:cubicBezTo>
                  <a:cubicBezTo>
                    <a:pt x="18" y="258"/>
                    <a:pt x="19" y="258"/>
                    <a:pt x="19" y="260"/>
                  </a:cubicBezTo>
                  <a:cubicBezTo>
                    <a:pt x="19" y="262"/>
                    <a:pt x="19" y="263"/>
                    <a:pt x="18" y="264"/>
                  </a:cubicBezTo>
                  <a:cubicBezTo>
                    <a:pt x="17" y="265"/>
                    <a:pt x="17" y="267"/>
                    <a:pt x="17" y="267"/>
                  </a:cubicBezTo>
                  <a:cubicBezTo>
                    <a:pt x="21" y="269"/>
                    <a:pt x="22" y="268"/>
                    <a:pt x="21" y="270"/>
                  </a:cubicBezTo>
                  <a:cubicBezTo>
                    <a:pt x="20" y="271"/>
                    <a:pt x="20" y="271"/>
                    <a:pt x="20" y="273"/>
                  </a:cubicBezTo>
                  <a:cubicBezTo>
                    <a:pt x="20" y="274"/>
                    <a:pt x="20" y="275"/>
                    <a:pt x="22" y="276"/>
                  </a:cubicBezTo>
                  <a:cubicBezTo>
                    <a:pt x="23" y="277"/>
                    <a:pt x="25" y="279"/>
                    <a:pt x="25" y="280"/>
                  </a:cubicBezTo>
                  <a:cubicBezTo>
                    <a:pt x="25" y="281"/>
                    <a:pt x="26" y="284"/>
                    <a:pt x="26" y="285"/>
                  </a:cubicBezTo>
                  <a:cubicBezTo>
                    <a:pt x="26" y="286"/>
                    <a:pt x="27" y="287"/>
                    <a:pt x="27" y="288"/>
                  </a:cubicBezTo>
                  <a:cubicBezTo>
                    <a:pt x="27" y="290"/>
                    <a:pt x="26" y="291"/>
                    <a:pt x="27" y="292"/>
                  </a:cubicBezTo>
                  <a:cubicBezTo>
                    <a:pt x="27" y="294"/>
                    <a:pt x="29" y="296"/>
                    <a:pt x="29" y="297"/>
                  </a:cubicBezTo>
                  <a:cubicBezTo>
                    <a:pt x="30" y="298"/>
                    <a:pt x="33" y="303"/>
                    <a:pt x="32" y="305"/>
                  </a:cubicBezTo>
                  <a:cubicBezTo>
                    <a:pt x="30" y="308"/>
                    <a:pt x="31" y="309"/>
                    <a:pt x="30" y="312"/>
                  </a:cubicBezTo>
                  <a:cubicBezTo>
                    <a:pt x="29" y="314"/>
                    <a:pt x="30" y="314"/>
                    <a:pt x="32" y="315"/>
                  </a:cubicBezTo>
                  <a:cubicBezTo>
                    <a:pt x="34" y="316"/>
                    <a:pt x="34" y="317"/>
                    <a:pt x="35" y="319"/>
                  </a:cubicBezTo>
                  <a:cubicBezTo>
                    <a:pt x="36" y="321"/>
                    <a:pt x="36" y="322"/>
                    <a:pt x="36" y="324"/>
                  </a:cubicBezTo>
                  <a:cubicBezTo>
                    <a:pt x="36" y="326"/>
                    <a:pt x="38" y="328"/>
                    <a:pt x="38" y="330"/>
                  </a:cubicBezTo>
                  <a:cubicBezTo>
                    <a:pt x="37" y="332"/>
                    <a:pt x="36" y="333"/>
                    <a:pt x="38" y="334"/>
                  </a:cubicBezTo>
                  <a:cubicBezTo>
                    <a:pt x="40" y="335"/>
                    <a:pt x="41" y="335"/>
                    <a:pt x="41" y="337"/>
                  </a:cubicBezTo>
                  <a:cubicBezTo>
                    <a:pt x="41" y="339"/>
                    <a:pt x="39" y="340"/>
                    <a:pt x="39" y="343"/>
                  </a:cubicBezTo>
                  <a:cubicBezTo>
                    <a:pt x="39" y="345"/>
                    <a:pt x="39" y="347"/>
                    <a:pt x="39" y="348"/>
                  </a:cubicBezTo>
                  <a:cubicBezTo>
                    <a:pt x="40" y="350"/>
                    <a:pt x="39" y="351"/>
                    <a:pt x="40" y="353"/>
                  </a:cubicBezTo>
                  <a:cubicBezTo>
                    <a:pt x="40" y="354"/>
                    <a:pt x="40" y="354"/>
                    <a:pt x="40" y="356"/>
                  </a:cubicBezTo>
                  <a:cubicBezTo>
                    <a:pt x="39" y="358"/>
                    <a:pt x="38" y="358"/>
                    <a:pt x="38" y="360"/>
                  </a:cubicBezTo>
                  <a:cubicBezTo>
                    <a:pt x="38" y="363"/>
                    <a:pt x="38" y="363"/>
                    <a:pt x="38" y="365"/>
                  </a:cubicBezTo>
                  <a:cubicBezTo>
                    <a:pt x="38" y="367"/>
                    <a:pt x="40" y="369"/>
                    <a:pt x="38" y="370"/>
                  </a:cubicBezTo>
                  <a:cubicBezTo>
                    <a:pt x="38" y="371"/>
                    <a:pt x="37" y="371"/>
                    <a:pt x="37" y="371"/>
                  </a:cubicBezTo>
                  <a:cubicBezTo>
                    <a:pt x="37" y="371"/>
                    <a:pt x="36" y="371"/>
                    <a:pt x="36" y="370"/>
                  </a:cubicBezTo>
                  <a:cubicBezTo>
                    <a:pt x="34" y="369"/>
                    <a:pt x="34" y="367"/>
                    <a:pt x="33" y="367"/>
                  </a:cubicBezTo>
                  <a:cubicBezTo>
                    <a:pt x="28" y="367"/>
                    <a:pt x="27" y="368"/>
                    <a:pt x="27" y="368"/>
                  </a:cubicBezTo>
                  <a:cubicBezTo>
                    <a:pt x="27" y="368"/>
                    <a:pt x="25" y="369"/>
                    <a:pt x="28" y="371"/>
                  </a:cubicBezTo>
                  <a:cubicBezTo>
                    <a:pt x="31" y="372"/>
                    <a:pt x="32" y="372"/>
                    <a:pt x="33" y="374"/>
                  </a:cubicBezTo>
                  <a:cubicBezTo>
                    <a:pt x="33" y="376"/>
                    <a:pt x="33" y="376"/>
                    <a:pt x="33" y="378"/>
                  </a:cubicBezTo>
                  <a:cubicBezTo>
                    <a:pt x="33" y="380"/>
                    <a:pt x="32" y="380"/>
                    <a:pt x="35" y="381"/>
                  </a:cubicBezTo>
                  <a:cubicBezTo>
                    <a:pt x="36" y="381"/>
                    <a:pt x="36" y="381"/>
                    <a:pt x="37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39" y="381"/>
                    <a:pt x="39" y="381"/>
                    <a:pt x="40" y="382"/>
                  </a:cubicBezTo>
                  <a:cubicBezTo>
                    <a:pt x="42" y="383"/>
                    <a:pt x="43" y="382"/>
                    <a:pt x="43" y="385"/>
                  </a:cubicBezTo>
                  <a:cubicBezTo>
                    <a:pt x="44" y="388"/>
                    <a:pt x="41" y="386"/>
                    <a:pt x="45" y="388"/>
                  </a:cubicBezTo>
                  <a:cubicBezTo>
                    <a:pt x="48" y="390"/>
                    <a:pt x="50" y="390"/>
                    <a:pt x="52" y="390"/>
                  </a:cubicBezTo>
                  <a:cubicBezTo>
                    <a:pt x="52" y="390"/>
                    <a:pt x="52" y="390"/>
                    <a:pt x="53" y="390"/>
                  </a:cubicBezTo>
                  <a:cubicBezTo>
                    <a:pt x="55" y="390"/>
                    <a:pt x="54" y="390"/>
                    <a:pt x="55" y="390"/>
                  </a:cubicBezTo>
                  <a:cubicBezTo>
                    <a:pt x="55" y="390"/>
                    <a:pt x="56" y="390"/>
                    <a:pt x="56" y="390"/>
                  </a:cubicBezTo>
                  <a:cubicBezTo>
                    <a:pt x="57" y="390"/>
                    <a:pt x="58" y="390"/>
                    <a:pt x="58" y="390"/>
                  </a:cubicBezTo>
                  <a:cubicBezTo>
                    <a:pt x="58" y="390"/>
                    <a:pt x="59" y="390"/>
                    <a:pt x="59" y="390"/>
                  </a:cubicBezTo>
                  <a:cubicBezTo>
                    <a:pt x="59" y="390"/>
                    <a:pt x="59" y="390"/>
                    <a:pt x="60" y="390"/>
                  </a:cubicBezTo>
                  <a:cubicBezTo>
                    <a:pt x="60" y="390"/>
                    <a:pt x="61" y="390"/>
                    <a:pt x="61" y="390"/>
                  </a:cubicBezTo>
                  <a:cubicBezTo>
                    <a:pt x="62" y="390"/>
                    <a:pt x="63" y="390"/>
                    <a:pt x="64" y="390"/>
                  </a:cubicBezTo>
                  <a:cubicBezTo>
                    <a:pt x="65" y="390"/>
                    <a:pt x="66" y="390"/>
                    <a:pt x="66" y="390"/>
                  </a:cubicBezTo>
                  <a:cubicBezTo>
                    <a:pt x="68" y="390"/>
                    <a:pt x="69" y="389"/>
                    <a:pt x="70" y="388"/>
                  </a:cubicBezTo>
                  <a:cubicBezTo>
                    <a:pt x="70" y="386"/>
                    <a:pt x="71" y="385"/>
                    <a:pt x="73" y="385"/>
                  </a:cubicBezTo>
                  <a:cubicBezTo>
                    <a:pt x="73" y="385"/>
                    <a:pt x="73" y="385"/>
                    <a:pt x="74" y="385"/>
                  </a:cubicBezTo>
                  <a:cubicBezTo>
                    <a:pt x="75" y="385"/>
                    <a:pt x="76" y="387"/>
                    <a:pt x="77" y="387"/>
                  </a:cubicBezTo>
                  <a:cubicBezTo>
                    <a:pt x="77" y="387"/>
                    <a:pt x="77" y="386"/>
                    <a:pt x="78" y="385"/>
                  </a:cubicBezTo>
                  <a:cubicBezTo>
                    <a:pt x="79" y="383"/>
                    <a:pt x="79" y="382"/>
                    <a:pt x="80" y="380"/>
                  </a:cubicBezTo>
                  <a:cubicBezTo>
                    <a:pt x="80" y="379"/>
                    <a:pt x="81" y="378"/>
                    <a:pt x="82" y="378"/>
                  </a:cubicBezTo>
                  <a:cubicBezTo>
                    <a:pt x="82" y="378"/>
                    <a:pt x="83" y="378"/>
                    <a:pt x="83" y="378"/>
                  </a:cubicBezTo>
                  <a:cubicBezTo>
                    <a:pt x="84" y="380"/>
                    <a:pt x="84" y="379"/>
                    <a:pt x="84" y="381"/>
                  </a:cubicBezTo>
                  <a:cubicBezTo>
                    <a:pt x="84" y="383"/>
                    <a:pt x="83" y="384"/>
                    <a:pt x="84" y="384"/>
                  </a:cubicBezTo>
                  <a:cubicBezTo>
                    <a:pt x="84" y="384"/>
                    <a:pt x="85" y="384"/>
                    <a:pt x="85" y="384"/>
                  </a:cubicBezTo>
                  <a:cubicBezTo>
                    <a:pt x="86" y="384"/>
                    <a:pt x="86" y="384"/>
                    <a:pt x="87" y="384"/>
                  </a:cubicBezTo>
                  <a:cubicBezTo>
                    <a:pt x="87" y="384"/>
                    <a:pt x="87" y="384"/>
                    <a:pt x="87" y="384"/>
                  </a:cubicBezTo>
                  <a:cubicBezTo>
                    <a:pt x="87" y="384"/>
                    <a:pt x="87" y="384"/>
                    <a:pt x="88" y="384"/>
                  </a:cubicBezTo>
                  <a:cubicBezTo>
                    <a:pt x="89" y="384"/>
                    <a:pt x="89" y="383"/>
                    <a:pt x="89" y="382"/>
                  </a:cubicBezTo>
                  <a:cubicBezTo>
                    <a:pt x="88" y="380"/>
                    <a:pt x="89" y="379"/>
                    <a:pt x="88" y="377"/>
                  </a:cubicBezTo>
                  <a:cubicBezTo>
                    <a:pt x="87" y="376"/>
                    <a:pt x="88" y="374"/>
                    <a:pt x="91" y="374"/>
                  </a:cubicBezTo>
                  <a:cubicBezTo>
                    <a:pt x="92" y="374"/>
                    <a:pt x="92" y="374"/>
                    <a:pt x="93" y="375"/>
                  </a:cubicBezTo>
                  <a:cubicBezTo>
                    <a:pt x="94" y="375"/>
                    <a:pt x="96" y="375"/>
                    <a:pt x="96" y="375"/>
                  </a:cubicBezTo>
                  <a:cubicBezTo>
                    <a:pt x="99" y="375"/>
                    <a:pt x="101" y="374"/>
                    <a:pt x="101" y="373"/>
                  </a:cubicBezTo>
                  <a:cubicBezTo>
                    <a:pt x="102" y="372"/>
                    <a:pt x="103" y="372"/>
                    <a:pt x="105" y="371"/>
                  </a:cubicBezTo>
                  <a:cubicBezTo>
                    <a:pt x="105" y="371"/>
                    <a:pt x="106" y="371"/>
                    <a:pt x="106" y="371"/>
                  </a:cubicBezTo>
                  <a:cubicBezTo>
                    <a:pt x="108" y="371"/>
                    <a:pt x="109" y="371"/>
                    <a:pt x="111" y="372"/>
                  </a:cubicBezTo>
                  <a:cubicBezTo>
                    <a:pt x="112" y="372"/>
                    <a:pt x="113" y="372"/>
                    <a:pt x="113" y="372"/>
                  </a:cubicBezTo>
                  <a:cubicBezTo>
                    <a:pt x="114" y="372"/>
                    <a:pt x="115" y="372"/>
                    <a:pt x="117" y="372"/>
                  </a:cubicBezTo>
                  <a:cubicBezTo>
                    <a:pt x="118" y="372"/>
                    <a:pt x="120" y="373"/>
                    <a:pt x="121" y="373"/>
                  </a:cubicBezTo>
                  <a:cubicBezTo>
                    <a:pt x="121" y="373"/>
                    <a:pt x="121" y="373"/>
                    <a:pt x="122" y="373"/>
                  </a:cubicBezTo>
                  <a:cubicBezTo>
                    <a:pt x="125" y="373"/>
                    <a:pt x="127" y="371"/>
                    <a:pt x="127" y="371"/>
                  </a:cubicBezTo>
                  <a:cubicBezTo>
                    <a:pt x="127" y="371"/>
                    <a:pt x="130" y="372"/>
                    <a:pt x="130" y="373"/>
                  </a:cubicBezTo>
                  <a:cubicBezTo>
                    <a:pt x="131" y="373"/>
                    <a:pt x="132" y="374"/>
                    <a:pt x="133" y="374"/>
                  </a:cubicBezTo>
                  <a:cubicBezTo>
                    <a:pt x="134" y="374"/>
                    <a:pt x="134" y="374"/>
                    <a:pt x="134" y="373"/>
                  </a:cubicBezTo>
                  <a:cubicBezTo>
                    <a:pt x="135" y="373"/>
                    <a:pt x="136" y="370"/>
                    <a:pt x="137" y="370"/>
                  </a:cubicBezTo>
                  <a:cubicBezTo>
                    <a:pt x="137" y="370"/>
                    <a:pt x="137" y="370"/>
                    <a:pt x="137" y="370"/>
                  </a:cubicBezTo>
                  <a:cubicBezTo>
                    <a:pt x="140" y="372"/>
                    <a:pt x="140" y="374"/>
                    <a:pt x="142" y="374"/>
                  </a:cubicBezTo>
                  <a:cubicBezTo>
                    <a:pt x="142" y="374"/>
                    <a:pt x="142" y="374"/>
                    <a:pt x="142" y="374"/>
                  </a:cubicBezTo>
                  <a:cubicBezTo>
                    <a:pt x="144" y="374"/>
                    <a:pt x="147" y="374"/>
                    <a:pt x="147" y="371"/>
                  </a:cubicBezTo>
                  <a:cubicBezTo>
                    <a:pt x="147" y="369"/>
                    <a:pt x="148" y="368"/>
                    <a:pt x="149" y="366"/>
                  </a:cubicBezTo>
                  <a:cubicBezTo>
                    <a:pt x="150" y="364"/>
                    <a:pt x="150" y="363"/>
                    <a:pt x="152" y="361"/>
                  </a:cubicBezTo>
                  <a:cubicBezTo>
                    <a:pt x="154" y="360"/>
                    <a:pt x="154" y="358"/>
                    <a:pt x="156" y="358"/>
                  </a:cubicBezTo>
                  <a:cubicBezTo>
                    <a:pt x="156" y="358"/>
                    <a:pt x="156" y="358"/>
                    <a:pt x="156" y="358"/>
                  </a:cubicBezTo>
                  <a:cubicBezTo>
                    <a:pt x="158" y="359"/>
                    <a:pt x="159" y="358"/>
                    <a:pt x="161" y="359"/>
                  </a:cubicBezTo>
                  <a:cubicBezTo>
                    <a:pt x="161" y="359"/>
                    <a:pt x="162" y="359"/>
                    <a:pt x="162" y="359"/>
                  </a:cubicBezTo>
                  <a:cubicBezTo>
                    <a:pt x="163" y="359"/>
                    <a:pt x="164" y="359"/>
                    <a:pt x="164" y="358"/>
                  </a:cubicBezTo>
                  <a:cubicBezTo>
                    <a:pt x="164" y="357"/>
                    <a:pt x="165" y="356"/>
                    <a:pt x="165" y="354"/>
                  </a:cubicBezTo>
                  <a:cubicBezTo>
                    <a:pt x="166" y="353"/>
                    <a:pt x="166" y="351"/>
                    <a:pt x="167" y="351"/>
                  </a:cubicBezTo>
                  <a:cubicBezTo>
                    <a:pt x="167" y="351"/>
                    <a:pt x="167" y="351"/>
                    <a:pt x="167" y="351"/>
                  </a:cubicBezTo>
                  <a:cubicBezTo>
                    <a:pt x="168" y="351"/>
                    <a:pt x="169" y="352"/>
                    <a:pt x="170" y="352"/>
                  </a:cubicBezTo>
                  <a:cubicBezTo>
                    <a:pt x="170" y="352"/>
                    <a:pt x="171" y="352"/>
                    <a:pt x="171" y="352"/>
                  </a:cubicBezTo>
                  <a:cubicBezTo>
                    <a:pt x="173" y="348"/>
                    <a:pt x="172" y="347"/>
                    <a:pt x="173" y="347"/>
                  </a:cubicBezTo>
                  <a:cubicBezTo>
                    <a:pt x="176" y="346"/>
                    <a:pt x="178" y="346"/>
                    <a:pt x="180" y="346"/>
                  </a:cubicBezTo>
                  <a:cubicBezTo>
                    <a:pt x="181" y="346"/>
                    <a:pt x="181" y="346"/>
                    <a:pt x="182" y="346"/>
                  </a:cubicBezTo>
                  <a:cubicBezTo>
                    <a:pt x="184" y="346"/>
                    <a:pt x="185" y="346"/>
                    <a:pt x="187" y="346"/>
                  </a:cubicBezTo>
                  <a:cubicBezTo>
                    <a:pt x="188" y="346"/>
                    <a:pt x="189" y="346"/>
                    <a:pt x="189" y="346"/>
                  </a:cubicBezTo>
                  <a:cubicBezTo>
                    <a:pt x="191" y="346"/>
                    <a:pt x="192" y="345"/>
                    <a:pt x="193" y="344"/>
                  </a:cubicBezTo>
                  <a:cubicBezTo>
                    <a:pt x="196" y="344"/>
                    <a:pt x="197" y="343"/>
                    <a:pt x="198" y="343"/>
                  </a:cubicBezTo>
                  <a:cubicBezTo>
                    <a:pt x="199" y="343"/>
                    <a:pt x="199" y="343"/>
                    <a:pt x="200" y="344"/>
                  </a:cubicBezTo>
                  <a:cubicBezTo>
                    <a:pt x="200" y="344"/>
                    <a:pt x="201" y="344"/>
                    <a:pt x="201" y="344"/>
                  </a:cubicBezTo>
                  <a:cubicBezTo>
                    <a:pt x="202" y="344"/>
                    <a:pt x="203" y="342"/>
                    <a:pt x="204" y="342"/>
                  </a:cubicBezTo>
                  <a:cubicBezTo>
                    <a:pt x="208" y="341"/>
                    <a:pt x="208" y="342"/>
                    <a:pt x="210" y="341"/>
                  </a:cubicBezTo>
                  <a:cubicBezTo>
                    <a:pt x="211" y="340"/>
                    <a:pt x="212" y="339"/>
                    <a:pt x="213" y="339"/>
                  </a:cubicBezTo>
                  <a:cubicBezTo>
                    <a:pt x="213" y="339"/>
                    <a:pt x="213" y="339"/>
                    <a:pt x="213" y="339"/>
                  </a:cubicBezTo>
                  <a:cubicBezTo>
                    <a:pt x="214" y="339"/>
                    <a:pt x="216" y="340"/>
                    <a:pt x="216" y="340"/>
                  </a:cubicBezTo>
                  <a:cubicBezTo>
                    <a:pt x="219" y="338"/>
                    <a:pt x="222" y="337"/>
                    <a:pt x="222" y="337"/>
                  </a:cubicBezTo>
                  <a:cubicBezTo>
                    <a:pt x="226" y="337"/>
                    <a:pt x="228" y="337"/>
                    <a:pt x="229" y="337"/>
                  </a:cubicBezTo>
                  <a:cubicBezTo>
                    <a:pt x="230" y="337"/>
                    <a:pt x="233" y="336"/>
                    <a:pt x="233" y="336"/>
                  </a:cubicBezTo>
                  <a:cubicBezTo>
                    <a:pt x="233" y="335"/>
                    <a:pt x="233" y="335"/>
                    <a:pt x="233" y="335"/>
                  </a:cubicBezTo>
                  <a:cubicBezTo>
                    <a:pt x="234" y="335"/>
                    <a:pt x="235" y="335"/>
                    <a:pt x="236" y="336"/>
                  </a:cubicBezTo>
                  <a:cubicBezTo>
                    <a:pt x="236" y="336"/>
                    <a:pt x="236" y="336"/>
                    <a:pt x="237" y="336"/>
                  </a:cubicBezTo>
                  <a:cubicBezTo>
                    <a:pt x="238" y="336"/>
                    <a:pt x="239" y="335"/>
                    <a:pt x="239" y="335"/>
                  </a:cubicBezTo>
                  <a:cubicBezTo>
                    <a:pt x="239" y="335"/>
                    <a:pt x="240" y="335"/>
                    <a:pt x="240" y="335"/>
                  </a:cubicBezTo>
                  <a:cubicBezTo>
                    <a:pt x="240" y="335"/>
                    <a:pt x="243" y="335"/>
                    <a:pt x="245" y="332"/>
                  </a:cubicBezTo>
                  <a:cubicBezTo>
                    <a:pt x="246" y="330"/>
                    <a:pt x="246" y="330"/>
                    <a:pt x="246" y="330"/>
                  </a:cubicBezTo>
                  <a:cubicBezTo>
                    <a:pt x="246" y="330"/>
                    <a:pt x="246" y="331"/>
                    <a:pt x="246" y="331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258" y="337"/>
                    <a:pt x="259" y="342"/>
                    <a:pt x="260" y="342"/>
                  </a:cubicBezTo>
                  <a:cubicBezTo>
                    <a:pt x="260" y="342"/>
                    <a:pt x="261" y="342"/>
                    <a:pt x="261" y="342"/>
                  </a:cubicBezTo>
                  <a:cubicBezTo>
                    <a:pt x="262" y="342"/>
                    <a:pt x="264" y="341"/>
                    <a:pt x="265" y="341"/>
                  </a:cubicBezTo>
                  <a:cubicBezTo>
                    <a:pt x="268" y="340"/>
                    <a:pt x="270" y="339"/>
                    <a:pt x="270" y="339"/>
                  </a:cubicBezTo>
                  <a:cubicBezTo>
                    <a:pt x="270" y="339"/>
                    <a:pt x="271" y="339"/>
                    <a:pt x="271" y="339"/>
                  </a:cubicBezTo>
                  <a:cubicBezTo>
                    <a:pt x="271" y="339"/>
                    <a:pt x="271" y="340"/>
                    <a:pt x="272" y="342"/>
                  </a:cubicBezTo>
                  <a:cubicBezTo>
                    <a:pt x="273" y="342"/>
                    <a:pt x="273" y="343"/>
                    <a:pt x="273" y="343"/>
                  </a:cubicBezTo>
                  <a:cubicBezTo>
                    <a:pt x="274" y="343"/>
                    <a:pt x="274" y="342"/>
                    <a:pt x="275" y="342"/>
                  </a:cubicBezTo>
                  <a:cubicBezTo>
                    <a:pt x="276" y="342"/>
                    <a:pt x="276" y="342"/>
                    <a:pt x="277" y="342"/>
                  </a:cubicBezTo>
                  <a:cubicBezTo>
                    <a:pt x="278" y="342"/>
                    <a:pt x="279" y="343"/>
                    <a:pt x="280" y="344"/>
                  </a:cubicBezTo>
                  <a:cubicBezTo>
                    <a:pt x="283" y="345"/>
                    <a:pt x="286" y="345"/>
                    <a:pt x="285" y="346"/>
                  </a:cubicBezTo>
                  <a:cubicBezTo>
                    <a:pt x="284" y="348"/>
                    <a:pt x="282" y="347"/>
                    <a:pt x="281" y="349"/>
                  </a:cubicBezTo>
                  <a:cubicBezTo>
                    <a:pt x="281" y="351"/>
                    <a:pt x="279" y="352"/>
                    <a:pt x="281" y="352"/>
                  </a:cubicBezTo>
                  <a:cubicBezTo>
                    <a:pt x="281" y="352"/>
                    <a:pt x="282" y="352"/>
                    <a:pt x="282" y="352"/>
                  </a:cubicBezTo>
                  <a:cubicBezTo>
                    <a:pt x="284" y="351"/>
                    <a:pt x="285" y="351"/>
                    <a:pt x="286" y="351"/>
                  </a:cubicBezTo>
                  <a:cubicBezTo>
                    <a:pt x="287" y="351"/>
                    <a:pt x="287" y="351"/>
                    <a:pt x="288" y="351"/>
                  </a:cubicBezTo>
                  <a:cubicBezTo>
                    <a:pt x="288" y="351"/>
                    <a:pt x="288" y="351"/>
                    <a:pt x="288" y="351"/>
                  </a:cubicBezTo>
                  <a:cubicBezTo>
                    <a:pt x="289" y="351"/>
                    <a:pt x="291" y="352"/>
                    <a:pt x="290" y="354"/>
                  </a:cubicBezTo>
                  <a:cubicBezTo>
                    <a:pt x="289" y="356"/>
                    <a:pt x="288" y="354"/>
                    <a:pt x="286" y="356"/>
                  </a:cubicBezTo>
                  <a:cubicBezTo>
                    <a:pt x="285" y="357"/>
                    <a:pt x="284" y="357"/>
                    <a:pt x="286" y="358"/>
                  </a:cubicBezTo>
                  <a:cubicBezTo>
                    <a:pt x="288" y="359"/>
                    <a:pt x="289" y="360"/>
                    <a:pt x="290" y="360"/>
                  </a:cubicBezTo>
                  <a:cubicBezTo>
                    <a:pt x="292" y="361"/>
                    <a:pt x="292" y="361"/>
                    <a:pt x="294" y="361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6" y="361"/>
                    <a:pt x="296" y="361"/>
                    <a:pt x="297" y="361"/>
                  </a:cubicBezTo>
                  <a:cubicBezTo>
                    <a:pt x="297" y="361"/>
                    <a:pt x="297" y="362"/>
                    <a:pt x="297" y="364"/>
                  </a:cubicBezTo>
                  <a:cubicBezTo>
                    <a:pt x="295" y="368"/>
                    <a:pt x="294" y="369"/>
                    <a:pt x="296" y="370"/>
                  </a:cubicBezTo>
                  <a:cubicBezTo>
                    <a:pt x="297" y="371"/>
                    <a:pt x="297" y="371"/>
                    <a:pt x="298" y="372"/>
                  </a:cubicBezTo>
                  <a:cubicBezTo>
                    <a:pt x="298" y="374"/>
                    <a:pt x="300" y="375"/>
                    <a:pt x="300" y="376"/>
                  </a:cubicBezTo>
                  <a:cubicBezTo>
                    <a:pt x="300" y="377"/>
                    <a:pt x="302" y="378"/>
                    <a:pt x="302" y="379"/>
                  </a:cubicBezTo>
                  <a:cubicBezTo>
                    <a:pt x="302" y="380"/>
                    <a:pt x="301" y="381"/>
                    <a:pt x="301" y="381"/>
                  </a:cubicBezTo>
                  <a:cubicBezTo>
                    <a:pt x="305" y="382"/>
                    <a:pt x="305" y="383"/>
                    <a:pt x="306" y="383"/>
                  </a:cubicBezTo>
                  <a:cubicBezTo>
                    <a:pt x="306" y="383"/>
                    <a:pt x="307" y="383"/>
                    <a:pt x="307" y="383"/>
                  </a:cubicBezTo>
                  <a:cubicBezTo>
                    <a:pt x="309" y="382"/>
                    <a:pt x="309" y="383"/>
                    <a:pt x="311" y="381"/>
                  </a:cubicBezTo>
                  <a:cubicBezTo>
                    <a:pt x="313" y="380"/>
                    <a:pt x="315" y="381"/>
                    <a:pt x="314" y="378"/>
                  </a:cubicBezTo>
                  <a:cubicBezTo>
                    <a:pt x="314" y="374"/>
                    <a:pt x="312" y="375"/>
                    <a:pt x="314" y="374"/>
                  </a:cubicBezTo>
                  <a:cubicBezTo>
                    <a:pt x="315" y="374"/>
                    <a:pt x="317" y="374"/>
                    <a:pt x="318" y="373"/>
                  </a:cubicBezTo>
                  <a:cubicBezTo>
                    <a:pt x="318" y="373"/>
                    <a:pt x="319" y="373"/>
                    <a:pt x="320" y="371"/>
                  </a:cubicBezTo>
                  <a:cubicBezTo>
                    <a:pt x="320" y="370"/>
                    <a:pt x="322" y="369"/>
                    <a:pt x="322" y="369"/>
                  </a:cubicBezTo>
                  <a:cubicBezTo>
                    <a:pt x="325" y="367"/>
                    <a:pt x="328" y="366"/>
                    <a:pt x="329" y="365"/>
                  </a:cubicBezTo>
                  <a:cubicBezTo>
                    <a:pt x="329" y="364"/>
                    <a:pt x="330" y="364"/>
                    <a:pt x="331" y="363"/>
                  </a:cubicBezTo>
                  <a:cubicBezTo>
                    <a:pt x="331" y="361"/>
                    <a:pt x="332" y="360"/>
                    <a:pt x="333" y="360"/>
                  </a:cubicBezTo>
                  <a:cubicBezTo>
                    <a:pt x="334" y="360"/>
                    <a:pt x="334" y="360"/>
                    <a:pt x="335" y="360"/>
                  </a:cubicBezTo>
                  <a:cubicBezTo>
                    <a:pt x="336" y="360"/>
                    <a:pt x="337" y="360"/>
                    <a:pt x="336" y="362"/>
                  </a:cubicBezTo>
                  <a:cubicBezTo>
                    <a:pt x="334" y="365"/>
                    <a:pt x="334" y="364"/>
                    <a:pt x="334" y="367"/>
                  </a:cubicBezTo>
                  <a:cubicBezTo>
                    <a:pt x="334" y="370"/>
                    <a:pt x="335" y="369"/>
                    <a:pt x="333" y="372"/>
                  </a:cubicBezTo>
                  <a:cubicBezTo>
                    <a:pt x="332" y="374"/>
                    <a:pt x="333" y="376"/>
                    <a:pt x="331" y="378"/>
                  </a:cubicBezTo>
                  <a:cubicBezTo>
                    <a:pt x="329" y="381"/>
                    <a:pt x="329" y="381"/>
                    <a:pt x="329" y="383"/>
                  </a:cubicBezTo>
                  <a:cubicBezTo>
                    <a:pt x="329" y="385"/>
                    <a:pt x="330" y="386"/>
                    <a:pt x="330" y="388"/>
                  </a:cubicBezTo>
                  <a:cubicBezTo>
                    <a:pt x="330" y="389"/>
                    <a:pt x="331" y="391"/>
                    <a:pt x="329" y="391"/>
                  </a:cubicBezTo>
                  <a:cubicBezTo>
                    <a:pt x="328" y="391"/>
                    <a:pt x="327" y="391"/>
                    <a:pt x="326" y="391"/>
                  </a:cubicBezTo>
                  <a:cubicBezTo>
                    <a:pt x="325" y="391"/>
                    <a:pt x="324" y="391"/>
                    <a:pt x="324" y="391"/>
                  </a:cubicBezTo>
                  <a:cubicBezTo>
                    <a:pt x="321" y="393"/>
                    <a:pt x="321" y="394"/>
                    <a:pt x="321" y="395"/>
                  </a:cubicBezTo>
                  <a:cubicBezTo>
                    <a:pt x="322" y="396"/>
                    <a:pt x="321" y="398"/>
                    <a:pt x="322" y="398"/>
                  </a:cubicBezTo>
                  <a:cubicBezTo>
                    <a:pt x="323" y="398"/>
                    <a:pt x="323" y="398"/>
                    <a:pt x="324" y="398"/>
                  </a:cubicBezTo>
                  <a:cubicBezTo>
                    <a:pt x="327" y="396"/>
                    <a:pt x="328" y="396"/>
                    <a:pt x="330" y="395"/>
                  </a:cubicBezTo>
                  <a:cubicBezTo>
                    <a:pt x="332" y="394"/>
                    <a:pt x="333" y="392"/>
                    <a:pt x="334" y="392"/>
                  </a:cubicBezTo>
                  <a:cubicBezTo>
                    <a:pt x="334" y="392"/>
                    <a:pt x="334" y="392"/>
                    <a:pt x="334" y="392"/>
                  </a:cubicBezTo>
                  <a:cubicBezTo>
                    <a:pt x="335" y="392"/>
                    <a:pt x="335" y="393"/>
                    <a:pt x="336" y="393"/>
                  </a:cubicBezTo>
                  <a:cubicBezTo>
                    <a:pt x="336" y="393"/>
                    <a:pt x="336" y="392"/>
                    <a:pt x="335" y="391"/>
                  </a:cubicBezTo>
                  <a:cubicBezTo>
                    <a:pt x="334" y="387"/>
                    <a:pt x="335" y="386"/>
                    <a:pt x="335" y="385"/>
                  </a:cubicBezTo>
                  <a:cubicBezTo>
                    <a:pt x="335" y="383"/>
                    <a:pt x="334" y="382"/>
                    <a:pt x="335" y="381"/>
                  </a:cubicBezTo>
                  <a:cubicBezTo>
                    <a:pt x="336" y="380"/>
                    <a:pt x="338" y="379"/>
                    <a:pt x="339" y="37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39" y="379"/>
                    <a:pt x="339" y="379"/>
                    <a:pt x="340" y="379"/>
                  </a:cubicBezTo>
                  <a:cubicBezTo>
                    <a:pt x="340" y="379"/>
                    <a:pt x="340" y="379"/>
                    <a:pt x="340" y="379"/>
                  </a:cubicBezTo>
                  <a:cubicBezTo>
                    <a:pt x="341" y="379"/>
                    <a:pt x="342" y="379"/>
                    <a:pt x="342" y="381"/>
                  </a:cubicBezTo>
                  <a:cubicBezTo>
                    <a:pt x="342" y="384"/>
                    <a:pt x="342" y="384"/>
                    <a:pt x="342" y="387"/>
                  </a:cubicBezTo>
                  <a:cubicBezTo>
                    <a:pt x="343" y="389"/>
                    <a:pt x="344" y="388"/>
                    <a:pt x="343" y="391"/>
                  </a:cubicBezTo>
                  <a:cubicBezTo>
                    <a:pt x="343" y="394"/>
                    <a:pt x="343" y="393"/>
                    <a:pt x="343" y="397"/>
                  </a:cubicBezTo>
                  <a:cubicBezTo>
                    <a:pt x="343" y="400"/>
                    <a:pt x="345" y="399"/>
                    <a:pt x="344" y="402"/>
                  </a:cubicBezTo>
                  <a:cubicBezTo>
                    <a:pt x="343" y="405"/>
                    <a:pt x="344" y="404"/>
                    <a:pt x="343" y="406"/>
                  </a:cubicBezTo>
                  <a:cubicBezTo>
                    <a:pt x="343" y="407"/>
                    <a:pt x="344" y="407"/>
                    <a:pt x="344" y="407"/>
                  </a:cubicBezTo>
                  <a:cubicBezTo>
                    <a:pt x="345" y="407"/>
                    <a:pt x="346" y="406"/>
                    <a:pt x="347" y="405"/>
                  </a:cubicBezTo>
                  <a:cubicBezTo>
                    <a:pt x="350" y="404"/>
                    <a:pt x="350" y="404"/>
                    <a:pt x="354" y="402"/>
                  </a:cubicBezTo>
                  <a:cubicBezTo>
                    <a:pt x="357" y="402"/>
                    <a:pt x="357" y="400"/>
                    <a:pt x="358" y="400"/>
                  </a:cubicBezTo>
                  <a:cubicBezTo>
                    <a:pt x="358" y="400"/>
                    <a:pt x="358" y="401"/>
                    <a:pt x="358" y="401"/>
                  </a:cubicBezTo>
                  <a:cubicBezTo>
                    <a:pt x="358" y="403"/>
                    <a:pt x="355" y="405"/>
                    <a:pt x="356" y="406"/>
                  </a:cubicBezTo>
                  <a:cubicBezTo>
                    <a:pt x="359" y="413"/>
                    <a:pt x="358" y="411"/>
                    <a:pt x="359" y="413"/>
                  </a:cubicBezTo>
                  <a:cubicBezTo>
                    <a:pt x="360" y="415"/>
                    <a:pt x="363" y="414"/>
                    <a:pt x="363" y="415"/>
                  </a:cubicBezTo>
                  <a:cubicBezTo>
                    <a:pt x="362" y="417"/>
                    <a:pt x="365" y="416"/>
                    <a:pt x="363" y="419"/>
                  </a:cubicBezTo>
                  <a:cubicBezTo>
                    <a:pt x="361" y="422"/>
                    <a:pt x="363" y="419"/>
                    <a:pt x="361" y="423"/>
                  </a:cubicBezTo>
                  <a:cubicBezTo>
                    <a:pt x="359" y="427"/>
                    <a:pt x="358" y="426"/>
                    <a:pt x="359" y="428"/>
                  </a:cubicBezTo>
                  <a:cubicBezTo>
                    <a:pt x="360" y="430"/>
                    <a:pt x="365" y="439"/>
                    <a:pt x="367" y="440"/>
                  </a:cubicBezTo>
                  <a:cubicBezTo>
                    <a:pt x="369" y="440"/>
                    <a:pt x="370" y="442"/>
                    <a:pt x="371" y="444"/>
                  </a:cubicBezTo>
                  <a:cubicBezTo>
                    <a:pt x="371" y="445"/>
                    <a:pt x="371" y="445"/>
                    <a:pt x="372" y="446"/>
                  </a:cubicBezTo>
                  <a:cubicBezTo>
                    <a:pt x="374" y="448"/>
                    <a:pt x="374" y="448"/>
                    <a:pt x="377" y="448"/>
                  </a:cubicBezTo>
                  <a:cubicBezTo>
                    <a:pt x="379" y="449"/>
                    <a:pt x="380" y="449"/>
                    <a:pt x="382" y="450"/>
                  </a:cubicBezTo>
                  <a:cubicBezTo>
                    <a:pt x="383" y="451"/>
                    <a:pt x="382" y="451"/>
                    <a:pt x="384" y="452"/>
                  </a:cubicBezTo>
                  <a:cubicBezTo>
                    <a:pt x="385" y="452"/>
                    <a:pt x="387" y="452"/>
                    <a:pt x="388" y="452"/>
                  </a:cubicBezTo>
                  <a:cubicBezTo>
                    <a:pt x="388" y="452"/>
                    <a:pt x="388" y="452"/>
                    <a:pt x="389" y="452"/>
                  </a:cubicBezTo>
                  <a:cubicBezTo>
                    <a:pt x="389" y="452"/>
                    <a:pt x="389" y="452"/>
                    <a:pt x="389" y="452"/>
                  </a:cubicBezTo>
                  <a:cubicBezTo>
                    <a:pt x="390" y="452"/>
                    <a:pt x="390" y="452"/>
                    <a:pt x="390" y="452"/>
                  </a:cubicBezTo>
                  <a:cubicBezTo>
                    <a:pt x="393" y="453"/>
                    <a:pt x="396" y="453"/>
                    <a:pt x="396" y="456"/>
                  </a:cubicBezTo>
                  <a:cubicBezTo>
                    <a:pt x="397" y="458"/>
                    <a:pt x="395" y="457"/>
                    <a:pt x="397" y="458"/>
                  </a:cubicBezTo>
                  <a:cubicBezTo>
                    <a:pt x="399" y="459"/>
                    <a:pt x="399" y="460"/>
                    <a:pt x="401" y="461"/>
                  </a:cubicBezTo>
                  <a:cubicBezTo>
                    <a:pt x="404" y="461"/>
                    <a:pt x="405" y="463"/>
                    <a:pt x="407" y="464"/>
                  </a:cubicBezTo>
                  <a:cubicBezTo>
                    <a:pt x="410" y="464"/>
                    <a:pt x="410" y="466"/>
                    <a:pt x="410" y="466"/>
                  </a:cubicBezTo>
                  <a:cubicBezTo>
                    <a:pt x="411" y="466"/>
                    <a:pt x="411" y="466"/>
                    <a:pt x="411" y="466"/>
                  </a:cubicBezTo>
                  <a:cubicBezTo>
                    <a:pt x="413" y="464"/>
                    <a:pt x="414" y="463"/>
                    <a:pt x="414" y="462"/>
                  </a:cubicBezTo>
                  <a:cubicBezTo>
                    <a:pt x="415" y="461"/>
                    <a:pt x="415" y="462"/>
                    <a:pt x="418" y="459"/>
                  </a:cubicBezTo>
                  <a:cubicBezTo>
                    <a:pt x="420" y="457"/>
                    <a:pt x="422" y="457"/>
                    <a:pt x="422" y="455"/>
                  </a:cubicBezTo>
                  <a:cubicBezTo>
                    <a:pt x="423" y="452"/>
                    <a:pt x="423" y="452"/>
                    <a:pt x="423" y="451"/>
                  </a:cubicBezTo>
                  <a:cubicBezTo>
                    <a:pt x="423" y="450"/>
                    <a:pt x="420" y="450"/>
                    <a:pt x="423" y="448"/>
                  </a:cubicBezTo>
                  <a:cubicBezTo>
                    <a:pt x="424" y="448"/>
                    <a:pt x="425" y="448"/>
                    <a:pt x="426" y="448"/>
                  </a:cubicBezTo>
                  <a:cubicBezTo>
                    <a:pt x="426" y="448"/>
                    <a:pt x="426" y="448"/>
                    <a:pt x="427" y="448"/>
                  </a:cubicBezTo>
                  <a:cubicBezTo>
                    <a:pt x="427" y="448"/>
                    <a:pt x="427" y="448"/>
                    <a:pt x="427" y="448"/>
                  </a:cubicBezTo>
                  <a:cubicBezTo>
                    <a:pt x="428" y="448"/>
                    <a:pt x="428" y="448"/>
                    <a:pt x="429" y="447"/>
                  </a:cubicBezTo>
                  <a:cubicBezTo>
                    <a:pt x="430" y="445"/>
                    <a:pt x="429" y="443"/>
                    <a:pt x="431" y="443"/>
                  </a:cubicBezTo>
                  <a:cubicBezTo>
                    <a:pt x="431" y="443"/>
                    <a:pt x="431" y="443"/>
                    <a:pt x="431" y="443"/>
                  </a:cubicBezTo>
                  <a:cubicBezTo>
                    <a:pt x="433" y="443"/>
                    <a:pt x="435" y="444"/>
                    <a:pt x="436" y="445"/>
                  </a:cubicBezTo>
                  <a:cubicBezTo>
                    <a:pt x="436" y="446"/>
                    <a:pt x="440" y="445"/>
                    <a:pt x="437" y="448"/>
                  </a:cubicBezTo>
                  <a:cubicBezTo>
                    <a:pt x="434" y="451"/>
                    <a:pt x="437" y="449"/>
                    <a:pt x="434" y="451"/>
                  </a:cubicBezTo>
                  <a:cubicBezTo>
                    <a:pt x="430" y="452"/>
                    <a:pt x="430" y="452"/>
                    <a:pt x="429" y="453"/>
                  </a:cubicBezTo>
                  <a:cubicBezTo>
                    <a:pt x="429" y="454"/>
                    <a:pt x="426" y="454"/>
                    <a:pt x="429" y="455"/>
                  </a:cubicBezTo>
                  <a:cubicBezTo>
                    <a:pt x="431" y="456"/>
                    <a:pt x="432" y="457"/>
                    <a:pt x="433" y="457"/>
                  </a:cubicBezTo>
                  <a:cubicBezTo>
                    <a:pt x="434" y="457"/>
                    <a:pt x="434" y="457"/>
                    <a:pt x="434" y="456"/>
                  </a:cubicBezTo>
                  <a:cubicBezTo>
                    <a:pt x="435" y="455"/>
                    <a:pt x="436" y="454"/>
                    <a:pt x="437" y="454"/>
                  </a:cubicBezTo>
                  <a:cubicBezTo>
                    <a:pt x="437" y="454"/>
                    <a:pt x="437" y="454"/>
                    <a:pt x="437" y="454"/>
                  </a:cubicBezTo>
                  <a:cubicBezTo>
                    <a:pt x="440" y="454"/>
                    <a:pt x="443" y="454"/>
                    <a:pt x="441" y="456"/>
                  </a:cubicBezTo>
                  <a:cubicBezTo>
                    <a:pt x="439" y="458"/>
                    <a:pt x="437" y="457"/>
                    <a:pt x="438" y="458"/>
                  </a:cubicBezTo>
                  <a:cubicBezTo>
                    <a:pt x="441" y="461"/>
                    <a:pt x="441" y="460"/>
                    <a:pt x="443" y="461"/>
                  </a:cubicBezTo>
                  <a:cubicBezTo>
                    <a:pt x="445" y="463"/>
                    <a:pt x="444" y="462"/>
                    <a:pt x="446" y="465"/>
                  </a:cubicBezTo>
                  <a:cubicBezTo>
                    <a:pt x="447" y="468"/>
                    <a:pt x="447" y="466"/>
                    <a:pt x="448" y="469"/>
                  </a:cubicBezTo>
                  <a:cubicBezTo>
                    <a:pt x="449" y="472"/>
                    <a:pt x="450" y="474"/>
                    <a:pt x="451" y="474"/>
                  </a:cubicBezTo>
                  <a:cubicBezTo>
                    <a:pt x="451" y="474"/>
                    <a:pt x="451" y="473"/>
                    <a:pt x="452" y="473"/>
                  </a:cubicBezTo>
                  <a:cubicBezTo>
                    <a:pt x="453" y="472"/>
                    <a:pt x="454" y="471"/>
                    <a:pt x="453" y="468"/>
                  </a:cubicBezTo>
                  <a:cubicBezTo>
                    <a:pt x="452" y="465"/>
                    <a:pt x="449" y="466"/>
                    <a:pt x="452" y="465"/>
                  </a:cubicBezTo>
                  <a:cubicBezTo>
                    <a:pt x="456" y="464"/>
                    <a:pt x="458" y="464"/>
                    <a:pt x="458" y="463"/>
                  </a:cubicBezTo>
                  <a:cubicBezTo>
                    <a:pt x="459" y="463"/>
                    <a:pt x="460" y="463"/>
                    <a:pt x="461" y="461"/>
                  </a:cubicBezTo>
                  <a:cubicBezTo>
                    <a:pt x="463" y="460"/>
                    <a:pt x="465" y="459"/>
                    <a:pt x="465" y="458"/>
                  </a:cubicBezTo>
                  <a:cubicBezTo>
                    <a:pt x="464" y="456"/>
                    <a:pt x="464" y="456"/>
                    <a:pt x="466" y="455"/>
                  </a:cubicBezTo>
                  <a:cubicBezTo>
                    <a:pt x="468" y="455"/>
                    <a:pt x="469" y="455"/>
                    <a:pt x="468" y="452"/>
                  </a:cubicBezTo>
                  <a:cubicBezTo>
                    <a:pt x="467" y="450"/>
                    <a:pt x="466" y="448"/>
                    <a:pt x="467" y="447"/>
                  </a:cubicBezTo>
                  <a:cubicBezTo>
                    <a:pt x="472" y="446"/>
                    <a:pt x="475" y="446"/>
                    <a:pt x="476" y="445"/>
                  </a:cubicBezTo>
                  <a:cubicBezTo>
                    <a:pt x="478" y="445"/>
                    <a:pt x="479" y="445"/>
                    <a:pt x="481" y="445"/>
                  </a:cubicBezTo>
                  <a:cubicBezTo>
                    <a:pt x="481" y="445"/>
                    <a:pt x="481" y="445"/>
                    <a:pt x="481" y="445"/>
                  </a:cubicBezTo>
                  <a:cubicBezTo>
                    <a:pt x="483" y="445"/>
                    <a:pt x="485" y="445"/>
                    <a:pt x="485" y="445"/>
                  </a:cubicBezTo>
                  <a:cubicBezTo>
                    <a:pt x="485" y="445"/>
                    <a:pt x="486" y="445"/>
                    <a:pt x="486" y="445"/>
                  </a:cubicBezTo>
                  <a:cubicBezTo>
                    <a:pt x="486" y="445"/>
                    <a:pt x="487" y="445"/>
                    <a:pt x="488" y="445"/>
                  </a:cubicBezTo>
                  <a:cubicBezTo>
                    <a:pt x="489" y="445"/>
                    <a:pt x="490" y="445"/>
                    <a:pt x="491" y="445"/>
                  </a:cubicBezTo>
                  <a:cubicBezTo>
                    <a:pt x="491" y="445"/>
                    <a:pt x="492" y="445"/>
                    <a:pt x="492" y="445"/>
                  </a:cubicBezTo>
                  <a:cubicBezTo>
                    <a:pt x="492" y="445"/>
                    <a:pt x="492" y="445"/>
                    <a:pt x="492" y="445"/>
                  </a:cubicBezTo>
                  <a:cubicBezTo>
                    <a:pt x="494" y="445"/>
                    <a:pt x="496" y="443"/>
                    <a:pt x="496" y="442"/>
                  </a:cubicBezTo>
                  <a:cubicBezTo>
                    <a:pt x="496" y="440"/>
                    <a:pt x="496" y="440"/>
                    <a:pt x="496" y="439"/>
                  </a:cubicBezTo>
                  <a:cubicBezTo>
                    <a:pt x="496" y="438"/>
                    <a:pt x="498" y="437"/>
                    <a:pt x="499" y="436"/>
                  </a:cubicBezTo>
                  <a:cubicBezTo>
                    <a:pt x="500" y="436"/>
                    <a:pt x="500" y="436"/>
                    <a:pt x="498" y="434"/>
                  </a:cubicBezTo>
                  <a:cubicBezTo>
                    <a:pt x="496" y="433"/>
                    <a:pt x="496" y="432"/>
                    <a:pt x="495" y="431"/>
                  </a:cubicBezTo>
                  <a:cubicBezTo>
                    <a:pt x="495" y="429"/>
                    <a:pt x="494" y="427"/>
                    <a:pt x="495" y="426"/>
                  </a:cubicBezTo>
                  <a:cubicBezTo>
                    <a:pt x="496" y="424"/>
                    <a:pt x="495" y="425"/>
                    <a:pt x="497" y="424"/>
                  </a:cubicBezTo>
                  <a:cubicBezTo>
                    <a:pt x="499" y="422"/>
                    <a:pt x="500" y="423"/>
                    <a:pt x="500" y="421"/>
                  </a:cubicBezTo>
                  <a:cubicBezTo>
                    <a:pt x="501" y="419"/>
                    <a:pt x="502" y="419"/>
                    <a:pt x="502" y="417"/>
                  </a:cubicBezTo>
                  <a:cubicBezTo>
                    <a:pt x="502" y="416"/>
                    <a:pt x="501" y="417"/>
                    <a:pt x="502" y="413"/>
                  </a:cubicBezTo>
                  <a:cubicBezTo>
                    <a:pt x="502" y="409"/>
                    <a:pt x="503" y="408"/>
                    <a:pt x="504" y="406"/>
                  </a:cubicBezTo>
                  <a:cubicBezTo>
                    <a:pt x="504" y="404"/>
                    <a:pt x="504" y="405"/>
                    <a:pt x="502" y="403"/>
                  </a:cubicBezTo>
                  <a:cubicBezTo>
                    <a:pt x="501" y="400"/>
                    <a:pt x="501" y="400"/>
                    <a:pt x="504" y="399"/>
                  </a:cubicBezTo>
                  <a:cubicBezTo>
                    <a:pt x="504" y="399"/>
                    <a:pt x="504" y="399"/>
                    <a:pt x="504" y="399"/>
                  </a:cubicBezTo>
                  <a:cubicBezTo>
                    <a:pt x="505" y="399"/>
                    <a:pt x="505" y="400"/>
                    <a:pt x="506" y="400"/>
                  </a:cubicBezTo>
                  <a:cubicBezTo>
                    <a:pt x="506" y="400"/>
                    <a:pt x="507" y="401"/>
                    <a:pt x="507" y="401"/>
                  </a:cubicBezTo>
                  <a:cubicBezTo>
                    <a:pt x="507" y="401"/>
                    <a:pt x="507" y="400"/>
                    <a:pt x="507" y="398"/>
                  </a:cubicBezTo>
                  <a:cubicBezTo>
                    <a:pt x="507" y="391"/>
                    <a:pt x="509" y="390"/>
                    <a:pt x="510" y="389"/>
                  </a:cubicBezTo>
                  <a:cubicBezTo>
                    <a:pt x="510" y="388"/>
                    <a:pt x="511" y="388"/>
                    <a:pt x="511" y="387"/>
                  </a:cubicBezTo>
                  <a:cubicBezTo>
                    <a:pt x="511" y="385"/>
                    <a:pt x="511" y="387"/>
                    <a:pt x="512" y="383"/>
                  </a:cubicBezTo>
                  <a:cubicBezTo>
                    <a:pt x="513" y="379"/>
                    <a:pt x="513" y="382"/>
                    <a:pt x="514" y="379"/>
                  </a:cubicBezTo>
                  <a:cubicBezTo>
                    <a:pt x="514" y="378"/>
                    <a:pt x="514" y="378"/>
                    <a:pt x="514" y="378"/>
                  </a:cubicBezTo>
                  <a:cubicBezTo>
                    <a:pt x="514" y="378"/>
                    <a:pt x="514" y="378"/>
                    <a:pt x="515" y="378"/>
                  </a:cubicBezTo>
                  <a:cubicBezTo>
                    <a:pt x="515" y="378"/>
                    <a:pt x="515" y="379"/>
                    <a:pt x="515" y="379"/>
                  </a:cubicBezTo>
                  <a:cubicBezTo>
                    <a:pt x="515" y="379"/>
                    <a:pt x="515" y="378"/>
                    <a:pt x="515" y="374"/>
                  </a:cubicBezTo>
                  <a:cubicBezTo>
                    <a:pt x="515" y="365"/>
                    <a:pt x="512" y="366"/>
                    <a:pt x="515" y="365"/>
                  </a:cubicBezTo>
                  <a:cubicBezTo>
                    <a:pt x="517" y="364"/>
                    <a:pt x="518" y="365"/>
                    <a:pt x="520" y="363"/>
                  </a:cubicBezTo>
                  <a:cubicBezTo>
                    <a:pt x="521" y="361"/>
                    <a:pt x="522" y="361"/>
                    <a:pt x="523" y="359"/>
                  </a:cubicBezTo>
                  <a:cubicBezTo>
                    <a:pt x="524" y="357"/>
                    <a:pt x="528" y="354"/>
                    <a:pt x="530" y="354"/>
                  </a:cubicBezTo>
                  <a:cubicBezTo>
                    <a:pt x="533" y="353"/>
                    <a:pt x="534" y="353"/>
                    <a:pt x="534" y="352"/>
                  </a:cubicBezTo>
                  <a:cubicBezTo>
                    <a:pt x="534" y="350"/>
                    <a:pt x="535" y="350"/>
                    <a:pt x="534" y="349"/>
                  </a:cubicBezTo>
                  <a:cubicBezTo>
                    <a:pt x="533" y="347"/>
                    <a:pt x="533" y="346"/>
                    <a:pt x="533" y="345"/>
                  </a:cubicBezTo>
                  <a:cubicBezTo>
                    <a:pt x="533" y="343"/>
                    <a:pt x="534" y="342"/>
                    <a:pt x="535" y="341"/>
                  </a:cubicBezTo>
                  <a:cubicBezTo>
                    <a:pt x="539" y="338"/>
                    <a:pt x="540" y="339"/>
                    <a:pt x="540" y="337"/>
                  </a:cubicBezTo>
                  <a:cubicBezTo>
                    <a:pt x="540" y="334"/>
                    <a:pt x="542" y="333"/>
                    <a:pt x="542" y="331"/>
                  </a:cubicBezTo>
                  <a:cubicBezTo>
                    <a:pt x="541" y="330"/>
                    <a:pt x="540" y="330"/>
                    <a:pt x="540" y="327"/>
                  </a:cubicBezTo>
                  <a:cubicBezTo>
                    <a:pt x="540" y="325"/>
                    <a:pt x="539" y="326"/>
                    <a:pt x="541" y="323"/>
                  </a:cubicBezTo>
                  <a:cubicBezTo>
                    <a:pt x="542" y="322"/>
                    <a:pt x="544" y="321"/>
                    <a:pt x="544" y="321"/>
                  </a:cubicBezTo>
                  <a:cubicBezTo>
                    <a:pt x="544" y="321"/>
                    <a:pt x="545" y="321"/>
                    <a:pt x="545" y="321"/>
                  </a:cubicBez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1"/>
                    <a:pt x="544" y="320"/>
                  </a:cubicBezTo>
                  <a:cubicBezTo>
                    <a:pt x="541" y="316"/>
                    <a:pt x="541" y="318"/>
                    <a:pt x="541" y="315"/>
                  </a:cubicBezTo>
                  <a:cubicBezTo>
                    <a:pt x="541" y="312"/>
                    <a:pt x="544" y="312"/>
                    <a:pt x="542" y="310"/>
                  </a:cubicBezTo>
                  <a:cubicBezTo>
                    <a:pt x="540" y="308"/>
                    <a:pt x="539" y="308"/>
                    <a:pt x="539" y="307"/>
                  </a:cubicBezTo>
                  <a:cubicBezTo>
                    <a:pt x="540" y="305"/>
                    <a:pt x="541" y="305"/>
                    <a:pt x="542" y="303"/>
                  </a:cubicBezTo>
                  <a:cubicBezTo>
                    <a:pt x="543" y="302"/>
                    <a:pt x="545" y="301"/>
                    <a:pt x="543" y="301"/>
                  </a:cubicBezTo>
                  <a:cubicBezTo>
                    <a:pt x="543" y="301"/>
                    <a:pt x="542" y="301"/>
                    <a:pt x="542" y="301"/>
                  </a:cubicBezTo>
                  <a:cubicBezTo>
                    <a:pt x="542" y="301"/>
                    <a:pt x="541" y="301"/>
                    <a:pt x="541" y="301"/>
                  </a:cubicBezTo>
                  <a:cubicBezTo>
                    <a:pt x="540" y="301"/>
                    <a:pt x="540" y="301"/>
                    <a:pt x="540" y="301"/>
                  </a:cubicBezTo>
                  <a:cubicBezTo>
                    <a:pt x="540" y="301"/>
                    <a:pt x="540" y="301"/>
                    <a:pt x="540" y="300"/>
                  </a:cubicBezTo>
                  <a:cubicBezTo>
                    <a:pt x="541" y="298"/>
                    <a:pt x="544" y="297"/>
                    <a:pt x="544" y="296"/>
                  </a:cubicBezTo>
                  <a:cubicBezTo>
                    <a:pt x="545" y="294"/>
                    <a:pt x="548" y="296"/>
                    <a:pt x="547" y="292"/>
                  </a:cubicBezTo>
                  <a:cubicBezTo>
                    <a:pt x="545" y="289"/>
                    <a:pt x="545" y="289"/>
                    <a:pt x="546" y="286"/>
                  </a:cubicBezTo>
                  <a:cubicBezTo>
                    <a:pt x="548" y="284"/>
                    <a:pt x="549" y="286"/>
                    <a:pt x="548" y="283"/>
                  </a:cubicBezTo>
                  <a:cubicBezTo>
                    <a:pt x="547" y="279"/>
                    <a:pt x="543" y="278"/>
                    <a:pt x="542" y="277"/>
                  </a:cubicBezTo>
                  <a:cubicBezTo>
                    <a:pt x="541" y="275"/>
                    <a:pt x="541" y="273"/>
                    <a:pt x="540" y="272"/>
                  </a:cubicBezTo>
                  <a:cubicBezTo>
                    <a:pt x="539" y="272"/>
                    <a:pt x="538" y="270"/>
                    <a:pt x="539" y="269"/>
                  </a:cubicBezTo>
                  <a:cubicBezTo>
                    <a:pt x="540" y="267"/>
                    <a:pt x="542" y="267"/>
                    <a:pt x="540" y="266"/>
                  </a:cubicBezTo>
                  <a:cubicBezTo>
                    <a:pt x="539" y="264"/>
                    <a:pt x="537" y="265"/>
                    <a:pt x="538" y="262"/>
                  </a:cubicBezTo>
                  <a:cubicBezTo>
                    <a:pt x="539" y="259"/>
                    <a:pt x="539" y="259"/>
                    <a:pt x="539" y="257"/>
                  </a:cubicBezTo>
                  <a:cubicBezTo>
                    <a:pt x="539" y="256"/>
                    <a:pt x="540" y="257"/>
                    <a:pt x="539" y="254"/>
                  </a:cubicBezTo>
                  <a:cubicBezTo>
                    <a:pt x="539" y="250"/>
                    <a:pt x="539" y="252"/>
                    <a:pt x="539" y="249"/>
                  </a:cubicBezTo>
                  <a:cubicBezTo>
                    <a:pt x="539" y="247"/>
                    <a:pt x="538" y="247"/>
                    <a:pt x="539" y="245"/>
                  </a:cubicBezTo>
                  <a:cubicBezTo>
                    <a:pt x="540" y="243"/>
                    <a:pt x="543" y="244"/>
                    <a:pt x="541" y="241"/>
                  </a:cubicBezTo>
                  <a:cubicBezTo>
                    <a:pt x="539" y="238"/>
                    <a:pt x="538" y="239"/>
                    <a:pt x="537" y="237"/>
                  </a:cubicBezTo>
                  <a:cubicBezTo>
                    <a:pt x="537" y="234"/>
                    <a:pt x="538" y="234"/>
                    <a:pt x="536" y="232"/>
                  </a:cubicBezTo>
                  <a:cubicBezTo>
                    <a:pt x="534" y="229"/>
                    <a:pt x="537" y="229"/>
                    <a:pt x="533" y="228"/>
                  </a:cubicBezTo>
                  <a:cubicBezTo>
                    <a:pt x="529" y="227"/>
                    <a:pt x="531" y="228"/>
                    <a:pt x="528" y="226"/>
                  </a:cubicBezTo>
                  <a:cubicBezTo>
                    <a:pt x="525" y="224"/>
                    <a:pt x="524" y="224"/>
                    <a:pt x="524" y="222"/>
                  </a:cubicBezTo>
                  <a:cubicBezTo>
                    <a:pt x="524" y="220"/>
                    <a:pt x="523" y="216"/>
                    <a:pt x="521" y="213"/>
                  </a:cubicBezTo>
                  <a:cubicBezTo>
                    <a:pt x="519" y="211"/>
                    <a:pt x="519" y="210"/>
                    <a:pt x="518" y="210"/>
                  </a:cubicBezTo>
                  <a:cubicBezTo>
                    <a:pt x="516" y="209"/>
                    <a:pt x="514" y="208"/>
                    <a:pt x="514" y="207"/>
                  </a:cubicBezTo>
                  <a:cubicBezTo>
                    <a:pt x="514" y="206"/>
                    <a:pt x="514" y="206"/>
                    <a:pt x="512" y="204"/>
                  </a:cubicBezTo>
                  <a:cubicBezTo>
                    <a:pt x="510" y="202"/>
                    <a:pt x="510" y="202"/>
                    <a:pt x="511" y="200"/>
                  </a:cubicBezTo>
                  <a:cubicBezTo>
                    <a:pt x="512" y="198"/>
                    <a:pt x="512" y="198"/>
                    <a:pt x="512" y="195"/>
                  </a:cubicBezTo>
                  <a:cubicBezTo>
                    <a:pt x="512" y="193"/>
                    <a:pt x="513" y="192"/>
                    <a:pt x="512" y="190"/>
                  </a:cubicBezTo>
                  <a:cubicBezTo>
                    <a:pt x="510" y="187"/>
                    <a:pt x="512" y="187"/>
                    <a:pt x="510" y="186"/>
                  </a:cubicBezTo>
                  <a:cubicBezTo>
                    <a:pt x="508" y="185"/>
                    <a:pt x="507" y="185"/>
                    <a:pt x="506" y="185"/>
                  </a:cubicBezTo>
                  <a:cubicBezTo>
                    <a:pt x="506" y="185"/>
                    <a:pt x="505" y="185"/>
                    <a:pt x="504" y="185"/>
                  </a:cubicBezTo>
                  <a:cubicBezTo>
                    <a:pt x="504" y="185"/>
                    <a:pt x="503" y="185"/>
                    <a:pt x="503" y="185"/>
                  </a:cubicBezTo>
                  <a:cubicBezTo>
                    <a:pt x="502" y="185"/>
                    <a:pt x="503" y="185"/>
                    <a:pt x="501" y="184"/>
                  </a:cubicBezTo>
                  <a:cubicBezTo>
                    <a:pt x="498" y="182"/>
                    <a:pt x="497" y="183"/>
                    <a:pt x="496" y="182"/>
                  </a:cubicBezTo>
                  <a:cubicBezTo>
                    <a:pt x="495" y="180"/>
                    <a:pt x="496" y="181"/>
                    <a:pt x="495" y="179"/>
                  </a:cubicBezTo>
                  <a:cubicBezTo>
                    <a:pt x="495" y="177"/>
                    <a:pt x="494" y="178"/>
                    <a:pt x="495" y="175"/>
                  </a:cubicBezTo>
                  <a:cubicBezTo>
                    <a:pt x="496" y="172"/>
                    <a:pt x="498" y="174"/>
                    <a:pt x="497" y="171"/>
                  </a:cubicBezTo>
                  <a:cubicBezTo>
                    <a:pt x="495" y="169"/>
                    <a:pt x="495" y="169"/>
                    <a:pt x="494" y="167"/>
                  </a:cubicBezTo>
                  <a:cubicBezTo>
                    <a:pt x="493" y="166"/>
                    <a:pt x="492" y="162"/>
                    <a:pt x="492" y="162"/>
                  </a:cubicBezTo>
                  <a:cubicBezTo>
                    <a:pt x="492" y="162"/>
                    <a:pt x="489" y="161"/>
                    <a:pt x="487" y="159"/>
                  </a:cubicBezTo>
                  <a:cubicBezTo>
                    <a:pt x="485" y="158"/>
                    <a:pt x="484" y="157"/>
                    <a:pt x="484" y="156"/>
                  </a:cubicBezTo>
                  <a:cubicBezTo>
                    <a:pt x="483" y="155"/>
                    <a:pt x="484" y="154"/>
                    <a:pt x="485" y="153"/>
                  </a:cubicBezTo>
                  <a:cubicBezTo>
                    <a:pt x="485" y="152"/>
                    <a:pt x="487" y="153"/>
                    <a:pt x="487" y="152"/>
                  </a:cubicBezTo>
                  <a:cubicBezTo>
                    <a:pt x="486" y="150"/>
                    <a:pt x="488" y="149"/>
                    <a:pt x="487" y="147"/>
                  </a:cubicBezTo>
                  <a:cubicBezTo>
                    <a:pt x="485" y="146"/>
                    <a:pt x="484" y="145"/>
                    <a:pt x="482" y="144"/>
                  </a:cubicBezTo>
                  <a:cubicBezTo>
                    <a:pt x="478" y="141"/>
                    <a:pt x="478" y="141"/>
                    <a:pt x="478" y="140"/>
                  </a:cubicBezTo>
                  <a:cubicBezTo>
                    <a:pt x="479" y="138"/>
                    <a:pt x="480" y="137"/>
                    <a:pt x="478" y="137"/>
                  </a:cubicBezTo>
                  <a:cubicBezTo>
                    <a:pt x="477" y="137"/>
                    <a:pt x="476" y="137"/>
                    <a:pt x="476" y="137"/>
                  </a:cubicBezTo>
                  <a:cubicBezTo>
                    <a:pt x="475" y="137"/>
                    <a:pt x="474" y="137"/>
                    <a:pt x="473" y="137"/>
                  </a:cubicBezTo>
                  <a:cubicBezTo>
                    <a:pt x="472" y="137"/>
                    <a:pt x="471" y="138"/>
                    <a:pt x="471" y="138"/>
                  </a:cubicBezTo>
                  <a:cubicBezTo>
                    <a:pt x="470" y="138"/>
                    <a:pt x="470" y="137"/>
                    <a:pt x="470" y="137"/>
                  </a:cubicBezTo>
                  <a:cubicBezTo>
                    <a:pt x="468" y="136"/>
                    <a:pt x="467" y="136"/>
                    <a:pt x="467" y="135"/>
                  </a:cubicBezTo>
                  <a:cubicBezTo>
                    <a:pt x="466" y="133"/>
                    <a:pt x="468" y="133"/>
                    <a:pt x="466" y="132"/>
                  </a:cubicBezTo>
                  <a:cubicBezTo>
                    <a:pt x="465" y="132"/>
                    <a:pt x="464" y="131"/>
                    <a:pt x="464" y="131"/>
                  </a:cubicBezTo>
                  <a:cubicBezTo>
                    <a:pt x="463" y="131"/>
                    <a:pt x="463" y="131"/>
                    <a:pt x="463" y="131"/>
                  </a:cubicBezTo>
                  <a:cubicBezTo>
                    <a:pt x="463" y="131"/>
                    <a:pt x="463" y="131"/>
                    <a:pt x="463" y="131"/>
                  </a:cubicBezTo>
                  <a:cubicBezTo>
                    <a:pt x="462" y="131"/>
                    <a:pt x="462" y="131"/>
                    <a:pt x="461" y="131"/>
                  </a:cubicBezTo>
                  <a:cubicBezTo>
                    <a:pt x="461" y="131"/>
                    <a:pt x="461" y="131"/>
                    <a:pt x="461" y="131"/>
                  </a:cubicBezTo>
                  <a:cubicBezTo>
                    <a:pt x="460" y="131"/>
                    <a:pt x="459" y="132"/>
                    <a:pt x="459" y="132"/>
                  </a:cubicBezTo>
                  <a:cubicBezTo>
                    <a:pt x="458" y="132"/>
                    <a:pt x="458" y="132"/>
                    <a:pt x="457" y="132"/>
                  </a:cubicBezTo>
                  <a:cubicBezTo>
                    <a:pt x="457" y="132"/>
                    <a:pt x="457" y="132"/>
                    <a:pt x="456" y="132"/>
                  </a:cubicBezTo>
                  <a:cubicBezTo>
                    <a:pt x="455" y="130"/>
                    <a:pt x="452" y="131"/>
                    <a:pt x="452" y="129"/>
                  </a:cubicBezTo>
                  <a:cubicBezTo>
                    <a:pt x="452" y="127"/>
                    <a:pt x="452" y="128"/>
                    <a:pt x="451" y="125"/>
                  </a:cubicBezTo>
                  <a:cubicBezTo>
                    <a:pt x="450" y="122"/>
                    <a:pt x="452" y="117"/>
                    <a:pt x="452" y="117"/>
                  </a:cubicBezTo>
                  <a:cubicBezTo>
                    <a:pt x="453" y="116"/>
                    <a:pt x="452" y="113"/>
                    <a:pt x="451" y="112"/>
                  </a:cubicBezTo>
                  <a:cubicBezTo>
                    <a:pt x="450" y="112"/>
                    <a:pt x="449" y="112"/>
                    <a:pt x="449" y="109"/>
                  </a:cubicBezTo>
                  <a:cubicBezTo>
                    <a:pt x="449" y="106"/>
                    <a:pt x="451" y="106"/>
                    <a:pt x="450" y="103"/>
                  </a:cubicBezTo>
                  <a:cubicBezTo>
                    <a:pt x="450" y="101"/>
                    <a:pt x="451" y="101"/>
                    <a:pt x="449" y="99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9" y="98"/>
                  </a:cubicBezTo>
                  <a:cubicBezTo>
                    <a:pt x="449" y="98"/>
                    <a:pt x="449" y="98"/>
                    <a:pt x="448" y="95"/>
                  </a:cubicBezTo>
                  <a:cubicBezTo>
                    <a:pt x="444" y="88"/>
                    <a:pt x="446" y="92"/>
                    <a:pt x="444" y="88"/>
                  </a:cubicBezTo>
                  <a:cubicBezTo>
                    <a:pt x="442" y="84"/>
                    <a:pt x="443" y="85"/>
                    <a:pt x="441" y="84"/>
                  </a:cubicBezTo>
                  <a:cubicBezTo>
                    <a:pt x="440" y="82"/>
                    <a:pt x="439" y="83"/>
                    <a:pt x="440" y="81"/>
                  </a:cubicBezTo>
                  <a:cubicBezTo>
                    <a:pt x="440" y="81"/>
                    <a:pt x="440" y="80"/>
                    <a:pt x="440" y="80"/>
                  </a:cubicBezTo>
                  <a:cubicBezTo>
                    <a:pt x="440" y="80"/>
                    <a:pt x="440" y="81"/>
                    <a:pt x="440" y="81"/>
                  </a:cubicBezTo>
                  <a:cubicBezTo>
                    <a:pt x="440" y="82"/>
                    <a:pt x="440" y="82"/>
                    <a:pt x="441" y="82"/>
                  </a:cubicBezTo>
                  <a:cubicBezTo>
                    <a:pt x="441" y="82"/>
                    <a:pt x="441" y="81"/>
                    <a:pt x="440" y="77"/>
                  </a:cubicBezTo>
                  <a:cubicBezTo>
                    <a:pt x="439" y="65"/>
                    <a:pt x="439" y="63"/>
                    <a:pt x="439" y="63"/>
                  </a:cubicBezTo>
                  <a:cubicBezTo>
                    <a:pt x="439" y="63"/>
                    <a:pt x="437" y="60"/>
                    <a:pt x="436" y="59"/>
                  </a:cubicBezTo>
                  <a:cubicBezTo>
                    <a:pt x="435" y="57"/>
                    <a:pt x="435" y="57"/>
                    <a:pt x="434" y="56"/>
                  </a:cubicBezTo>
                  <a:cubicBezTo>
                    <a:pt x="433" y="55"/>
                    <a:pt x="433" y="55"/>
                    <a:pt x="431" y="54"/>
                  </a:cubicBezTo>
                  <a:cubicBezTo>
                    <a:pt x="429" y="53"/>
                    <a:pt x="428" y="52"/>
                    <a:pt x="427" y="52"/>
                  </a:cubicBezTo>
                  <a:cubicBezTo>
                    <a:pt x="427" y="52"/>
                    <a:pt x="426" y="52"/>
                    <a:pt x="426" y="53"/>
                  </a:cubicBezTo>
                  <a:cubicBezTo>
                    <a:pt x="423" y="55"/>
                    <a:pt x="420" y="57"/>
                    <a:pt x="420" y="57"/>
                  </a:cubicBezTo>
                  <a:cubicBezTo>
                    <a:pt x="418" y="55"/>
                    <a:pt x="418" y="55"/>
                    <a:pt x="418" y="53"/>
                  </a:cubicBezTo>
                  <a:cubicBezTo>
                    <a:pt x="418" y="51"/>
                    <a:pt x="418" y="51"/>
                    <a:pt x="418" y="49"/>
                  </a:cubicBezTo>
                  <a:cubicBezTo>
                    <a:pt x="418" y="46"/>
                    <a:pt x="418" y="41"/>
                    <a:pt x="419" y="39"/>
                  </a:cubicBezTo>
                  <a:cubicBezTo>
                    <a:pt x="419" y="38"/>
                    <a:pt x="421" y="38"/>
                    <a:pt x="419" y="35"/>
                  </a:cubicBezTo>
                  <a:cubicBezTo>
                    <a:pt x="417" y="33"/>
                    <a:pt x="416" y="32"/>
                    <a:pt x="416" y="31"/>
                  </a:cubicBezTo>
                  <a:cubicBezTo>
                    <a:pt x="415" y="29"/>
                    <a:pt x="415" y="30"/>
                    <a:pt x="413" y="27"/>
                  </a:cubicBezTo>
                  <a:cubicBezTo>
                    <a:pt x="412" y="25"/>
                    <a:pt x="410" y="27"/>
                    <a:pt x="410" y="23"/>
                  </a:cubicBezTo>
                  <a:cubicBezTo>
                    <a:pt x="410" y="19"/>
                    <a:pt x="410" y="19"/>
                    <a:pt x="409" y="17"/>
                  </a:cubicBezTo>
                  <a:cubicBezTo>
                    <a:pt x="409" y="15"/>
                    <a:pt x="409" y="14"/>
                    <a:pt x="408" y="13"/>
                  </a:cubicBezTo>
                  <a:cubicBezTo>
                    <a:pt x="407" y="12"/>
                    <a:pt x="405" y="11"/>
                    <a:pt x="403" y="10"/>
                  </a:cubicBezTo>
                  <a:cubicBezTo>
                    <a:pt x="400" y="9"/>
                    <a:pt x="399" y="9"/>
                    <a:pt x="399" y="7"/>
                  </a:cubicBezTo>
                  <a:cubicBezTo>
                    <a:pt x="400" y="5"/>
                    <a:pt x="400" y="3"/>
                    <a:pt x="398" y="1"/>
                  </a:cubicBezTo>
                  <a:cubicBezTo>
                    <a:pt x="397" y="0"/>
                    <a:pt x="395" y="0"/>
                    <a:pt x="394" y="0"/>
                  </a:cubicBezTo>
                  <a:cubicBezTo>
                    <a:pt x="394" y="0"/>
                    <a:pt x="394" y="0"/>
                    <a:pt x="3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81"/>
            <p:cNvSpPr>
              <a:spLocks/>
            </p:cNvSpPr>
            <p:nvPr/>
          </p:nvSpPr>
          <p:spPr bwMode="auto">
            <a:xfrm>
              <a:off x="15622588" y="-2163763"/>
              <a:ext cx="220663" cy="230188"/>
            </a:xfrm>
            <a:custGeom>
              <a:avLst/>
              <a:gdLst>
                <a:gd name="T0" fmla="*/ 1 w 52"/>
                <a:gd name="T1" fmla="*/ 1 h 54"/>
                <a:gd name="T2" fmla="*/ 2 w 52"/>
                <a:gd name="T3" fmla="*/ 8 h 54"/>
                <a:gd name="T4" fmla="*/ 5 w 52"/>
                <a:gd name="T5" fmla="*/ 13 h 54"/>
                <a:gd name="T6" fmla="*/ 6 w 52"/>
                <a:gd name="T7" fmla="*/ 18 h 54"/>
                <a:gd name="T8" fmla="*/ 10 w 52"/>
                <a:gd name="T9" fmla="*/ 21 h 54"/>
                <a:gd name="T10" fmla="*/ 13 w 52"/>
                <a:gd name="T11" fmla="*/ 26 h 54"/>
                <a:gd name="T12" fmla="*/ 19 w 52"/>
                <a:gd name="T13" fmla="*/ 30 h 54"/>
                <a:gd name="T14" fmla="*/ 14 w 52"/>
                <a:gd name="T15" fmla="*/ 31 h 54"/>
                <a:gd name="T16" fmla="*/ 14 w 52"/>
                <a:gd name="T17" fmla="*/ 31 h 54"/>
                <a:gd name="T18" fmla="*/ 13 w 52"/>
                <a:gd name="T19" fmla="*/ 35 h 54"/>
                <a:gd name="T20" fmla="*/ 15 w 52"/>
                <a:gd name="T21" fmla="*/ 40 h 54"/>
                <a:gd name="T22" fmla="*/ 20 w 52"/>
                <a:gd name="T23" fmla="*/ 46 h 54"/>
                <a:gd name="T24" fmla="*/ 22 w 52"/>
                <a:gd name="T25" fmla="*/ 51 h 54"/>
                <a:gd name="T26" fmla="*/ 27 w 52"/>
                <a:gd name="T27" fmla="*/ 52 h 54"/>
                <a:gd name="T28" fmla="*/ 30 w 52"/>
                <a:gd name="T29" fmla="*/ 53 h 54"/>
                <a:gd name="T30" fmla="*/ 36 w 52"/>
                <a:gd name="T31" fmla="*/ 51 h 54"/>
                <a:gd name="T32" fmla="*/ 40 w 52"/>
                <a:gd name="T33" fmla="*/ 52 h 54"/>
                <a:gd name="T34" fmla="*/ 40 w 52"/>
                <a:gd name="T35" fmla="*/ 48 h 54"/>
                <a:gd name="T36" fmla="*/ 36 w 52"/>
                <a:gd name="T37" fmla="*/ 50 h 54"/>
                <a:gd name="T38" fmla="*/ 35 w 52"/>
                <a:gd name="T39" fmla="*/ 44 h 54"/>
                <a:gd name="T40" fmla="*/ 36 w 52"/>
                <a:gd name="T41" fmla="*/ 44 h 54"/>
                <a:gd name="T42" fmla="*/ 37 w 52"/>
                <a:gd name="T43" fmla="*/ 44 h 54"/>
                <a:gd name="T44" fmla="*/ 39 w 52"/>
                <a:gd name="T45" fmla="*/ 41 h 54"/>
                <a:gd name="T46" fmla="*/ 42 w 52"/>
                <a:gd name="T47" fmla="*/ 43 h 54"/>
                <a:gd name="T48" fmla="*/ 46 w 52"/>
                <a:gd name="T49" fmla="*/ 46 h 54"/>
                <a:gd name="T50" fmla="*/ 47 w 52"/>
                <a:gd name="T51" fmla="*/ 41 h 54"/>
                <a:gd name="T52" fmla="*/ 45 w 52"/>
                <a:gd name="T53" fmla="*/ 37 h 54"/>
                <a:gd name="T54" fmla="*/ 47 w 52"/>
                <a:gd name="T55" fmla="*/ 32 h 54"/>
                <a:gd name="T56" fmla="*/ 47 w 52"/>
                <a:gd name="T57" fmla="*/ 28 h 54"/>
                <a:gd name="T58" fmla="*/ 49 w 52"/>
                <a:gd name="T59" fmla="*/ 25 h 54"/>
                <a:gd name="T60" fmla="*/ 51 w 52"/>
                <a:gd name="T61" fmla="*/ 25 h 54"/>
                <a:gd name="T62" fmla="*/ 51 w 52"/>
                <a:gd name="T63" fmla="*/ 19 h 54"/>
                <a:gd name="T64" fmla="*/ 51 w 52"/>
                <a:gd name="T65" fmla="*/ 11 h 54"/>
                <a:gd name="T66" fmla="*/ 48 w 52"/>
                <a:gd name="T67" fmla="*/ 2 h 54"/>
                <a:gd name="T68" fmla="*/ 41 w 52"/>
                <a:gd name="T69" fmla="*/ 7 h 54"/>
                <a:gd name="T70" fmla="*/ 35 w 52"/>
                <a:gd name="T71" fmla="*/ 9 h 54"/>
                <a:gd name="T72" fmla="*/ 32 w 52"/>
                <a:gd name="T73" fmla="*/ 9 h 54"/>
                <a:gd name="T74" fmla="*/ 29 w 52"/>
                <a:gd name="T75" fmla="*/ 9 h 54"/>
                <a:gd name="T76" fmla="*/ 27 w 52"/>
                <a:gd name="T77" fmla="*/ 9 h 54"/>
                <a:gd name="T78" fmla="*/ 18 w 52"/>
                <a:gd name="T79" fmla="*/ 4 h 54"/>
                <a:gd name="T80" fmla="*/ 10 w 52"/>
                <a:gd name="T81" fmla="*/ 2 h 54"/>
                <a:gd name="T82" fmla="*/ 5 w 52"/>
                <a:gd name="T8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" h="54">
                  <a:moveTo>
                    <a:pt x="5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7"/>
                    <a:pt x="2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2"/>
                    <a:pt x="2" y="11"/>
                    <a:pt x="5" y="13"/>
                  </a:cubicBezTo>
                  <a:cubicBezTo>
                    <a:pt x="6" y="14"/>
                    <a:pt x="6" y="14"/>
                    <a:pt x="7" y="15"/>
                  </a:cubicBezTo>
                  <a:cubicBezTo>
                    <a:pt x="8" y="16"/>
                    <a:pt x="6" y="16"/>
                    <a:pt x="6" y="18"/>
                  </a:cubicBezTo>
                  <a:cubicBezTo>
                    <a:pt x="6" y="20"/>
                    <a:pt x="7" y="20"/>
                    <a:pt x="8" y="20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1" y="21"/>
                    <a:pt x="10" y="22"/>
                    <a:pt x="11" y="23"/>
                  </a:cubicBezTo>
                  <a:cubicBezTo>
                    <a:pt x="11" y="24"/>
                    <a:pt x="11" y="24"/>
                    <a:pt x="13" y="26"/>
                  </a:cubicBezTo>
                  <a:cubicBezTo>
                    <a:pt x="13" y="27"/>
                    <a:pt x="13" y="27"/>
                    <a:pt x="16" y="28"/>
                  </a:cubicBezTo>
                  <a:cubicBezTo>
                    <a:pt x="16" y="29"/>
                    <a:pt x="18" y="28"/>
                    <a:pt x="19" y="30"/>
                  </a:cubicBezTo>
                  <a:cubicBezTo>
                    <a:pt x="20" y="30"/>
                    <a:pt x="18" y="31"/>
                    <a:pt x="15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3" y="34"/>
                    <a:pt x="13" y="35"/>
                  </a:cubicBezTo>
                  <a:cubicBezTo>
                    <a:pt x="13" y="36"/>
                    <a:pt x="13" y="36"/>
                    <a:pt x="13" y="37"/>
                  </a:cubicBezTo>
                  <a:cubicBezTo>
                    <a:pt x="13" y="39"/>
                    <a:pt x="14" y="39"/>
                    <a:pt x="15" y="40"/>
                  </a:cubicBezTo>
                  <a:cubicBezTo>
                    <a:pt x="15" y="40"/>
                    <a:pt x="15" y="40"/>
                    <a:pt x="16" y="42"/>
                  </a:cubicBezTo>
                  <a:cubicBezTo>
                    <a:pt x="16" y="43"/>
                    <a:pt x="17" y="43"/>
                    <a:pt x="20" y="46"/>
                  </a:cubicBezTo>
                  <a:cubicBezTo>
                    <a:pt x="20" y="46"/>
                    <a:pt x="22" y="47"/>
                    <a:pt x="23" y="48"/>
                  </a:cubicBezTo>
                  <a:cubicBezTo>
                    <a:pt x="23" y="48"/>
                    <a:pt x="22" y="50"/>
                    <a:pt x="22" y="51"/>
                  </a:cubicBezTo>
                  <a:cubicBezTo>
                    <a:pt x="22" y="52"/>
                    <a:pt x="23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2"/>
                    <a:pt x="29" y="52"/>
                    <a:pt x="30" y="53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6" y="51"/>
                  </a:cubicBezTo>
                  <a:cubicBezTo>
                    <a:pt x="36" y="51"/>
                    <a:pt x="36" y="52"/>
                    <a:pt x="38" y="52"/>
                  </a:cubicBezTo>
                  <a:cubicBezTo>
                    <a:pt x="38" y="52"/>
                    <a:pt x="39" y="52"/>
                    <a:pt x="40" y="52"/>
                  </a:cubicBezTo>
                  <a:cubicBezTo>
                    <a:pt x="40" y="52"/>
                    <a:pt x="41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ubicBezTo>
                    <a:pt x="40" y="48"/>
                    <a:pt x="39" y="48"/>
                    <a:pt x="37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48"/>
                    <a:pt x="36" y="46"/>
                  </a:cubicBezTo>
                  <a:cubicBezTo>
                    <a:pt x="35" y="45"/>
                    <a:pt x="34" y="45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4"/>
                    <a:pt x="38" y="43"/>
                    <a:pt x="38" y="42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2"/>
                  </a:cubicBezTo>
                  <a:cubicBezTo>
                    <a:pt x="42" y="42"/>
                    <a:pt x="42" y="42"/>
                    <a:pt x="42" y="43"/>
                  </a:cubicBezTo>
                  <a:cubicBezTo>
                    <a:pt x="43" y="44"/>
                    <a:pt x="43" y="46"/>
                    <a:pt x="45" y="46"/>
                  </a:cubicBezTo>
                  <a:cubicBezTo>
                    <a:pt x="45" y="46"/>
                    <a:pt x="45" y="46"/>
                    <a:pt x="46" y="46"/>
                  </a:cubicBezTo>
                  <a:cubicBezTo>
                    <a:pt x="47" y="45"/>
                    <a:pt x="47" y="45"/>
                    <a:pt x="47" y="44"/>
                  </a:cubicBezTo>
                  <a:cubicBezTo>
                    <a:pt x="48" y="43"/>
                    <a:pt x="47" y="42"/>
                    <a:pt x="47" y="41"/>
                  </a:cubicBezTo>
                  <a:cubicBezTo>
                    <a:pt x="46" y="40"/>
                    <a:pt x="46" y="40"/>
                    <a:pt x="45" y="40"/>
                  </a:cubicBezTo>
                  <a:cubicBezTo>
                    <a:pt x="44" y="39"/>
                    <a:pt x="45" y="38"/>
                    <a:pt x="45" y="37"/>
                  </a:cubicBezTo>
                  <a:cubicBezTo>
                    <a:pt x="45" y="36"/>
                    <a:pt x="45" y="36"/>
                    <a:pt x="46" y="34"/>
                  </a:cubicBezTo>
                  <a:cubicBezTo>
                    <a:pt x="46" y="33"/>
                    <a:pt x="46" y="34"/>
                    <a:pt x="47" y="32"/>
                  </a:cubicBezTo>
                  <a:cubicBezTo>
                    <a:pt x="48" y="31"/>
                    <a:pt x="47" y="30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8" y="26"/>
                    <a:pt x="48" y="26"/>
                  </a:cubicBezTo>
                  <a:cubicBezTo>
                    <a:pt x="48" y="25"/>
                    <a:pt x="48" y="25"/>
                    <a:pt x="49" y="25"/>
                  </a:cubicBezTo>
                  <a:cubicBezTo>
                    <a:pt x="49" y="25"/>
                    <a:pt x="50" y="25"/>
                    <a:pt x="50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4"/>
                    <a:pt x="51" y="23"/>
                  </a:cubicBezTo>
                  <a:cubicBezTo>
                    <a:pt x="51" y="21"/>
                    <a:pt x="51" y="21"/>
                    <a:pt x="51" y="19"/>
                  </a:cubicBezTo>
                  <a:cubicBezTo>
                    <a:pt x="51" y="18"/>
                    <a:pt x="52" y="17"/>
                    <a:pt x="52" y="15"/>
                  </a:cubicBezTo>
                  <a:cubicBezTo>
                    <a:pt x="52" y="12"/>
                    <a:pt x="51" y="13"/>
                    <a:pt x="51" y="11"/>
                  </a:cubicBezTo>
                  <a:cubicBezTo>
                    <a:pt x="51" y="9"/>
                    <a:pt x="50" y="9"/>
                    <a:pt x="49" y="7"/>
                  </a:cubicBezTo>
                  <a:cubicBezTo>
                    <a:pt x="48" y="5"/>
                    <a:pt x="49" y="5"/>
                    <a:pt x="48" y="2"/>
                  </a:cubicBezTo>
                  <a:cubicBezTo>
                    <a:pt x="48" y="2"/>
                    <a:pt x="47" y="2"/>
                    <a:pt x="45" y="5"/>
                  </a:cubicBezTo>
                  <a:cubicBezTo>
                    <a:pt x="44" y="6"/>
                    <a:pt x="43" y="5"/>
                    <a:pt x="41" y="7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7" y="8"/>
                    <a:pt x="36" y="9"/>
                    <a:pt x="35" y="9"/>
                  </a:cubicBezTo>
                  <a:cubicBezTo>
                    <a:pt x="35" y="9"/>
                    <a:pt x="35" y="9"/>
                    <a:pt x="34" y="9"/>
                  </a:cubicBezTo>
                  <a:cubicBezTo>
                    <a:pt x="34" y="9"/>
                    <a:pt x="33" y="9"/>
                    <a:pt x="32" y="9"/>
                  </a:cubicBezTo>
                  <a:cubicBezTo>
                    <a:pt x="32" y="9"/>
                    <a:pt x="31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4" y="8"/>
                    <a:pt x="23" y="7"/>
                  </a:cubicBezTo>
                  <a:cubicBezTo>
                    <a:pt x="22" y="6"/>
                    <a:pt x="21" y="6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3" y="3"/>
                    <a:pt x="13" y="2"/>
                    <a:pt x="10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82"/>
            <p:cNvSpPr>
              <a:spLocks/>
            </p:cNvSpPr>
            <p:nvPr/>
          </p:nvSpPr>
          <p:spPr bwMode="auto">
            <a:xfrm>
              <a:off x="16898938" y="-2179638"/>
              <a:ext cx="482600" cy="500063"/>
            </a:xfrm>
            <a:custGeom>
              <a:avLst/>
              <a:gdLst>
                <a:gd name="T0" fmla="*/ 89 w 114"/>
                <a:gd name="T1" fmla="*/ 1 h 118"/>
                <a:gd name="T2" fmla="*/ 83 w 114"/>
                <a:gd name="T3" fmla="*/ 13 h 118"/>
                <a:gd name="T4" fmla="*/ 76 w 114"/>
                <a:gd name="T5" fmla="*/ 30 h 118"/>
                <a:gd name="T6" fmla="*/ 67 w 114"/>
                <a:gd name="T7" fmla="*/ 39 h 118"/>
                <a:gd name="T8" fmla="*/ 62 w 114"/>
                <a:gd name="T9" fmla="*/ 51 h 118"/>
                <a:gd name="T10" fmla="*/ 55 w 114"/>
                <a:gd name="T11" fmla="*/ 59 h 118"/>
                <a:gd name="T12" fmla="*/ 43 w 114"/>
                <a:gd name="T13" fmla="*/ 64 h 118"/>
                <a:gd name="T14" fmla="*/ 35 w 114"/>
                <a:gd name="T15" fmla="*/ 70 h 118"/>
                <a:gd name="T16" fmla="*/ 33 w 114"/>
                <a:gd name="T17" fmla="*/ 69 h 118"/>
                <a:gd name="T18" fmla="*/ 30 w 114"/>
                <a:gd name="T19" fmla="*/ 70 h 118"/>
                <a:gd name="T20" fmla="*/ 20 w 114"/>
                <a:gd name="T21" fmla="*/ 80 h 118"/>
                <a:gd name="T22" fmla="*/ 13 w 114"/>
                <a:gd name="T23" fmla="*/ 85 h 118"/>
                <a:gd name="T24" fmla="*/ 11 w 114"/>
                <a:gd name="T25" fmla="*/ 84 h 118"/>
                <a:gd name="T26" fmla="*/ 10 w 114"/>
                <a:gd name="T27" fmla="*/ 91 h 118"/>
                <a:gd name="T28" fmla="*/ 5 w 114"/>
                <a:gd name="T29" fmla="*/ 103 h 118"/>
                <a:gd name="T30" fmla="*/ 11 w 114"/>
                <a:gd name="T31" fmla="*/ 112 h 118"/>
                <a:gd name="T32" fmla="*/ 18 w 114"/>
                <a:gd name="T33" fmla="*/ 110 h 118"/>
                <a:gd name="T34" fmla="*/ 24 w 114"/>
                <a:gd name="T35" fmla="*/ 111 h 118"/>
                <a:gd name="T36" fmla="*/ 37 w 114"/>
                <a:gd name="T37" fmla="*/ 118 h 118"/>
                <a:gd name="T38" fmla="*/ 46 w 114"/>
                <a:gd name="T39" fmla="*/ 114 h 118"/>
                <a:gd name="T40" fmla="*/ 54 w 114"/>
                <a:gd name="T41" fmla="*/ 110 h 118"/>
                <a:gd name="T42" fmla="*/ 55 w 114"/>
                <a:gd name="T43" fmla="*/ 103 h 118"/>
                <a:gd name="T44" fmla="*/ 62 w 114"/>
                <a:gd name="T45" fmla="*/ 92 h 118"/>
                <a:gd name="T46" fmla="*/ 65 w 114"/>
                <a:gd name="T47" fmla="*/ 79 h 118"/>
                <a:gd name="T48" fmla="*/ 69 w 114"/>
                <a:gd name="T49" fmla="*/ 76 h 118"/>
                <a:gd name="T50" fmla="*/ 71 w 114"/>
                <a:gd name="T51" fmla="*/ 76 h 118"/>
                <a:gd name="T52" fmla="*/ 76 w 114"/>
                <a:gd name="T53" fmla="*/ 72 h 118"/>
                <a:gd name="T54" fmla="*/ 92 w 114"/>
                <a:gd name="T55" fmla="*/ 69 h 118"/>
                <a:gd name="T56" fmla="*/ 87 w 114"/>
                <a:gd name="T57" fmla="*/ 61 h 118"/>
                <a:gd name="T58" fmla="*/ 98 w 114"/>
                <a:gd name="T59" fmla="*/ 47 h 118"/>
                <a:gd name="T60" fmla="*/ 106 w 114"/>
                <a:gd name="T61" fmla="*/ 36 h 118"/>
                <a:gd name="T62" fmla="*/ 110 w 114"/>
                <a:gd name="T63" fmla="*/ 23 h 118"/>
                <a:gd name="T64" fmla="*/ 108 w 114"/>
                <a:gd name="T65" fmla="*/ 15 h 118"/>
                <a:gd name="T66" fmla="*/ 99 w 114"/>
                <a:gd name="T67" fmla="*/ 18 h 118"/>
                <a:gd name="T68" fmla="*/ 93 w 114"/>
                <a:gd name="T69" fmla="*/ 17 h 118"/>
                <a:gd name="T70" fmla="*/ 88 w 114"/>
                <a:gd name="T71" fmla="*/ 10 h 118"/>
                <a:gd name="T72" fmla="*/ 94 w 114"/>
                <a:gd name="T73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4" h="118">
                  <a:moveTo>
                    <a:pt x="91" y="0"/>
                  </a:moveTo>
                  <a:cubicBezTo>
                    <a:pt x="90" y="0"/>
                    <a:pt x="90" y="0"/>
                    <a:pt x="89" y="1"/>
                  </a:cubicBezTo>
                  <a:cubicBezTo>
                    <a:pt x="87" y="2"/>
                    <a:pt x="89" y="4"/>
                    <a:pt x="89" y="4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4" y="33"/>
                    <a:pt x="73" y="34"/>
                  </a:cubicBezTo>
                  <a:cubicBezTo>
                    <a:pt x="68" y="37"/>
                    <a:pt x="68" y="36"/>
                    <a:pt x="67" y="39"/>
                  </a:cubicBezTo>
                  <a:cubicBezTo>
                    <a:pt x="67" y="42"/>
                    <a:pt x="67" y="42"/>
                    <a:pt x="65" y="45"/>
                  </a:cubicBezTo>
                  <a:cubicBezTo>
                    <a:pt x="63" y="49"/>
                    <a:pt x="65" y="49"/>
                    <a:pt x="62" y="51"/>
                  </a:cubicBezTo>
                  <a:cubicBezTo>
                    <a:pt x="59" y="52"/>
                    <a:pt x="59" y="56"/>
                    <a:pt x="57" y="56"/>
                  </a:cubicBezTo>
                  <a:cubicBezTo>
                    <a:pt x="55" y="57"/>
                    <a:pt x="57" y="58"/>
                    <a:pt x="55" y="59"/>
                  </a:cubicBezTo>
                  <a:cubicBezTo>
                    <a:pt x="53" y="60"/>
                    <a:pt x="53" y="59"/>
                    <a:pt x="49" y="60"/>
                  </a:cubicBezTo>
                  <a:cubicBezTo>
                    <a:pt x="46" y="61"/>
                    <a:pt x="46" y="64"/>
                    <a:pt x="43" y="64"/>
                  </a:cubicBezTo>
                  <a:cubicBezTo>
                    <a:pt x="40" y="65"/>
                    <a:pt x="45" y="65"/>
                    <a:pt x="41" y="67"/>
                  </a:cubicBezTo>
                  <a:cubicBezTo>
                    <a:pt x="37" y="69"/>
                    <a:pt x="39" y="69"/>
                    <a:pt x="35" y="70"/>
                  </a:cubicBezTo>
                  <a:cubicBezTo>
                    <a:pt x="35" y="70"/>
                    <a:pt x="34" y="70"/>
                    <a:pt x="34" y="70"/>
                  </a:cubicBezTo>
                  <a:cubicBezTo>
                    <a:pt x="33" y="70"/>
                    <a:pt x="33" y="70"/>
                    <a:pt x="33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69"/>
                    <a:pt x="31" y="69"/>
                    <a:pt x="30" y="70"/>
                  </a:cubicBezTo>
                  <a:cubicBezTo>
                    <a:pt x="25" y="73"/>
                    <a:pt x="23" y="73"/>
                    <a:pt x="23" y="75"/>
                  </a:cubicBezTo>
                  <a:cubicBezTo>
                    <a:pt x="22" y="78"/>
                    <a:pt x="23" y="78"/>
                    <a:pt x="20" y="80"/>
                  </a:cubicBezTo>
                  <a:cubicBezTo>
                    <a:pt x="17" y="82"/>
                    <a:pt x="20" y="83"/>
                    <a:pt x="15" y="84"/>
                  </a:cubicBezTo>
                  <a:cubicBezTo>
                    <a:pt x="14" y="84"/>
                    <a:pt x="13" y="85"/>
                    <a:pt x="13" y="85"/>
                  </a:cubicBezTo>
                  <a:cubicBezTo>
                    <a:pt x="12" y="85"/>
                    <a:pt x="12" y="84"/>
                    <a:pt x="12" y="84"/>
                  </a:cubicBezTo>
                  <a:cubicBezTo>
                    <a:pt x="12" y="84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0" y="88"/>
                    <a:pt x="10" y="88"/>
                    <a:pt x="10" y="91"/>
                  </a:cubicBezTo>
                  <a:cubicBezTo>
                    <a:pt x="11" y="94"/>
                    <a:pt x="8" y="100"/>
                    <a:pt x="8" y="100"/>
                  </a:cubicBezTo>
                  <a:cubicBezTo>
                    <a:pt x="8" y="100"/>
                    <a:pt x="0" y="102"/>
                    <a:pt x="5" y="103"/>
                  </a:cubicBezTo>
                  <a:cubicBezTo>
                    <a:pt x="10" y="105"/>
                    <a:pt x="10" y="105"/>
                    <a:pt x="10" y="107"/>
                  </a:cubicBezTo>
                  <a:cubicBezTo>
                    <a:pt x="10" y="110"/>
                    <a:pt x="7" y="112"/>
                    <a:pt x="11" y="112"/>
                  </a:cubicBezTo>
                  <a:cubicBezTo>
                    <a:pt x="11" y="112"/>
                    <a:pt x="12" y="112"/>
                    <a:pt x="12" y="112"/>
                  </a:cubicBezTo>
                  <a:cubicBezTo>
                    <a:pt x="17" y="112"/>
                    <a:pt x="13" y="111"/>
                    <a:pt x="18" y="110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2" y="108"/>
                    <a:pt x="22" y="109"/>
                    <a:pt x="24" y="111"/>
                  </a:cubicBezTo>
                  <a:cubicBezTo>
                    <a:pt x="27" y="117"/>
                    <a:pt x="24" y="117"/>
                    <a:pt x="27" y="117"/>
                  </a:cubicBezTo>
                  <a:cubicBezTo>
                    <a:pt x="30" y="117"/>
                    <a:pt x="34" y="118"/>
                    <a:pt x="37" y="118"/>
                  </a:cubicBezTo>
                  <a:cubicBezTo>
                    <a:pt x="39" y="118"/>
                    <a:pt x="39" y="118"/>
                    <a:pt x="42" y="117"/>
                  </a:cubicBezTo>
                  <a:cubicBezTo>
                    <a:pt x="44" y="117"/>
                    <a:pt x="47" y="116"/>
                    <a:pt x="46" y="114"/>
                  </a:cubicBezTo>
                  <a:cubicBezTo>
                    <a:pt x="45" y="111"/>
                    <a:pt x="45" y="110"/>
                    <a:pt x="50" y="110"/>
                  </a:cubicBezTo>
                  <a:cubicBezTo>
                    <a:pt x="52" y="110"/>
                    <a:pt x="53" y="110"/>
                    <a:pt x="54" y="110"/>
                  </a:cubicBezTo>
                  <a:cubicBezTo>
                    <a:pt x="55" y="110"/>
                    <a:pt x="55" y="110"/>
                    <a:pt x="55" y="108"/>
                  </a:cubicBezTo>
                  <a:cubicBezTo>
                    <a:pt x="53" y="105"/>
                    <a:pt x="54" y="105"/>
                    <a:pt x="55" y="103"/>
                  </a:cubicBezTo>
                  <a:cubicBezTo>
                    <a:pt x="56" y="101"/>
                    <a:pt x="58" y="100"/>
                    <a:pt x="59" y="98"/>
                  </a:cubicBezTo>
                  <a:cubicBezTo>
                    <a:pt x="60" y="96"/>
                    <a:pt x="62" y="94"/>
                    <a:pt x="62" y="92"/>
                  </a:cubicBezTo>
                  <a:cubicBezTo>
                    <a:pt x="62" y="91"/>
                    <a:pt x="65" y="87"/>
                    <a:pt x="64" y="85"/>
                  </a:cubicBezTo>
                  <a:cubicBezTo>
                    <a:pt x="63" y="83"/>
                    <a:pt x="65" y="79"/>
                    <a:pt x="65" y="79"/>
                  </a:cubicBezTo>
                  <a:cubicBezTo>
                    <a:pt x="65" y="79"/>
                    <a:pt x="67" y="77"/>
                    <a:pt x="68" y="77"/>
                  </a:cubicBezTo>
                  <a:cubicBezTo>
                    <a:pt x="68" y="76"/>
                    <a:pt x="68" y="76"/>
                    <a:pt x="69" y="76"/>
                  </a:cubicBezTo>
                  <a:cubicBezTo>
                    <a:pt x="69" y="76"/>
                    <a:pt x="69" y="76"/>
                    <a:pt x="70" y="76"/>
                  </a:cubicBezTo>
                  <a:cubicBezTo>
                    <a:pt x="70" y="76"/>
                    <a:pt x="70" y="76"/>
                    <a:pt x="71" y="76"/>
                  </a:cubicBezTo>
                  <a:cubicBezTo>
                    <a:pt x="72" y="76"/>
                    <a:pt x="72" y="76"/>
                    <a:pt x="73" y="76"/>
                  </a:cubicBezTo>
                  <a:cubicBezTo>
                    <a:pt x="75" y="75"/>
                    <a:pt x="76" y="73"/>
                    <a:pt x="76" y="72"/>
                  </a:cubicBezTo>
                  <a:cubicBezTo>
                    <a:pt x="76" y="71"/>
                    <a:pt x="80" y="69"/>
                    <a:pt x="80" y="69"/>
                  </a:cubicBezTo>
                  <a:cubicBezTo>
                    <a:pt x="87" y="69"/>
                    <a:pt x="90" y="69"/>
                    <a:pt x="92" y="69"/>
                  </a:cubicBezTo>
                  <a:cubicBezTo>
                    <a:pt x="93" y="69"/>
                    <a:pt x="95" y="66"/>
                    <a:pt x="95" y="66"/>
                  </a:cubicBezTo>
                  <a:cubicBezTo>
                    <a:pt x="89" y="64"/>
                    <a:pt x="87" y="64"/>
                    <a:pt x="87" y="61"/>
                  </a:cubicBezTo>
                  <a:cubicBezTo>
                    <a:pt x="87" y="58"/>
                    <a:pt x="88" y="57"/>
                    <a:pt x="90" y="55"/>
                  </a:cubicBezTo>
                  <a:cubicBezTo>
                    <a:pt x="96" y="50"/>
                    <a:pt x="97" y="50"/>
                    <a:pt x="98" y="47"/>
                  </a:cubicBezTo>
                  <a:cubicBezTo>
                    <a:pt x="99" y="44"/>
                    <a:pt x="98" y="43"/>
                    <a:pt x="101" y="41"/>
                  </a:cubicBezTo>
                  <a:cubicBezTo>
                    <a:pt x="103" y="39"/>
                    <a:pt x="106" y="41"/>
                    <a:pt x="106" y="36"/>
                  </a:cubicBezTo>
                  <a:cubicBezTo>
                    <a:pt x="107" y="32"/>
                    <a:pt x="106" y="31"/>
                    <a:pt x="107" y="29"/>
                  </a:cubicBezTo>
                  <a:cubicBezTo>
                    <a:pt x="107" y="27"/>
                    <a:pt x="110" y="25"/>
                    <a:pt x="110" y="23"/>
                  </a:cubicBezTo>
                  <a:cubicBezTo>
                    <a:pt x="110" y="20"/>
                    <a:pt x="114" y="19"/>
                    <a:pt x="111" y="17"/>
                  </a:cubicBezTo>
                  <a:cubicBezTo>
                    <a:pt x="109" y="16"/>
                    <a:pt x="109" y="15"/>
                    <a:pt x="108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3" y="16"/>
                    <a:pt x="100" y="18"/>
                    <a:pt x="99" y="18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6" y="18"/>
                    <a:pt x="95" y="18"/>
                    <a:pt x="93" y="17"/>
                  </a:cubicBezTo>
                  <a:cubicBezTo>
                    <a:pt x="91" y="16"/>
                    <a:pt x="90" y="15"/>
                    <a:pt x="89" y="14"/>
                  </a:cubicBezTo>
                  <a:cubicBezTo>
                    <a:pt x="88" y="12"/>
                    <a:pt x="88" y="14"/>
                    <a:pt x="88" y="10"/>
                  </a:cubicBezTo>
                  <a:cubicBezTo>
                    <a:pt x="88" y="7"/>
                    <a:pt x="88" y="6"/>
                    <a:pt x="90" y="5"/>
                  </a:cubicBezTo>
                  <a:cubicBezTo>
                    <a:pt x="94" y="4"/>
                    <a:pt x="96" y="3"/>
                    <a:pt x="94" y="2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83"/>
            <p:cNvSpPr>
              <a:spLocks/>
            </p:cNvSpPr>
            <p:nvPr/>
          </p:nvSpPr>
          <p:spPr bwMode="auto">
            <a:xfrm>
              <a:off x="17257713" y="-2638426"/>
              <a:ext cx="360363" cy="563563"/>
            </a:xfrm>
            <a:custGeom>
              <a:avLst/>
              <a:gdLst>
                <a:gd name="T0" fmla="*/ 7 w 85"/>
                <a:gd name="T1" fmla="*/ 0 h 133"/>
                <a:gd name="T2" fmla="*/ 2 w 85"/>
                <a:gd name="T3" fmla="*/ 7 h 133"/>
                <a:gd name="T4" fmla="*/ 8 w 85"/>
                <a:gd name="T5" fmla="*/ 13 h 133"/>
                <a:gd name="T6" fmla="*/ 15 w 85"/>
                <a:gd name="T7" fmla="*/ 25 h 133"/>
                <a:gd name="T8" fmla="*/ 23 w 85"/>
                <a:gd name="T9" fmla="*/ 33 h 133"/>
                <a:gd name="T10" fmla="*/ 28 w 85"/>
                <a:gd name="T11" fmla="*/ 43 h 133"/>
                <a:gd name="T12" fmla="*/ 26 w 85"/>
                <a:gd name="T13" fmla="*/ 50 h 133"/>
                <a:gd name="T14" fmla="*/ 31 w 85"/>
                <a:gd name="T15" fmla="*/ 57 h 133"/>
                <a:gd name="T16" fmla="*/ 32 w 85"/>
                <a:gd name="T17" fmla="*/ 66 h 133"/>
                <a:gd name="T18" fmla="*/ 30 w 85"/>
                <a:gd name="T19" fmla="*/ 77 h 133"/>
                <a:gd name="T20" fmla="*/ 26 w 85"/>
                <a:gd name="T21" fmla="*/ 87 h 133"/>
                <a:gd name="T22" fmla="*/ 22 w 85"/>
                <a:gd name="T23" fmla="*/ 87 h 133"/>
                <a:gd name="T24" fmla="*/ 25 w 85"/>
                <a:gd name="T25" fmla="*/ 94 h 133"/>
                <a:gd name="T26" fmla="*/ 36 w 85"/>
                <a:gd name="T27" fmla="*/ 107 h 133"/>
                <a:gd name="T28" fmla="*/ 35 w 85"/>
                <a:gd name="T29" fmla="*/ 121 h 133"/>
                <a:gd name="T30" fmla="*/ 35 w 85"/>
                <a:gd name="T31" fmla="*/ 129 h 133"/>
                <a:gd name="T32" fmla="*/ 45 w 85"/>
                <a:gd name="T33" fmla="*/ 133 h 133"/>
                <a:gd name="T34" fmla="*/ 49 w 85"/>
                <a:gd name="T35" fmla="*/ 127 h 133"/>
                <a:gd name="T36" fmla="*/ 54 w 85"/>
                <a:gd name="T37" fmla="*/ 113 h 133"/>
                <a:gd name="T38" fmla="*/ 60 w 85"/>
                <a:gd name="T39" fmla="*/ 101 h 133"/>
                <a:gd name="T40" fmla="*/ 70 w 85"/>
                <a:gd name="T41" fmla="*/ 91 h 133"/>
                <a:gd name="T42" fmla="*/ 75 w 85"/>
                <a:gd name="T43" fmla="*/ 90 h 133"/>
                <a:gd name="T44" fmla="*/ 80 w 85"/>
                <a:gd name="T45" fmla="*/ 85 h 133"/>
                <a:gd name="T46" fmla="*/ 84 w 85"/>
                <a:gd name="T47" fmla="*/ 74 h 133"/>
                <a:gd name="T48" fmla="*/ 83 w 85"/>
                <a:gd name="T49" fmla="*/ 65 h 133"/>
                <a:gd name="T50" fmla="*/ 73 w 85"/>
                <a:gd name="T51" fmla="*/ 68 h 133"/>
                <a:gd name="T52" fmla="*/ 65 w 85"/>
                <a:gd name="T53" fmla="*/ 71 h 133"/>
                <a:gd name="T54" fmla="*/ 63 w 85"/>
                <a:gd name="T55" fmla="*/ 72 h 133"/>
                <a:gd name="T56" fmla="*/ 58 w 85"/>
                <a:gd name="T57" fmla="*/ 71 h 133"/>
                <a:gd name="T58" fmla="*/ 50 w 85"/>
                <a:gd name="T59" fmla="*/ 64 h 133"/>
                <a:gd name="T60" fmla="*/ 51 w 85"/>
                <a:gd name="T61" fmla="*/ 54 h 133"/>
                <a:gd name="T62" fmla="*/ 51 w 85"/>
                <a:gd name="T63" fmla="*/ 53 h 133"/>
                <a:gd name="T64" fmla="*/ 49 w 85"/>
                <a:gd name="T65" fmla="*/ 51 h 133"/>
                <a:gd name="T66" fmla="*/ 44 w 85"/>
                <a:gd name="T67" fmla="*/ 40 h 133"/>
                <a:gd name="T68" fmla="*/ 42 w 85"/>
                <a:gd name="T69" fmla="*/ 45 h 133"/>
                <a:gd name="T70" fmla="*/ 42 w 85"/>
                <a:gd name="T71" fmla="*/ 57 h 133"/>
                <a:gd name="T72" fmla="*/ 37 w 85"/>
                <a:gd name="T73" fmla="*/ 51 h 133"/>
                <a:gd name="T74" fmla="*/ 34 w 85"/>
                <a:gd name="T75" fmla="*/ 38 h 133"/>
                <a:gd name="T76" fmla="*/ 34 w 85"/>
                <a:gd name="T77" fmla="*/ 29 h 133"/>
                <a:gd name="T78" fmla="*/ 25 w 85"/>
                <a:gd name="T79" fmla="*/ 22 h 133"/>
                <a:gd name="T80" fmla="*/ 20 w 85"/>
                <a:gd name="T81" fmla="*/ 14 h 133"/>
                <a:gd name="T82" fmla="*/ 10 w 85"/>
                <a:gd name="T83" fmla="*/ 8 h 133"/>
                <a:gd name="T84" fmla="*/ 9 w 85"/>
                <a:gd name="T8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33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3" y="3"/>
                    <a:pt x="2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9"/>
                    <a:pt x="2" y="8"/>
                    <a:pt x="4" y="11"/>
                  </a:cubicBezTo>
                  <a:cubicBezTo>
                    <a:pt x="6" y="13"/>
                    <a:pt x="7" y="12"/>
                    <a:pt x="8" y="13"/>
                  </a:cubicBezTo>
                  <a:cubicBezTo>
                    <a:pt x="10" y="15"/>
                    <a:pt x="9" y="17"/>
                    <a:pt x="12" y="19"/>
                  </a:cubicBezTo>
                  <a:cubicBezTo>
                    <a:pt x="14" y="21"/>
                    <a:pt x="13" y="24"/>
                    <a:pt x="15" y="25"/>
                  </a:cubicBezTo>
                  <a:cubicBezTo>
                    <a:pt x="16" y="26"/>
                    <a:pt x="19" y="26"/>
                    <a:pt x="20" y="28"/>
                  </a:cubicBezTo>
                  <a:cubicBezTo>
                    <a:pt x="21" y="29"/>
                    <a:pt x="21" y="30"/>
                    <a:pt x="23" y="33"/>
                  </a:cubicBezTo>
                  <a:cubicBezTo>
                    <a:pt x="25" y="35"/>
                    <a:pt x="26" y="37"/>
                    <a:pt x="27" y="39"/>
                  </a:cubicBezTo>
                  <a:cubicBezTo>
                    <a:pt x="27" y="40"/>
                    <a:pt x="28" y="41"/>
                    <a:pt x="28" y="43"/>
                  </a:cubicBezTo>
                  <a:cubicBezTo>
                    <a:pt x="27" y="44"/>
                    <a:pt x="26" y="44"/>
                    <a:pt x="26" y="46"/>
                  </a:cubicBezTo>
                  <a:cubicBezTo>
                    <a:pt x="26" y="48"/>
                    <a:pt x="23" y="49"/>
                    <a:pt x="26" y="50"/>
                  </a:cubicBezTo>
                  <a:cubicBezTo>
                    <a:pt x="32" y="53"/>
                    <a:pt x="32" y="52"/>
                    <a:pt x="33" y="54"/>
                  </a:cubicBezTo>
                  <a:cubicBezTo>
                    <a:pt x="33" y="55"/>
                    <a:pt x="32" y="56"/>
                    <a:pt x="31" y="57"/>
                  </a:cubicBezTo>
                  <a:cubicBezTo>
                    <a:pt x="30" y="58"/>
                    <a:pt x="28" y="57"/>
                    <a:pt x="30" y="61"/>
                  </a:cubicBezTo>
                  <a:cubicBezTo>
                    <a:pt x="32" y="64"/>
                    <a:pt x="32" y="65"/>
                    <a:pt x="32" y="66"/>
                  </a:cubicBezTo>
                  <a:cubicBezTo>
                    <a:pt x="32" y="68"/>
                    <a:pt x="33" y="68"/>
                    <a:pt x="32" y="71"/>
                  </a:cubicBezTo>
                  <a:cubicBezTo>
                    <a:pt x="32" y="74"/>
                    <a:pt x="31" y="75"/>
                    <a:pt x="30" y="77"/>
                  </a:cubicBezTo>
                  <a:cubicBezTo>
                    <a:pt x="30" y="79"/>
                    <a:pt x="30" y="81"/>
                    <a:pt x="28" y="82"/>
                  </a:cubicBezTo>
                  <a:cubicBezTo>
                    <a:pt x="26" y="84"/>
                    <a:pt x="29" y="87"/>
                    <a:pt x="26" y="87"/>
                  </a:cubicBezTo>
                  <a:cubicBezTo>
                    <a:pt x="26" y="87"/>
                    <a:pt x="26" y="87"/>
                    <a:pt x="25" y="87"/>
                  </a:cubicBezTo>
                  <a:cubicBezTo>
                    <a:pt x="24" y="87"/>
                    <a:pt x="23" y="87"/>
                    <a:pt x="22" y="87"/>
                  </a:cubicBezTo>
                  <a:cubicBezTo>
                    <a:pt x="19" y="87"/>
                    <a:pt x="17" y="88"/>
                    <a:pt x="18" y="88"/>
                  </a:cubicBezTo>
                  <a:cubicBezTo>
                    <a:pt x="20" y="92"/>
                    <a:pt x="23" y="93"/>
                    <a:pt x="25" y="94"/>
                  </a:cubicBezTo>
                  <a:cubicBezTo>
                    <a:pt x="28" y="96"/>
                    <a:pt x="29" y="98"/>
                    <a:pt x="31" y="100"/>
                  </a:cubicBezTo>
                  <a:cubicBezTo>
                    <a:pt x="34" y="101"/>
                    <a:pt x="36" y="104"/>
                    <a:pt x="36" y="107"/>
                  </a:cubicBezTo>
                  <a:cubicBezTo>
                    <a:pt x="36" y="109"/>
                    <a:pt x="37" y="111"/>
                    <a:pt x="36" y="114"/>
                  </a:cubicBezTo>
                  <a:cubicBezTo>
                    <a:pt x="35" y="117"/>
                    <a:pt x="38" y="117"/>
                    <a:pt x="35" y="121"/>
                  </a:cubicBezTo>
                  <a:cubicBezTo>
                    <a:pt x="31" y="124"/>
                    <a:pt x="31" y="126"/>
                    <a:pt x="31" y="127"/>
                  </a:cubicBezTo>
                  <a:cubicBezTo>
                    <a:pt x="32" y="128"/>
                    <a:pt x="31" y="126"/>
                    <a:pt x="35" y="129"/>
                  </a:cubicBezTo>
                  <a:cubicBezTo>
                    <a:pt x="38" y="131"/>
                    <a:pt x="38" y="132"/>
                    <a:pt x="40" y="132"/>
                  </a:cubicBezTo>
                  <a:cubicBezTo>
                    <a:pt x="42" y="132"/>
                    <a:pt x="44" y="132"/>
                    <a:pt x="45" y="133"/>
                  </a:cubicBezTo>
                  <a:cubicBezTo>
                    <a:pt x="45" y="133"/>
                    <a:pt x="45" y="133"/>
                    <a:pt x="46" y="133"/>
                  </a:cubicBezTo>
                  <a:cubicBezTo>
                    <a:pt x="47" y="133"/>
                    <a:pt x="48" y="131"/>
                    <a:pt x="49" y="127"/>
                  </a:cubicBezTo>
                  <a:cubicBezTo>
                    <a:pt x="49" y="122"/>
                    <a:pt x="50" y="123"/>
                    <a:pt x="51" y="119"/>
                  </a:cubicBezTo>
                  <a:cubicBezTo>
                    <a:pt x="52" y="116"/>
                    <a:pt x="52" y="115"/>
                    <a:pt x="54" y="113"/>
                  </a:cubicBezTo>
                  <a:cubicBezTo>
                    <a:pt x="60" y="109"/>
                    <a:pt x="61" y="108"/>
                    <a:pt x="60" y="106"/>
                  </a:cubicBezTo>
                  <a:cubicBezTo>
                    <a:pt x="59" y="104"/>
                    <a:pt x="60" y="103"/>
                    <a:pt x="60" y="101"/>
                  </a:cubicBezTo>
                  <a:cubicBezTo>
                    <a:pt x="60" y="99"/>
                    <a:pt x="60" y="98"/>
                    <a:pt x="63" y="97"/>
                  </a:cubicBezTo>
                  <a:cubicBezTo>
                    <a:pt x="68" y="93"/>
                    <a:pt x="68" y="92"/>
                    <a:pt x="70" y="91"/>
                  </a:cubicBezTo>
                  <a:cubicBezTo>
                    <a:pt x="71" y="90"/>
                    <a:pt x="72" y="89"/>
                    <a:pt x="73" y="89"/>
                  </a:cubicBezTo>
                  <a:cubicBezTo>
                    <a:pt x="74" y="89"/>
                    <a:pt x="74" y="89"/>
                    <a:pt x="75" y="90"/>
                  </a:cubicBezTo>
                  <a:cubicBezTo>
                    <a:pt x="76" y="90"/>
                    <a:pt x="77" y="90"/>
                    <a:pt x="77" y="90"/>
                  </a:cubicBezTo>
                  <a:cubicBezTo>
                    <a:pt x="80" y="90"/>
                    <a:pt x="81" y="88"/>
                    <a:pt x="80" y="85"/>
                  </a:cubicBezTo>
                  <a:cubicBezTo>
                    <a:pt x="79" y="81"/>
                    <a:pt x="77" y="81"/>
                    <a:pt x="79" y="79"/>
                  </a:cubicBezTo>
                  <a:cubicBezTo>
                    <a:pt x="81" y="77"/>
                    <a:pt x="84" y="76"/>
                    <a:pt x="84" y="74"/>
                  </a:cubicBezTo>
                  <a:cubicBezTo>
                    <a:pt x="83" y="72"/>
                    <a:pt x="85" y="71"/>
                    <a:pt x="84" y="69"/>
                  </a:cubicBezTo>
                  <a:cubicBezTo>
                    <a:pt x="82" y="68"/>
                    <a:pt x="85" y="65"/>
                    <a:pt x="83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79" y="66"/>
                    <a:pt x="76" y="66"/>
                    <a:pt x="73" y="68"/>
                  </a:cubicBezTo>
                  <a:cubicBezTo>
                    <a:pt x="70" y="70"/>
                    <a:pt x="68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3" y="71"/>
                    <a:pt x="63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2"/>
                    <a:pt x="60" y="72"/>
                    <a:pt x="58" y="71"/>
                  </a:cubicBezTo>
                  <a:cubicBezTo>
                    <a:pt x="54" y="68"/>
                    <a:pt x="53" y="69"/>
                    <a:pt x="52" y="68"/>
                  </a:cubicBezTo>
                  <a:cubicBezTo>
                    <a:pt x="51" y="66"/>
                    <a:pt x="50" y="67"/>
                    <a:pt x="50" y="64"/>
                  </a:cubicBezTo>
                  <a:cubicBezTo>
                    <a:pt x="51" y="62"/>
                    <a:pt x="49" y="61"/>
                    <a:pt x="50" y="59"/>
                  </a:cubicBezTo>
                  <a:cubicBezTo>
                    <a:pt x="51" y="56"/>
                    <a:pt x="53" y="57"/>
                    <a:pt x="51" y="54"/>
                  </a:cubicBezTo>
                  <a:cubicBezTo>
                    <a:pt x="51" y="53"/>
                    <a:pt x="50" y="53"/>
                    <a:pt x="50" y="53"/>
                  </a:cubicBezTo>
                  <a:cubicBezTo>
                    <a:pt x="50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0" y="52"/>
                    <a:pt x="49" y="51"/>
                  </a:cubicBezTo>
                  <a:cubicBezTo>
                    <a:pt x="46" y="46"/>
                    <a:pt x="46" y="45"/>
                    <a:pt x="46" y="43"/>
                  </a:cubicBezTo>
                  <a:cubicBezTo>
                    <a:pt x="46" y="42"/>
                    <a:pt x="45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2" y="41"/>
                    <a:pt x="42" y="45"/>
                  </a:cubicBezTo>
                  <a:cubicBezTo>
                    <a:pt x="42" y="48"/>
                    <a:pt x="42" y="55"/>
                    <a:pt x="42" y="55"/>
                  </a:cubicBezTo>
                  <a:cubicBezTo>
                    <a:pt x="42" y="55"/>
                    <a:pt x="43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8" y="54"/>
                    <a:pt x="38" y="53"/>
                    <a:pt x="37" y="51"/>
                  </a:cubicBezTo>
                  <a:cubicBezTo>
                    <a:pt x="36" y="49"/>
                    <a:pt x="36" y="50"/>
                    <a:pt x="35" y="47"/>
                  </a:cubicBezTo>
                  <a:cubicBezTo>
                    <a:pt x="34" y="43"/>
                    <a:pt x="34" y="39"/>
                    <a:pt x="34" y="38"/>
                  </a:cubicBezTo>
                  <a:cubicBezTo>
                    <a:pt x="33" y="37"/>
                    <a:pt x="33" y="35"/>
                    <a:pt x="33" y="34"/>
                  </a:cubicBezTo>
                  <a:cubicBezTo>
                    <a:pt x="34" y="32"/>
                    <a:pt x="34" y="31"/>
                    <a:pt x="34" y="29"/>
                  </a:cubicBezTo>
                  <a:cubicBezTo>
                    <a:pt x="33" y="26"/>
                    <a:pt x="35" y="23"/>
                    <a:pt x="31" y="23"/>
                  </a:cubicBezTo>
                  <a:cubicBezTo>
                    <a:pt x="27" y="22"/>
                    <a:pt x="27" y="23"/>
                    <a:pt x="25" y="22"/>
                  </a:cubicBezTo>
                  <a:cubicBezTo>
                    <a:pt x="22" y="21"/>
                    <a:pt x="21" y="21"/>
                    <a:pt x="22" y="18"/>
                  </a:cubicBezTo>
                  <a:cubicBezTo>
                    <a:pt x="22" y="15"/>
                    <a:pt x="22" y="15"/>
                    <a:pt x="20" y="14"/>
                  </a:cubicBezTo>
                  <a:cubicBezTo>
                    <a:pt x="14" y="11"/>
                    <a:pt x="16" y="13"/>
                    <a:pt x="14" y="11"/>
                  </a:cubicBezTo>
                  <a:cubicBezTo>
                    <a:pt x="12" y="9"/>
                    <a:pt x="11" y="9"/>
                    <a:pt x="10" y="8"/>
                  </a:cubicBezTo>
                  <a:cubicBezTo>
                    <a:pt x="10" y="6"/>
                    <a:pt x="10" y="6"/>
                    <a:pt x="10" y="4"/>
                  </a:cubicBezTo>
                  <a:cubicBezTo>
                    <a:pt x="10" y="2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84"/>
            <p:cNvSpPr>
              <a:spLocks noEditPoints="1"/>
            </p:cNvSpPr>
            <p:nvPr/>
          </p:nvSpPr>
          <p:spPr bwMode="auto">
            <a:xfrm>
              <a:off x="16957675" y="-1689101"/>
              <a:ext cx="68263" cy="73025"/>
            </a:xfrm>
            <a:custGeom>
              <a:avLst/>
              <a:gdLst>
                <a:gd name="T0" fmla="*/ 13 w 16"/>
                <a:gd name="T1" fmla="*/ 7 h 17"/>
                <a:gd name="T2" fmla="*/ 14 w 16"/>
                <a:gd name="T3" fmla="*/ 8 h 17"/>
                <a:gd name="T4" fmla="*/ 13 w 16"/>
                <a:gd name="T5" fmla="*/ 7 h 17"/>
                <a:gd name="T6" fmla="*/ 13 w 16"/>
                <a:gd name="T7" fmla="*/ 7 h 17"/>
                <a:gd name="T8" fmla="*/ 13 w 16"/>
                <a:gd name="T9" fmla="*/ 7 h 17"/>
                <a:gd name="T10" fmla="*/ 13 w 16"/>
                <a:gd name="T11" fmla="*/ 7 h 17"/>
                <a:gd name="T12" fmla="*/ 5 w 16"/>
                <a:gd name="T13" fmla="*/ 0 h 17"/>
                <a:gd name="T14" fmla="*/ 5 w 16"/>
                <a:gd name="T15" fmla="*/ 5 h 17"/>
                <a:gd name="T16" fmla="*/ 3 w 16"/>
                <a:gd name="T17" fmla="*/ 9 h 17"/>
                <a:gd name="T18" fmla="*/ 1 w 16"/>
                <a:gd name="T19" fmla="*/ 14 h 17"/>
                <a:gd name="T20" fmla="*/ 4 w 16"/>
                <a:gd name="T21" fmla="*/ 17 h 17"/>
                <a:gd name="T22" fmla="*/ 9 w 16"/>
                <a:gd name="T23" fmla="*/ 17 h 17"/>
                <a:gd name="T24" fmla="*/ 15 w 16"/>
                <a:gd name="T25" fmla="*/ 16 h 17"/>
                <a:gd name="T26" fmla="*/ 15 w 16"/>
                <a:gd name="T27" fmla="*/ 13 h 17"/>
                <a:gd name="T28" fmla="*/ 10 w 16"/>
                <a:gd name="T29" fmla="*/ 10 h 17"/>
                <a:gd name="T30" fmla="*/ 13 w 16"/>
                <a:gd name="T31" fmla="*/ 7 h 17"/>
                <a:gd name="T32" fmla="*/ 13 w 16"/>
                <a:gd name="T33" fmla="*/ 7 h 17"/>
                <a:gd name="T34" fmla="*/ 13 w 16"/>
                <a:gd name="T35" fmla="*/ 7 h 17"/>
                <a:gd name="T36" fmla="*/ 9 w 16"/>
                <a:gd name="T37" fmla="*/ 4 h 17"/>
                <a:gd name="T38" fmla="*/ 5 w 16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3" y="7"/>
                  </a:moveTo>
                  <a:cubicBezTo>
                    <a:pt x="13" y="7"/>
                    <a:pt x="14" y="8"/>
                    <a:pt x="14" y="8"/>
                  </a:cubicBezTo>
                  <a:cubicBezTo>
                    <a:pt x="14" y="8"/>
                    <a:pt x="14" y="8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5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2" y="15"/>
                    <a:pt x="2" y="17"/>
                    <a:pt x="4" y="17"/>
                  </a:cubicBezTo>
                  <a:cubicBezTo>
                    <a:pt x="5" y="17"/>
                    <a:pt x="8" y="17"/>
                    <a:pt x="9" y="17"/>
                  </a:cubicBezTo>
                  <a:cubicBezTo>
                    <a:pt x="11" y="17"/>
                    <a:pt x="15" y="16"/>
                    <a:pt x="15" y="16"/>
                  </a:cubicBezTo>
                  <a:cubicBezTo>
                    <a:pt x="15" y="16"/>
                    <a:pt x="16" y="13"/>
                    <a:pt x="15" y="13"/>
                  </a:cubicBezTo>
                  <a:cubicBezTo>
                    <a:pt x="10" y="12"/>
                    <a:pt x="10" y="10"/>
                    <a:pt x="10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5"/>
                    <a:pt x="9" y="4"/>
                    <a:pt x="9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85"/>
            <p:cNvSpPr>
              <a:spLocks/>
            </p:cNvSpPr>
            <p:nvPr/>
          </p:nvSpPr>
          <p:spPr bwMode="auto">
            <a:xfrm>
              <a:off x="15505113" y="-9012238"/>
              <a:ext cx="198438" cy="695325"/>
            </a:xfrm>
            <a:custGeom>
              <a:avLst/>
              <a:gdLst>
                <a:gd name="T0" fmla="*/ 25 w 47"/>
                <a:gd name="T1" fmla="*/ 0 h 164"/>
                <a:gd name="T2" fmla="*/ 23 w 47"/>
                <a:gd name="T3" fmla="*/ 1 h 164"/>
                <a:gd name="T4" fmla="*/ 12 w 47"/>
                <a:gd name="T5" fmla="*/ 10 h 164"/>
                <a:gd name="T6" fmla="*/ 15 w 47"/>
                <a:gd name="T7" fmla="*/ 28 h 164"/>
                <a:gd name="T8" fmla="*/ 4 w 47"/>
                <a:gd name="T9" fmla="*/ 35 h 164"/>
                <a:gd name="T10" fmla="*/ 7 w 47"/>
                <a:gd name="T11" fmla="*/ 43 h 164"/>
                <a:gd name="T12" fmla="*/ 8 w 47"/>
                <a:gd name="T13" fmla="*/ 58 h 164"/>
                <a:gd name="T14" fmla="*/ 8 w 47"/>
                <a:gd name="T15" fmla="*/ 64 h 164"/>
                <a:gd name="T16" fmla="*/ 6 w 47"/>
                <a:gd name="T17" fmla="*/ 78 h 164"/>
                <a:gd name="T18" fmla="*/ 5 w 47"/>
                <a:gd name="T19" fmla="*/ 87 h 164"/>
                <a:gd name="T20" fmla="*/ 6 w 47"/>
                <a:gd name="T21" fmla="*/ 96 h 164"/>
                <a:gd name="T22" fmla="*/ 7 w 47"/>
                <a:gd name="T23" fmla="*/ 110 h 164"/>
                <a:gd name="T24" fmla="*/ 3 w 47"/>
                <a:gd name="T25" fmla="*/ 122 h 164"/>
                <a:gd name="T26" fmla="*/ 3 w 47"/>
                <a:gd name="T27" fmla="*/ 135 h 164"/>
                <a:gd name="T28" fmla="*/ 4 w 47"/>
                <a:gd name="T29" fmla="*/ 141 h 164"/>
                <a:gd name="T30" fmla="*/ 4 w 47"/>
                <a:gd name="T31" fmla="*/ 153 h 164"/>
                <a:gd name="T32" fmla="*/ 1 w 47"/>
                <a:gd name="T33" fmla="*/ 164 h 164"/>
                <a:gd name="T34" fmla="*/ 2 w 47"/>
                <a:gd name="T35" fmla="*/ 164 h 164"/>
                <a:gd name="T36" fmla="*/ 11 w 47"/>
                <a:gd name="T37" fmla="*/ 156 h 164"/>
                <a:gd name="T38" fmla="*/ 18 w 47"/>
                <a:gd name="T39" fmla="*/ 164 h 164"/>
                <a:gd name="T40" fmla="*/ 20 w 47"/>
                <a:gd name="T41" fmla="*/ 164 h 164"/>
                <a:gd name="T42" fmla="*/ 23 w 47"/>
                <a:gd name="T43" fmla="*/ 155 h 164"/>
                <a:gd name="T44" fmla="*/ 17 w 47"/>
                <a:gd name="T45" fmla="*/ 146 h 164"/>
                <a:gd name="T46" fmla="*/ 17 w 47"/>
                <a:gd name="T47" fmla="*/ 136 h 164"/>
                <a:gd name="T48" fmla="*/ 15 w 47"/>
                <a:gd name="T49" fmla="*/ 127 h 164"/>
                <a:gd name="T50" fmla="*/ 16 w 47"/>
                <a:gd name="T51" fmla="*/ 115 h 164"/>
                <a:gd name="T52" fmla="*/ 18 w 47"/>
                <a:gd name="T53" fmla="*/ 106 h 164"/>
                <a:gd name="T54" fmla="*/ 22 w 47"/>
                <a:gd name="T55" fmla="*/ 100 h 164"/>
                <a:gd name="T56" fmla="*/ 33 w 47"/>
                <a:gd name="T57" fmla="*/ 109 h 164"/>
                <a:gd name="T58" fmla="*/ 42 w 47"/>
                <a:gd name="T59" fmla="*/ 113 h 164"/>
                <a:gd name="T60" fmla="*/ 44 w 47"/>
                <a:gd name="T61" fmla="*/ 113 h 164"/>
                <a:gd name="T62" fmla="*/ 44 w 47"/>
                <a:gd name="T63" fmla="*/ 103 h 164"/>
                <a:gd name="T64" fmla="*/ 37 w 47"/>
                <a:gd name="T65" fmla="*/ 97 h 164"/>
                <a:gd name="T66" fmla="*/ 32 w 47"/>
                <a:gd name="T67" fmla="*/ 87 h 164"/>
                <a:gd name="T68" fmla="*/ 28 w 47"/>
                <a:gd name="T69" fmla="*/ 77 h 164"/>
                <a:gd name="T70" fmla="*/ 27 w 47"/>
                <a:gd name="T71" fmla="*/ 69 h 164"/>
                <a:gd name="T72" fmla="*/ 25 w 47"/>
                <a:gd name="T73" fmla="*/ 59 h 164"/>
                <a:gd name="T74" fmla="*/ 27 w 47"/>
                <a:gd name="T75" fmla="*/ 51 h 164"/>
                <a:gd name="T76" fmla="*/ 31 w 47"/>
                <a:gd name="T77" fmla="*/ 43 h 164"/>
                <a:gd name="T78" fmla="*/ 30 w 47"/>
                <a:gd name="T79" fmla="*/ 35 h 164"/>
                <a:gd name="T80" fmla="*/ 25 w 47"/>
                <a:gd name="T81" fmla="*/ 26 h 164"/>
                <a:gd name="T82" fmla="*/ 26 w 47"/>
                <a:gd name="T83" fmla="*/ 15 h 164"/>
                <a:gd name="T84" fmla="*/ 28 w 47"/>
                <a:gd name="T85" fmla="*/ 8 h 164"/>
                <a:gd name="T86" fmla="*/ 25 w 47"/>
                <a:gd name="T8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164">
                  <a:moveTo>
                    <a:pt x="25" y="0"/>
                  </a:moveTo>
                  <a:cubicBezTo>
                    <a:pt x="25" y="0"/>
                    <a:pt x="24" y="0"/>
                    <a:pt x="23" y="1"/>
                  </a:cubicBezTo>
                  <a:cubicBezTo>
                    <a:pt x="17" y="6"/>
                    <a:pt x="12" y="10"/>
                    <a:pt x="12" y="1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7" y="30"/>
                    <a:pt x="4" y="35"/>
                    <a:pt x="4" y="35"/>
                  </a:cubicBezTo>
                  <a:cubicBezTo>
                    <a:pt x="5" y="39"/>
                    <a:pt x="7" y="43"/>
                    <a:pt x="7" y="43"/>
                  </a:cubicBezTo>
                  <a:cubicBezTo>
                    <a:pt x="4" y="52"/>
                    <a:pt x="8" y="58"/>
                    <a:pt x="8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7" y="76"/>
                    <a:pt x="6" y="78"/>
                  </a:cubicBezTo>
                  <a:cubicBezTo>
                    <a:pt x="5" y="80"/>
                    <a:pt x="5" y="84"/>
                    <a:pt x="5" y="87"/>
                  </a:cubicBezTo>
                  <a:cubicBezTo>
                    <a:pt x="5" y="90"/>
                    <a:pt x="6" y="93"/>
                    <a:pt x="6" y="96"/>
                  </a:cubicBezTo>
                  <a:cubicBezTo>
                    <a:pt x="7" y="99"/>
                    <a:pt x="8" y="107"/>
                    <a:pt x="7" y="110"/>
                  </a:cubicBezTo>
                  <a:cubicBezTo>
                    <a:pt x="6" y="113"/>
                    <a:pt x="4" y="116"/>
                    <a:pt x="3" y="122"/>
                  </a:cubicBezTo>
                  <a:cubicBezTo>
                    <a:pt x="3" y="128"/>
                    <a:pt x="2" y="131"/>
                    <a:pt x="3" y="135"/>
                  </a:cubicBezTo>
                  <a:cubicBezTo>
                    <a:pt x="3" y="139"/>
                    <a:pt x="4" y="135"/>
                    <a:pt x="4" y="141"/>
                  </a:cubicBezTo>
                  <a:cubicBezTo>
                    <a:pt x="4" y="147"/>
                    <a:pt x="5" y="148"/>
                    <a:pt x="4" y="153"/>
                  </a:cubicBezTo>
                  <a:cubicBezTo>
                    <a:pt x="3" y="158"/>
                    <a:pt x="0" y="164"/>
                    <a:pt x="1" y="164"/>
                  </a:cubicBezTo>
                  <a:cubicBezTo>
                    <a:pt x="1" y="164"/>
                    <a:pt x="2" y="164"/>
                    <a:pt x="2" y="164"/>
                  </a:cubicBezTo>
                  <a:cubicBezTo>
                    <a:pt x="8" y="160"/>
                    <a:pt x="11" y="156"/>
                    <a:pt x="11" y="156"/>
                  </a:cubicBezTo>
                  <a:cubicBezTo>
                    <a:pt x="15" y="158"/>
                    <a:pt x="18" y="164"/>
                    <a:pt x="18" y="164"/>
                  </a:cubicBezTo>
                  <a:cubicBezTo>
                    <a:pt x="19" y="164"/>
                    <a:pt x="20" y="164"/>
                    <a:pt x="20" y="164"/>
                  </a:cubicBezTo>
                  <a:cubicBezTo>
                    <a:pt x="26" y="164"/>
                    <a:pt x="27" y="158"/>
                    <a:pt x="23" y="155"/>
                  </a:cubicBezTo>
                  <a:cubicBezTo>
                    <a:pt x="19" y="152"/>
                    <a:pt x="18" y="149"/>
                    <a:pt x="17" y="146"/>
                  </a:cubicBezTo>
                  <a:cubicBezTo>
                    <a:pt x="16" y="144"/>
                    <a:pt x="19" y="138"/>
                    <a:pt x="17" y="136"/>
                  </a:cubicBezTo>
                  <a:cubicBezTo>
                    <a:pt x="15" y="133"/>
                    <a:pt x="15" y="130"/>
                    <a:pt x="15" y="127"/>
                  </a:cubicBezTo>
                  <a:cubicBezTo>
                    <a:pt x="15" y="124"/>
                    <a:pt x="16" y="115"/>
                    <a:pt x="16" y="115"/>
                  </a:cubicBezTo>
                  <a:cubicBezTo>
                    <a:pt x="16" y="115"/>
                    <a:pt x="18" y="108"/>
                    <a:pt x="18" y="106"/>
                  </a:cubicBezTo>
                  <a:cubicBezTo>
                    <a:pt x="18" y="104"/>
                    <a:pt x="22" y="100"/>
                    <a:pt x="22" y="100"/>
                  </a:cubicBezTo>
                  <a:cubicBezTo>
                    <a:pt x="29" y="100"/>
                    <a:pt x="29" y="107"/>
                    <a:pt x="33" y="109"/>
                  </a:cubicBezTo>
                  <a:cubicBezTo>
                    <a:pt x="36" y="111"/>
                    <a:pt x="40" y="113"/>
                    <a:pt x="42" y="113"/>
                  </a:cubicBezTo>
                  <a:cubicBezTo>
                    <a:pt x="43" y="113"/>
                    <a:pt x="43" y="113"/>
                    <a:pt x="44" y="113"/>
                  </a:cubicBezTo>
                  <a:cubicBezTo>
                    <a:pt x="44" y="110"/>
                    <a:pt x="47" y="105"/>
                    <a:pt x="44" y="103"/>
                  </a:cubicBezTo>
                  <a:cubicBezTo>
                    <a:pt x="41" y="101"/>
                    <a:pt x="40" y="98"/>
                    <a:pt x="37" y="97"/>
                  </a:cubicBezTo>
                  <a:cubicBezTo>
                    <a:pt x="34" y="96"/>
                    <a:pt x="34" y="90"/>
                    <a:pt x="32" y="87"/>
                  </a:cubicBezTo>
                  <a:cubicBezTo>
                    <a:pt x="30" y="85"/>
                    <a:pt x="29" y="80"/>
                    <a:pt x="28" y="77"/>
                  </a:cubicBezTo>
                  <a:cubicBezTo>
                    <a:pt x="28" y="75"/>
                    <a:pt x="29" y="72"/>
                    <a:pt x="27" y="69"/>
                  </a:cubicBezTo>
                  <a:cubicBezTo>
                    <a:pt x="25" y="65"/>
                    <a:pt x="26" y="61"/>
                    <a:pt x="25" y="59"/>
                  </a:cubicBezTo>
                  <a:cubicBezTo>
                    <a:pt x="24" y="57"/>
                    <a:pt x="27" y="54"/>
                    <a:pt x="27" y="51"/>
                  </a:cubicBezTo>
                  <a:cubicBezTo>
                    <a:pt x="27" y="47"/>
                    <a:pt x="31" y="45"/>
                    <a:pt x="31" y="43"/>
                  </a:cubicBezTo>
                  <a:cubicBezTo>
                    <a:pt x="31" y="41"/>
                    <a:pt x="34" y="37"/>
                    <a:pt x="30" y="35"/>
                  </a:cubicBezTo>
                  <a:cubicBezTo>
                    <a:pt x="26" y="33"/>
                    <a:pt x="26" y="30"/>
                    <a:pt x="25" y="26"/>
                  </a:cubicBezTo>
                  <a:cubicBezTo>
                    <a:pt x="23" y="21"/>
                    <a:pt x="26" y="18"/>
                    <a:pt x="26" y="15"/>
                  </a:cubicBezTo>
                  <a:cubicBezTo>
                    <a:pt x="26" y="11"/>
                    <a:pt x="28" y="11"/>
                    <a:pt x="28" y="8"/>
                  </a:cubicBezTo>
                  <a:cubicBezTo>
                    <a:pt x="27" y="5"/>
                    <a:pt x="27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86"/>
            <p:cNvSpPr>
              <a:spLocks/>
            </p:cNvSpPr>
            <p:nvPr/>
          </p:nvSpPr>
          <p:spPr bwMode="auto">
            <a:xfrm>
              <a:off x="15378113" y="-8291513"/>
              <a:ext cx="338138" cy="304800"/>
            </a:xfrm>
            <a:custGeom>
              <a:avLst/>
              <a:gdLst>
                <a:gd name="T0" fmla="*/ 34 w 80"/>
                <a:gd name="T1" fmla="*/ 0 h 72"/>
                <a:gd name="T2" fmla="*/ 23 w 80"/>
                <a:gd name="T3" fmla="*/ 2 h 72"/>
                <a:gd name="T4" fmla="*/ 34 w 80"/>
                <a:gd name="T5" fmla="*/ 14 h 72"/>
                <a:gd name="T6" fmla="*/ 24 w 80"/>
                <a:gd name="T7" fmla="*/ 27 h 72"/>
                <a:gd name="T8" fmla="*/ 22 w 80"/>
                <a:gd name="T9" fmla="*/ 34 h 72"/>
                <a:gd name="T10" fmla="*/ 17 w 80"/>
                <a:gd name="T11" fmla="*/ 46 h 72"/>
                <a:gd name="T12" fmla="*/ 16 w 80"/>
                <a:gd name="T13" fmla="*/ 46 h 72"/>
                <a:gd name="T14" fmla="*/ 13 w 80"/>
                <a:gd name="T15" fmla="*/ 45 h 72"/>
                <a:gd name="T16" fmla="*/ 9 w 80"/>
                <a:gd name="T17" fmla="*/ 44 h 72"/>
                <a:gd name="T18" fmla="*/ 7 w 80"/>
                <a:gd name="T19" fmla="*/ 44 h 72"/>
                <a:gd name="T20" fmla="*/ 4 w 80"/>
                <a:gd name="T21" fmla="*/ 53 h 72"/>
                <a:gd name="T22" fmla="*/ 2 w 80"/>
                <a:gd name="T23" fmla="*/ 60 h 72"/>
                <a:gd name="T24" fmla="*/ 2 w 80"/>
                <a:gd name="T25" fmla="*/ 70 h 72"/>
                <a:gd name="T26" fmla="*/ 6 w 80"/>
                <a:gd name="T27" fmla="*/ 72 h 72"/>
                <a:gd name="T28" fmla="*/ 14 w 80"/>
                <a:gd name="T29" fmla="*/ 70 h 72"/>
                <a:gd name="T30" fmla="*/ 17 w 80"/>
                <a:gd name="T31" fmla="*/ 70 h 72"/>
                <a:gd name="T32" fmla="*/ 25 w 80"/>
                <a:gd name="T33" fmla="*/ 71 h 72"/>
                <a:gd name="T34" fmla="*/ 26 w 80"/>
                <a:gd name="T35" fmla="*/ 71 h 72"/>
                <a:gd name="T36" fmla="*/ 18 w 80"/>
                <a:gd name="T37" fmla="*/ 61 h 72"/>
                <a:gd name="T38" fmla="*/ 21 w 80"/>
                <a:gd name="T39" fmla="*/ 57 h 72"/>
                <a:gd name="T40" fmla="*/ 25 w 80"/>
                <a:gd name="T41" fmla="*/ 57 h 72"/>
                <a:gd name="T42" fmla="*/ 35 w 80"/>
                <a:gd name="T43" fmla="*/ 64 h 72"/>
                <a:gd name="T44" fmla="*/ 44 w 80"/>
                <a:gd name="T45" fmla="*/ 68 h 72"/>
                <a:gd name="T46" fmla="*/ 46 w 80"/>
                <a:gd name="T47" fmla="*/ 69 h 72"/>
                <a:gd name="T48" fmla="*/ 49 w 80"/>
                <a:gd name="T49" fmla="*/ 62 h 72"/>
                <a:gd name="T50" fmla="*/ 53 w 80"/>
                <a:gd name="T51" fmla="*/ 55 h 72"/>
                <a:gd name="T52" fmla="*/ 66 w 80"/>
                <a:gd name="T53" fmla="*/ 49 h 72"/>
                <a:gd name="T54" fmla="*/ 78 w 80"/>
                <a:gd name="T55" fmla="*/ 40 h 72"/>
                <a:gd name="T56" fmla="*/ 77 w 80"/>
                <a:gd name="T57" fmla="*/ 33 h 72"/>
                <a:gd name="T58" fmla="*/ 66 w 80"/>
                <a:gd name="T59" fmla="*/ 28 h 72"/>
                <a:gd name="T60" fmla="*/ 64 w 80"/>
                <a:gd name="T61" fmla="*/ 28 h 72"/>
                <a:gd name="T62" fmla="*/ 56 w 80"/>
                <a:gd name="T63" fmla="*/ 31 h 72"/>
                <a:gd name="T64" fmla="*/ 54 w 80"/>
                <a:gd name="T65" fmla="*/ 31 h 72"/>
                <a:gd name="T66" fmla="*/ 47 w 80"/>
                <a:gd name="T67" fmla="*/ 29 h 72"/>
                <a:gd name="T68" fmla="*/ 45 w 80"/>
                <a:gd name="T69" fmla="*/ 17 h 72"/>
                <a:gd name="T70" fmla="*/ 46 w 80"/>
                <a:gd name="T71" fmla="*/ 9 h 72"/>
                <a:gd name="T72" fmla="*/ 41 w 80"/>
                <a:gd name="T73" fmla="*/ 3 h 72"/>
                <a:gd name="T74" fmla="*/ 34 w 80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2">
                  <a:moveTo>
                    <a:pt x="34" y="0"/>
                  </a:moveTo>
                  <a:cubicBezTo>
                    <a:pt x="31" y="0"/>
                    <a:pt x="28" y="1"/>
                    <a:pt x="23" y="2"/>
                  </a:cubicBezTo>
                  <a:cubicBezTo>
                    <a:pt x="20" y="2"/>
                    <a:pt x="23" y="7"/>
                    <a:pt x="34" y="14"/>
                  </a:cubicBezTo>
                  <a:cubicBezTo>
                    <a:pt x="38" y="17"/>
                    <a:pt x="33" y="19"/>
                    <a:pt x="24" y="27"/>
                  </a:cubicBezTo>
                  <a:cubicBezTo>
                    <a:pt x="19" y="32"/>
                    <a:pt x="24" y="33"/>
                    <a:pt x="22" y="34"/>
                  </a:cubicBezTo>
                  <a:cubicBezTo>
                    <a:pt x="21" y="36"/>
                    <a:pt x="24" y="42"/>
                    <a:pt x="17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4" y="46"/>
                    <a:pt x="13" y="45"/>
                  </a:cubicBezTo>
                  <a:cubicBezTo>
                    <a:pt x="12" y="45"/>
                    <a:pt x="11" y="44"/>
                    <a:pt x="9" y="44"/>
                  </a:cubicBezTo>
                  <a:cubicBezTo>
                    <a:pt x="8" y="44"/>
                    <a:pt x="7" y="44"/>
                    <a:pt x="7" y="4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8"/>
                    <a:pt x="2" y="60"/>
                  </a:cubicBezTo>
                  <a:cubicBezTo>
                    <a:pt x="0" y="63"/>
                    <a:pt x="2" y="67"/>
                    <a:pt x="2" y="70"/>
                  </a:cubicBezTo>
                  <a:cubicBezTo>
                    <a:pt x="3" y="71"/>
                    <a:pt x="4" y="72"/>
                    <a:pt x="6" y="72"/>
                  </a:cubicBezTo>
                  <a:cubicBezTo>
                    <a:pt x="7" y="72"/>
                    <a:pt x="10" y="71"/>
                    <a:pt x="14" y="70"/>
                  </a:cubicBezTo>
                  <a:cubicBezTo>
                    <a:pt x="15" y="70"/>
                    <a:pt x="16" y="70"/>
                    <a:pt x="17" y="70"/>
                  </a:cubicBezTo>
                  <a:cubicBezTo>
                    <a:pt x="19" y="70"/>
                    <a:pt x="22" y="70"/>
                    <a:pt x="25" y="71"/>
                  </a:cubicBezTo>
                  <a:cubicBezTo>
                    <a:pt x="25" y="71"/>
                    <a:pt x="26" y="71"/>
                    <a:pt x="26" y="71"/>
                  </a:cubicBezTo>
                  <a:cubicBezTo>
                    <a:pt x="28" y="71"/>
                    <a:pt x="24" y="67"/>
                    <a:pt x="18" y="61"/>
                  </a:cubicBezTo>
                  <a:cubicBezTo>
                    <a:pt x="16" y="58"/>
                    <a:pt x="15" y="57"/>
                    <a:pt x="21" y="57"/>
                  </a:cubicBezTo>
                  <a:cubicBezTo>
                    <a:pt x="23" y="57"/>
                    <a:pt x="24" y="57"/>
                    <a:pt x="25" y="57"/>
                  </a:cubicBezTo>
                  <a:cubicBezTo>
                    <a:pt x="29" y="57"/>
                    <a:pt x="31" y="58"/>
                    <a:pt x="35" y="64"/>
                  </a:cubicBezTo>
                  <a:cubicBezTo>
                    <a:pt x="38" y="69"/>
                    <a:pt x="39" y="66"/>
                    <a:pt x="44" y="68"/>
                  </a:cubicBezTo>
                  <a:cubicBezTo>
                    <a:pt x="45" y="69"/>
                    <a:pt x="45" y="69"/>
                    <a:pt x="46" y="69"/>
                  </a:cubicBezTo>
                  <a:cubicBezTo>
                    <a:pt x="49" y="69"/>
                    <a:pt x="48" y="64"/>
                    <a:pt x="49" y="62"/>
                  </a:cubicBezTo>
                  <a:cubicBezTo>
                    <a:pt x="51" y="60"/>
                    <a:pt x="52" y="57"/>
                    <a:pt x="53" y="55"/>
                  </a:cubicBezTo>
                  <a:cubicBezTo>
                    <a:pt x="55" y="53"/>
                    <a:pt x="54" y="51"/>
                    <a:pt x="66" y="49"/>
                  </a:cubicBezTo>
                  <a:cubicBezTo>
                    <a:pt x="71" y="48"/>
                    <a:pt x="73" y="49"/>
                    <a:pt x="78" y="40"/>
                  </a:cubicBezTo>
                  <a:cubicBezTo>
                    <a:pt x="79" y="38"/>
                    <a:pt x="80" y="36"/>
                    <a:pt x="77" y="33"/>
                  </a:cubicBezTo>
                  <a:cubicBezTo>
                    <a:pt x="74" y="31"/>
                    <a:pt x="71" y="29"/>
                    <a:pt x="66" y="28"/>
                  </a:cubicBezTo>
                  <a:cubicBezTo>
                    <a:pt x="66" y="28"/>
                    <a:pt x="65" y="28"/>
                    <a:pt x="64" y="28"/>
                  </a:cubicBezTo>
                  <a:cubicBezTo>
                    <a:pt x="61" y="28"/>
                    <a:pt x="59" y="29"/>
                    <a:pt x="56" y="31"/>
                  </a:cubicBezTo>
                  <a:cubicBezTo>
                    <a:pt x="55" y="31"/>
                    <a:pt x="54" y="31"/>
                    <a:pt x="54" y="31"/>
                  </a:cubicBezTo>
                  <a:cubicBezTo>
                    <a:pt x="52" y="31"/>
                    <a:pt x="50" y="29"/>
                    <a:pt x="47" y="29"/>
                  </a:cubicBezTo>
                  <a:cubicBezTo>
                    <a:pt x="44" y="28"/>
                    <a:pt x="45" y="23"/>
                    <a:pt x="45" y="17"/>
                  </a:cubicBezTo>
                  <a:cubicBezTo>
                    <a:pt x="45" y="17"/>
                    <a:pt x="46" y="14"/>
                    <a:pt x="46" y="9"/>
                  </a:cubicBezTo>
                  <a:cubicBezTo>
                    <a:pt x="47" y="4"/>
                    <a:pt x="43" y="6"/>
                    <a:pt x="41" y="3"/>
                  </a:cubicBezTo>
                  <a:cubicBezTo>
                    <a:pt x="40" y="1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87"/>
            <p:cNvSpPr>
              <a:spLocks/>
            </p:cNvSpPr>
            <p:nvPr/>
          </p:nvSpPr>
          <p:spPr bwMode="auto">
            <a:xfrm>
              <a:off x="14771688" y="-7951788"/>
              <a:ext cx="746125" cy="787400"/>
            </a:xfrm>
            <a:custGeom>
              <a:avLst/>
              <a:gdLst>
                <a:gd name="T0" fmla="*/ 151 w 176"/>
                <a:gd name="T1" fmla="*/ 1 h 186"/>
                <a:gd name="T2" fmla="*/ 144 w 176"/>
                <a:gd name="T3" fmla="*/ 18 h 186"/>
                <a:gd name="T4" fmla="*/ 147 w 176"/>
                <a:gd name="T5" fmla="*/ 32 h 186"/>
                <a:gd name="T6" fmla="*/ 139 w 176"/>
                <a:gd name="T7" fmla="*/ 48 h 186"/>
                <a:gd name="T8" fmla="*/ 126 w 176"/>
                <a:gd name="T9" fmla="*/ 69 h 186"/>
                <a:gd name="T10" fmla="*/ 108 w 176"/>
                <a:gd name="T11" fmla="*/ 84 h 186"/>
                <a:gd name="T12" fmla="*/ 105 w 176"/>
                <a:gd name="T13" fmla="*/ 72 h 186"/>
                <a:gd name="T14" fmla="*/ 100 w 176"/>
                <a:gd name="T15" fmla="*/ 67 h 186"/>
                <a:gd name="T16" fmla="*/ 96 w 176"/>
                <a:gd name="T17" fmla="*/ 84 h 186"/>
                <a:gd name="T18" fmla="*/ 91 w 176"/>
                <a:gd name="T19" fmla="*/ 100 h 186"/>
                <a:gd name="T20" fmla="*/ 74 w 176"/>
                <a:gd name="T21" fmla="*/ 104 h 186"/>
                <a:gd name="T22" fmla="*/ 63 w 176"/>
                <a:gd name="T23" fmla="*/ 108 h 186"/>
                <a:gd name="T24" fmla="*/ 53 w 176"/>
                <a:gd name="T25" fmla="*/ 108 h 186"/>
                <a:gd name="T26" fmla="*/ 50 w 176"/>
                <a:gd name="T27" fmla="*/ 108 h 186"/>
                <a:gd name="T28" fmla="*/ 37 w 176"/>
                <a:gd name="T29" fmla="*/ 121 h 186"/>
                <a:gd name="T30" fmla="*/ 31 w 176"/>
                <a:gd name="T31" fmla="*/ 120 h 186"/>
                <a:gd name="T32" fmla="*/ 5 w 176"/>
                <a:gd name="T33" fmla="*/ 140 h 186"/>
                <a:gd name="T34" fmla="*/ 24 w 176"/>
                <a:gd name="T35" fmla="*/ 158 h 186"/>
                <a:gd name="T36" fmla="*/ 13 w 176"/>
                <a:gd name="T37" fmla="*/ 175 h 186"/>
                <a:gd name="T38" fmla="*/ 20 w 176"/>
                <a:gd name="T39" fmla="*/ 186 h 186"/>
                <a:gd name="T40" fmla="*/ 27 w 176"/>
                <a:gd name="T41" fmla="*/ 162 h 186"/>
                <a:gd name="T42" fmla="*/ 28 w 176"/>
                <a:gd name="T43" fmla="*/ 141 h 186"/>
                <a:gd name="T44" fmla="*/ 44 w 176"/>
                <a:gd name="T45" fmla="*/ 130 h 186"/>
                <a:gd name="T46" fmla="*/ 47 w 176"/>
                <a:gd name="T47" fmla="*/ 130 h 186"/>
                <a:gd name="T48" fmla="*/ 51 w 176"/>
                <a:gd name="T49" fmla="*/ 136 h 186"/>
                <a:gd name="T50" fmla="*/ 48 w 176"/>
                <a:gd name="T51" fmla="*/ 159 h 186"/>
                <a:gd name="T52" fmla="*/ 57 w 176"/>
                <a:gd name="T53" fmla="*/ 143 h 186"/>
                <a:gd name="T54" fmla="*/ 73 w 176"/>
                <a:gd name="T55" fmla="*/ 130 h 186"/>
                <a:gd name="T56" fmla="*/ 68 w 176"/>
                <a:gd name="T57" fmla="*/ 115 h 186"/>
                <a:gd name="T58" fmla="*/ 83 w 176"/>
                <a:gd name="T59" fmla="*/ 118 h 186"/>
                <a:gd name="T60" fmla="*/ 81 w 176"/>
                <a:gd name="T61" fmla="*/ 136 h 186"/>
                <a:gd name="T62" fmla="*/ 91 w 176"/>
                <a:gd name="T63" fmla="*/ 139 h 186"/>
                <a:gd name="T64" fmla="*/ 100 w 176"/>
                <a:gd name="T65" fmla="*/ 120 h 186"/>
                <a:gd name="T66" fmla="*/ 116 w 176"/>
                <a:gd name="T67" fmla="*/ 118 h 186"/>
                <a:gd name="T68" fmla="*/ 125 w 176"/>
                <a:gd name="T69" fmla="*/ 120 h 186"/>
                <a:gd name="T70" fmla="*/ 152 w 176"/>
                <a:gd name="T71" fmla="*/ 97 h 186"/>
                <a:gd name="T72" fmla="*/ 158 w 176"/>
                <a:gd name="T73" fmla="*/ 72 h 186"/>
                <a:gd name="T74" fmla="*/ 163 w 176"/>
                <a:gd name="T75" fmla="*/ 49 h 186"/>
                <a:gd name="T76" fmla="*/ 173 w 176"/>
                <a:gd name="T77" fmla="*/ 28 h 186"/>
                <a:gd name="T78" fmla="*/ 168 w 176"/>
                <a:gd name="T79" fmla="*/ 6 h 186"/>
                <a:gd name="T80" fmla="*/ 166 w 176"/>
                <a:gd name="T81" fmla="*/ 6 h 186"/>
                <a:gd name="T82" fmla="*/ 153 w 176"/>
                <a:gd name="T8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86">
                  <a:moveTo>
                    <a:pt x="153" y="0"/>
                  </a:moveTo>
                  <a:cubicBezTo>
                    <a:pt x="153" y="0"/>
                    <a:pt x="152" y="0"/>
                    <a:pt x="151" y="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18"/>
                    <a:pt x="145" y="22"/>
                    <a:pt x="146" y="24"/>
                  </a:cubicBezTo>
                  <a:cubicBezTo>
                    <a:pt x="148" y="27"/>
                    <a:pt x="147" y="32"/>
                    <a:pt x="147" y="32"/>
                  </a:cubicBezTo>
                  <a:cubicBezTo>
                    <a:pt x="147" y="32"/>
                    <a:pt x="146" y="35"/>
                    <a:pt x="144" y="39"/>
                  </a:cubicBezTo>
                  <a:cubicBezTo>
                    <a:pt x="143" y="42"/>
                    <a:pt x="141" y="44"/>
                    <a:pt x="139" y="48"/>
                  </a:cubicBezTo>
                  <a:cubicBezTo>
                    <a:pt x="137" y="53"/>
                    <a:pt x="136" y="58"/>
                    <a:pt x="133" y="60"/>
                  </a:cubicBezTo>
                  <a:cubicBezTo>
                    <a:pt x="131" y="62"/>
                    <a:pt x="129" y="66"/>
                    <a:pt x="126" y="69"/>
                  </a:cubicBezTo>
                  <a:cubicBezTo>
                    <a:pt x="124" y="71"/>
                    <a:pt x="120" y="74"/>
                    <a:pt x="120" y="74"/>
                  </a:cubicBezTo>
                  <a:cubicBezTo>
                    <a:pt x="112" y="79"/>
                    <a:pt x="110" y="84"/>
                    <a:pt x="108" y="84"/>
                  </a:cubicBezTo>
                  <a:cubicBezTo>
                    <a:pt x="108" y="84"/>
                    <a:pt x="107" y="84"/>
                    <a:pt x="107" y="83"/>
                  </a:cubicBezTo>
                  <a:cubicBezTo>
                    <a:pt x="100" y="76"/>
                    <a:pt x="105" y="76"/>
                    <a:pt x="105" y="72"/>
                  </a:cubicBezTo>
                  <a:cubicBezTo>
                    <a:pt x="106" y="68"/>
                    <a:pt x="105" y="65"/>
                    <a:pt x="103" y="65"/>
                  </a:cubicBezTo>
                  <a:cubicBezTo>
                    <a:pt x="102" y="65"/>
                    <a:pt x="101" y="66"/>
                    <a:pt x="100" y="67"/>
                  </a:cubicBezTo>
                  <a:cubicBezTo>
                    <a:pt x="97" y="70"/>
                    <a:pt x="96" y="72"/>
                    <a:pt x="95" y="75"/>
                  </a:cubicBezTo>
                  <a:cubicBezTo>
                    <a:pt x="94" y="77"/>
                    <a:pt x="97" y="80"/>
                    <a:pt x="96" y="84"/>
                  </a:cubicBezTo>
                  <a:cubicBezTo>
                    <a:pt x="95" y="88"/>
                    <a:pt x="93" y="93"/>
                    <a:pt x="93" y="93"/>
                  </a:cubicBezTo>
                  <a:cubicBezTo>
                    <a:pt x="93" y="93"/>
                    <a:pt x="96" y="97"/>
                    <a:pt x="91" y="100"/>
                  </a:cubicBezTo>
                  <a:cubicBezTo>
                    <a:pt x="86" y="103"/>
                    <a:pt x="86" y="108"/>
                    <a:pt x="83" y="108"/>
                  </a:cubicBezTo>
                  <a:cubicBezTo>
                    <a:pt x="80" y="108"/>
                    <a:pt x="77" y="104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65" y="106"/>
                    <a:pt x="66" y="108"/>
                    <a:pt x="63" y="108"/>
                  </a:cubicBezTo>
                  <a:cubicBezTo>
                    <a:pt x="61" y="109"/>
                    <a:pt x="59" y="109"/>
                    <a:pt x="58" y="109"/>
                  </a:cubicBezTo>
                  <a:cubicBezTo>
                    <a:pt x="56" y="109"/>
                    <a:pt x="54" y="109"/>
                    <a:pt x="53" y="108"/>
                  </a:cubicBezTo>
                  <a:cubicBezTo>
                    <a:pt x="52" y="108"/>
                    <a:pt x="52" y="107"/>
                    <a:pt x="51" y="107"/>
                  </a:cubicBezTo>
                  <a:cubicBezTo>
                    <a:pt x="51" y="107"/>
                    <a:pt x="51" y="108"/>
                    <a:pt x="50" y="108"/>
                  </a:cubicBezTo>
                  <a:cubicBezTo>
                    <a:pt x="42" y="119"/>
                    <a:pt x="49" y="119"/>
                    <a:pt x="41" y="121"/>
                  </a:cubicBezTo>
                  <a:cubicBezTo>
                    <a:pt x="39" y="121"/>
                    <a:pt x="38" y="121"/>
                    <a:pt x="37" y="121"/>
                  </a:cubicBezTo>
                  <a:cubicBezTo>
                    <a:pt x="35" y="121"/>
                    <a:pt x="34" y="121"/>
                    <a:pt x="33" y="121"/>
                  </a:cubicBezTo>
                  <a:cubicBezTo>
                    <a:pt x="32" y="121"/>
                    <a:pt x="31" y="120"/>
                    <a:pt x="31" y="120"/>
                  </a:cubicBezTo>
                  <a:cubicBezTo>
                    <a:pt x="29" y="120"/>
                    <a:pt x="28" y="121"/>
                    <a:pt x="27" y="122"/>
                  </a:cubicBezTo>
                  <a:cubicBezTo>
                    <a:pt x="9" y="136"/>
                    <a:pt x="7" y="135"/>
                    <a:pt x="5" y="140"/>
                  </a:cubicBezTo>
                  <a:cubicBezTo>
                    <a:pt x="3" y="144"/>
                    <a:pt x="0" y="148"/>
                    <a:pt x="7" y="149"/>
                  </a:cubicBezTo>
                  <a:cubicBezTo>
                    <a:pt x="15" y="151"/>
                    <a:pt x="24" y="158"/>
                    <a:pt x="24" y="158"/>
                  </a:cubicBezTo>
                  <a:cubicBezTo>
                    <a:pt x="24" y="158"/>
                    <a:pt x="23" y="159"/>
                    <a:pt x="18" y="164"/>
                  </a:cubicBezTo>
                  <a:cubicBezTo>
                    <a:pt x="14" y="170"/>
                    <a:pt x="12" y="170"/>
                    <a:pt x="13" y="175"/>
                  </a:cubicBezTo>
                  <a:cubicBezTo>
                    <a:pt x="13" y="180"/>
                    <a:pt x="16" y="184"/>
                    <a:pt x="18" y="184"/>
                  </a:cubicBezTo>
                  <a:cubicBezTo>
                    <a:pt x="19" y="184"/>
                    <a:pt x="19" y="186"/>
                    <a:pt x="20" y="186"/>
                  </a:cubicBezTo>
                  <a:cubicBezTo>
                    <a:pt x="20" y="186"/>
                    <a:pt x="21" y="184"/>
                    <a:pt x="23" y="179"/>
                  </a:cubicBezTo>
                  <a:cubicBezTo>
                    <a:pt x="28" y="168"/>
                    <a:pt x="27" y="165"/>
                    <a:pt x="27" y="162"/>
                  </a:cubicBezTo>
                  <a:cubicBezTo>
                    <a:pt x="27" y="159"/>
                    <a:pt x="38" y="153"/>
                    <a:pt x="36" y="152"/>
                  </a:cubicBezTo>
                  <a:cubicBezTo>
                    <a:pt x="27" y="146"/>
                    <a:pt x="17" y="152"/>
                    <a:pt x="28" y="141"/>
                  </a:cubicBezTo>
                  <a:cubicBezTo>
                    <a:pt x="38" y="133"/>
                    <a:pt x="40" y="130"/>
                    <a:pt x="43" y="130"/>
                  </a:cubicBezTo>
                  <a:cubicBezTo>
                    <a:pt x="43" y="130"/>
                    <a:pt x="44" y="130"/>
                    <a:pt x="44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7" y="130"/>
                    <a:pt x="47" y="130"/>
                  </a:cubicBezTo>
                  <a:cubicBezTo>
                    <a:pt x="48" y="130"/>
                    <a:pt x="48" y="130"/>
                    <a:pt x="49" y="130"/>
                  </a:cubicBezTo>
                  <a:cubicBezTo>
                    <a:pt x="51" y="130"/>
                    <a:pt x="53" y="131"/>
                    <a:pt x="51" y="136"/>
                  </a:cubicBezTo>
                  <a:cubicBezTo>
                    <a:pt x="47" y="146"/>
                    <a:pt x="47" y="142"/>
                    <a:pt x="47" y="148"/>
                  </a:cubicBezTo>
                  <a:cubicBezTo>
                    <a:pt x="47" y="154"/>
                    <a:pt x="46" y="159"/>
                    <a:pt x="48" y="159"/>
                  </a:cubicBezTo>
                  <a:cubicBezTo>
                    <a:pt x="48" y="159"/>
                    <a:pt x="49" y="158"/>
                    <a:pt x="50" y="157"/>
                  </a:cubicBezTo>
                  <a:cubicBezTo>
                    <a:pt x="58" y="149"/>
                    <a:pt x="53" y="144"/>
                    <a:pt x="57" y="143"/>
                  </a:cubicBezTo>
                  <a:cubicBezTo>
                    <a:pt x="67" y="139"/>
                    <a:pt x="70" y="140"/>
                    <a:pt x="73" y="139"/>
                  </a:cubicBezTo>
                  <a:cubicBezTo>
                    <a:pt x="76" y="137"/>
                    <a:pt x="79" y="131"/>
                    <a:pt x="73" y="130"/>
                  </a:cubicBezTo>
                  <a:cubicBezTo>
                    <a:pt x="68" y="129"/>
                    <a:pt x="74" y="129"/>
                    <a:pt x="69" y="124"/>
                  </a:cubicBezTo>
                  <a:cubicBezTo>
                    <a:pt x="63" y="118"/>
                    <a:pt x="64" y="115"/>
                    <a:pt x="68" y="115"/>
                  </a:cubicBezTo>
                  <a:cubicBezTo>
                    <a:pt x="69" y="115"/>
                    <a:pt x="70" y="115"/>
                    <a:pt x="71" y="116"/>
                  </a:cubicBezTo>
                  <a:cubicBezTo>
                    <a:pt x="77" y="117"/>
                    <a:pt x="83" y="116"/>
                    <a:pt x="83" y="118"/>
                  </a:cubicBezTo>
                  <a:cubicBezTo>
                    <a:pt x="83" y="121"/>
                    <a:pt x="86" y="124"/>
                    <a:pt x="84" y="127"/>
                  </a:cubicBezTo>
                  <a:cubicBezTo>
                    <a:pt x="81" y="130"/>
                    <a:pt x="81" y="136"/>
                    <a:pt x="81" y="136"/>
                  </a:cubicBezTo>
                  <a:cubicBezTo>
                    <a:pt x="81" y="136"/>
                    <a:pt x="83" y="140"/>
                    <a:pt x="87" y="140"/>
                  </a:cubicBezTo>
                  <a:cubicBezTo>
                    <a:pt x="88" y="140"/>
                    <a:pt x="90" y="139"/>
                    <a:pt x="91" y="139"/>
                  </a:cubicBezTo>
                  <a:cubicBezTo>
                    <a:pt x="97" y="135"/>
                    <a:pt x="104" y="132"/>
                    <a:pt x="103" y="128"/>
                  </a:cubicBezTo>
                  <a:cubicBezTo>
                    <a:pt x="102" y="124"/>
                    <a:pt x="98" y="121"/>
                    <a:pt x="100" y="120"/>
                  </a:cubicBezTo>
                  <a:cubicBezTo>
                    <a:pt x="107" y="118"/>
                    <a:pt x="110" y="116"/>
                    <a:pt x="112" y="116"/>
                  </a:cubicBezTo>
                  <a:cubicBezTo>
                    <a:pt x="114" y="116"/>
                    <a:pt x="115" y="117"/>
                    <a:pt x="116" y="118"/>
                  </a:cubicBezTo>
                  <a:cubicBezTo>
                    <a:pt x="118" y="120"/>
                    <a:pt x="120" y="121"/>
                    <a:pt x="122" y="121"/>
                  </a:cubicBezTo>
                  <a:cubicBezTo>
                    <a:pt x="123" y="121"/>
                    <a:pt x="123" y="120"/>
                    <a:pt x="125" y="120"/>
                  </a:cubicBezTo>
                  <a:cubicBezTo>
                    <a:pt x="135" y="113"/>
                    <a:pt x="144" y="111"/>
                    <a:pt x="143" y="108"/>
                  </a:cubicBezTo>
                  <a:cubicBezTo>
                    <a:pt x="143" y="105"/>
                    <a:pt x="152" y="97"/>
                    <a:pt x="152" y="97"/>
                  </a:cubicBezTo>
                  <a:cubicBezTo>
                    <a:pt x="152" y="97"/>
                    <a:pt x="159" y="93"/>
                    <a:pt x="159" y="87"/>
                  </a:cubicBezTo>
                  <a:cubicBezTo>
                    <a:pt x="159" y="81"/>
                    <a:pt x="159" y="80"/>
                    <a:pt x="158" y="72"/>
                  </a:cubicBezTo>
                  <a:cubicBezTo>
                    <a:pt x="157" y="65"/>
                    <a:pt x="155" y="59"/>
                    <a:pt x="157" y="55"/>
                  </a:cubicBezTo>
                  <a:cubicBezTo>
                    <a:pt x="159" y="51"/>
                    <a:pt x="158" y="49"/>
                    <a:pt x="163" y="49"/>
                  </a:cubicBezTo>
                  <a:cubicBezTo>
                    <a:pt x="167" y="49"/>
                    <a:pt x="172" y="38"/>
                    <a:pt x="172" y="38"/>
                  </a:cubicBezTo>
                  <a:cubicBezTo>
                    <a:pt x="172" y="38"/>
                    <a:pt x="173" y="31"/>
                    <a:pt x="173" y="28"/>
                  </a:cubicBezTo>
                  <a:cubicBezTo>
                    <a:pt x="173" y="24"/>
                    <a:pt x="176" y="20"/>
                    <a:pt x="173" y="16"/>
                  </a:cubicBezTo>
                  <a:cubicBezTo>
                    <a:pt x="169" y="12"/>
                    <a:pt x="171" y="6"/>
                    <a:pt x="168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6"/>
                    <a:pt x="167" y="6"/>
                    <a:pt x="166" y="6"/>
                  </a:cubicBezTo>
                  <a:cubicBezTo>
                    <a:pt x="163" y="6"/>
                    <a:pt x="157" y="5"/>
                    <a:pt x="157" y="5"/>
                  </a:cubicBezTo>
                  <a:cubicBezTo>
                    <a:pt x="157" y="5"/>
                    <a:pt x="156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88"/>
            <p:cNvSpPr>
              <a:spLocks/>
            </p:cNvSpPr>
            <p:nvPr/>
          </p:nvSpPr>
          <p:spPr bwMode="auto">
            <a:xfrm>
              <a:off x="15251113" y="-11118851"/>
              <a:ext cx="185738" cy="203200"/>
            </a:xfrm>
            <a:custGeom>
              <a:avLst/>
              <a:gdLst>
                <a:gd name="T0" fmla="*/ 19 w 44"/>
                <a:gd name="T1" fmla="*/ 0 h 48"/>
                <a:gd name="T2" fmla="*/ 12 w 44"/>
                <a:gd name="T3" fmla="*/ 6 h 48"/>
                <a:gd name="T4" fmla="*/ 11 w 44"/>
                <a:gd name="T5" fmla="*/ 11 h 48"/>
                <a:gd name="T6" fmla="*/ 4 w 44"/>
                <a:gd name="T7" fmla="*/ 17 h 48"/>
                <a:gd name="T8" fmla="*/ 2 w 44"/>
                <a:gd name="T9" fmla="*/ 22 h 48"/>
                <a:gd name="T10" fmla="*/ 3 w 44"/>
                <a:gd name="T11" fmla="*/ 27 h 48"/>
                <a:gd name="T12" fmla="*/ 8 w 44"/>
                <a:gd name="T13" fmla="*/ 33 h 48"/>
                <a:gd name="T14" fmla="*/ 9 w 44"/>
                <a:gd name="T15" fmla="*/ 38 h 48"/>
                <a:gd name="T16" fmla="*/ 13 w 44"/>
                <a:gd name="T17" fmla="*/ 44 h 48"/>
                <a:gd name="T18" fmla="*/ 17 w 44"/>
                <a:gd name="T19" fmla="*/ 48 h 48"/>
                <a:gd name="T20" fmla="*/ 19 w 44"/>
                <a:gd name="T21" fmla="*/ 47 h 48"/>
                <a:gd name="T22" fmla="*/ 25 w 44"/>
                <a:gd name="T23" fmla="*/ 41 h 48"/>
                <a:gd name="T24" fmla="*/ 29 w 44"/>
                <a:gd name="T25" fmla="*/ 37 h 48"/>
                <a:gd name="T26" fmla="*/ 34 w 44"/>
                <a:gd name="T27" fmla="*/ 33 h 48"/>
                <a:gd name="T28" fmla="*/ 38 w 44"/>
                <a:gd name="T29" fmla="*/ 28 h 48"/>
                <a:gd name="T30" fmla="*/ 43 w 44"/>
                <a:gd name="T31" fmla="*/ 21 h 48"/>
                <a:gd name="T32" fmla="*/ 39 w 44"/>
                <a:gd name="T33" fmla="*/ 16 h 48"/>
                <a:gd name="T34" fmla="*/ 36 w 44"/>
                <a:gd name="T35" fmla="*/ 13 h 48"/>
                <a:gd name="T36" fmla="*/ 32 w 44"/>
                <a:gd name="T37" fmla="*/ 8 h 48"/>
                <a:gd name="T38" fmla="*/ 31 w 44"/>
                <a:gd name="T39" fmla="*/ 4 h 48"/>
                <a:gd name="T40" fmla="*/ 22 w 44"/>
                <a:gd name="T41" fmla="*/ 2 h 48"/>
                <a:gd name="T42" fmla="*/ 19 w 44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48">
                  <a:moveTo>
                    <a:pt x="19" y="0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5" y="13"/>
                    <a:pt x="4" y="17"/>
                    <a:pt x="4" y="17"/>
                  </a:cubicBezTo>
                  <a:cubicBezTo>
                    <a:pt x="4" y="17"/>
                    <a:pt x="2" y="20"/>
                    <a:pt x="2" y="22"/>
                  </a:cubicBezTo>
                  <a:cubicBezTo>
                    <a:pt x="2" y="24"/>
                    <a:pt x="0" y="25"/>
                    <a:pt x="3" y="27"/>
                  </a:cubicBezTo>
                  <a:cubicBezTo>
                    <a:pt x="7" y="30"/>
                    <a:pt x="9" y="31"/>
                    <a:pt x="8" y="33"/>
                  </a:cubicBezTo>
                  <a:cubicBezTo>
                    <a:pt x="8" y="36"/>
                    <a:pt x="7" y="36"/>
                    <a:pt x="9" y="38"/>
                  </a:cubicBezTo>
                  <a:cubicBezTo>
                    <a:pt x="12" y="41"/>
                    <a:pt x="9" y="42"/>
                    <a:pt x="13" y="44"/>
                  </a:cubicBezTo>
                  <a:cubicBezTo>
                    <a:pt x="15" y="46"/>
                    <a:pt x="16" y="48"/>
                    <a:pt x="17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2" y="45"/>
                    <a:pt x="24" y="43"/>
                    <a:pt x="25" y="41"/>
                  </a:cubicBezTo>
                  <a:cubicBezTo>
                    <a:pt x="26" y="40"/>
                    <a:pt x="27" y="39"/>
                    <a:pt x="29" y="37"/>
                  </a:cubicBezTo>
                  <a:cubicBezTo>
                    <a:pt x="30" y="36"/>
                    <a:pt x="33" y="34"/>
                    <a:pt x="34" y="33"/>
                  </a:cubicBezTo>
                  <a:cubicBezTo>
                    <a:pt x="35" y="31"/>
                    <a:pt x="35" y="30"/>
                    <a:pt x="38" y="28"/>
                  </a:cubicBezTo>
                  <a:cubicBezTo>
                    <a:pt x="41" y="25"/>
                    <a:pt x="44" y="23"/>
                    <a:pt x="43" y="21"/>
                  </a:cubicBezTo>
                  <a:cubicBezTo>
                    <a:pt x="42" y="19"/>
                    <a:pt x="39" y="16"/>
                    <a:pt x="39" y="16"/>
                  </a:cubicBezTo>
                  <a:cubicBezTo>
                    <a:pt x="39" y="16"/>
                    <a:pt x="37" y="14"/>
                    <a:pt x="36" y="13"/>
                  </a:cubicBezTo>
                  <a:cubicBezTo>
                    <a:pt x="35" y="11"/>
                    <a:pt x="31" y="10"/>
                    <a:pt x="32" y="8"/>
                  </a:cubicBezTo>
                  <a:cubicBezTo>
                    <a:pt x="34" y="6"/>
                    <a:pt x="34" y="4"/>
                    <a:pt x="31" y="4"/>
                  </a:cubicBezTo>
                  <a:cubicBezTo>
                    <a:pt x="23" y="4"/>
                    <a:pt x="22" y="2"/>
                    <a:pt x="22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89"/>
            <p:cNvSpPr>
              <a:spLocks/>
            </p:cNvSpPr>
            <p:nvPr/>
          </p:nvSpPr>
          <p:spPr bwMode="auto">
            <a:xfrm>
              <a:off x="15576550" y="-11093451"/>
              <a:ext cx="101600" cy="119063"/>
            </a:xfrm>
            <a:custGeom>
              <a:avLst/>
              <a:gdLst>
                <a:gd name="T0" fmla="*/ 2 w 24"/>
                <a:gd name="T1" fmla="*/ 0 h 28"/>
                <a:gd name="T2" fmla="*/ 4 w 24"/>
                <a:gd name="T3" fmla="*/ 7 h 28"/>
                <a:gd name="T4" fmla="*/ 2 w 24"/>
                <a:gd name="T5" fmla="*/ 14 h 28"/>
                <a:gd name="T6" fmla="*/ 2 w 24"/>
                <a:gd name="T7" fmla="*/ 23 h 28"/>
                <a:gd name="T8" fmla="*/ 7 w 24"/>
                <a:gd name="T9" fmla="*/ 28 h 28"/>
                <a:gd name="T10" fmla="*/ 7 w 24"/>
                <a:gd name="T11" fmla="*/ 28 h 28"/>
                <a:gd name="T12" fmla="*/ 12 w 24"/>
                <a:gd name="T13" fmla="*/ 23 h 28"/>
                <a:gd name="T14" fmla="*/ 16 w 24"/>
                <a:gd name="T15" fmla="*/ 18 h 28"/>
                <a:gd name="T16" fmla="*/ 22 w 24"/>
                <a:gd name="T17" fmla="*/ 17 h 28"/>
                <a:gd name="T18" fmla="*/ 23 w 24"/>
                <a:gd name="T19" fmla="*/ 11 h 28"/>
                <a:gd name="T20" fmla="*/ 21 w 24"/>
                <a:gd name="T21" fmla="*/ 8 h 28"/>
                <a:gd name="T22" fmla="*/ 20 w 24"/>
                <a:gd name="T23" fmla="*/ 8 h 28"/>
                <a:gd name="T24" fmla="*/ 13 w 24"/>
                <a:gd name="T25" fmla="*/ 9 h 28"/>
                <a:gd name="T26" fmla="*/ 8 w 24"/>
                <a:gd name="T27" fmla="*/ 3 h 28"/>
                <a:gd name="T28" fmla="*/ 2 w 24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8">
                  <a:moveTo>
                    <a:pt x="2" y="0"/>
                  </a:moveTo>
                  <a:cubicBezTo>
                    <a:pt x="2" y="0"/>
                    <a:pt x="3" y="3"/>
                    <a:pt x="4" y="7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1" y="17"/>
                    <a:pt x="0" y="21"/>
                    <a:pt x="2" y="23"/>
                  </a:cubicBezTo>
                  <a:cubicBezTo>
                    <a:pt x="4" y="24"/>
                    <a:pt x="5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7"/>
                    <a:pt x="12" y="25"/>
                    <a:pt x="12" y="23"/>
                  </a:cubicBezTo>
                  <a:cubicBezTo>
                    <a:pt x="12" y="21"/>
                    <a:pt x="13" y="19"/>
                    <a:pt x="16" y="18"/>
                  </a:cubicBezTo>
                  <a:cubicBezTo>
                    <a:pt x="18" y="18"/>
                    <a:pt x="22" y="17"/>
                    <a:pt x="22" y="1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17" y="8"/>
                    <a:pt x="13" y="9"/>
                    <a:pt x="13" y="9"/>
                  </a:cubicBezTo>
                  <a:cubicBezTo>
                    <a:pt x="10" y="5"/>
                    <a:pt x="8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90"/>
            <p:cNvSpPr>
              <a:spLocks/>
            </p:cNvSpPr>
            <p:nvPr/>
          </p:nvSpPr>
          <p:spPr bwMode="auto">
            <a:xfrm>
              <a:off x="15813088" y="-11083926"/>
              <a:ext cx="230188" cy="96838"/>
            </a:xfrm>
            <a:custGeom>
              <a:avLst/>
              <a:gdLst>
                <a:gd name="T0" fmla="*/ 24 w 54"/>
                <a:gd name="T1" fmla="*/ 0 h 23"/>
                <a:gd name="T2" fmla="*/ 18 w 54"/>
                <a:gd name="T3" fmla="*/ 2 h 23"/>
                <a:gd name="T4" fmla="*/ 11 w 54"/>
                <a:gd name="T5" fmla="*/ 3 h 23"/>
                <a:gd name="T6" fmla="*/ 8 w 54"/>
                <a:gd name="T7" fmla="*/ 2 h 23"/>
                <a:gd name="T8" fmla="*/ 1 w 54"/>
                <a:gd name="T9" fmla="*/ 0 h 23"/>
                <a:gd name="T10" fmla="*/ 1 w 54"/>
                <a:gd name="T11" fmla="*/ 1 h 23"/>
                <a:gd name="T12" fmla="*/ 3 w 54"/>
                <a:gd name="T13" fmla="*/ 8 h 23"/>
                <a:gd name="T14" fmla="*/ 2 w 54"/>
                <a:gd name="T15" fmla="*/ 12 h 23"/>
                <a:gd name="T16" fmla="*/ 5 w 54"/>
                <a:gd name="T17" fmla="*/ 16 h 23"/>
                <a:gd name="T18" fmla="*/ 11 w 54"/>
                <a:gd name="T19" fmla="*/ 17 h 23"/>
                <a:gd name="T20" fmla="*/ 24 w 54"/>
                <a:gd name="T21" fmla="*/ 22 h 23"/>
                <a:gd name="T22" fmla="*/ 26 w 54"/>
                <a:gd name="T23" fmla="*/ 23 h 23"/>
                <a:gd name="T24" fmla="*/ 28 w 54"/>
                <a:gd name="T25" fmla="*/ 22 h 23"/>
                <a:gd name="T26" fmla="*/ 40 w 54"/>
                <a:gd name="T27" fmla="*/ 17 h 23"/>
                <a:gd name="T28" fmla="*/ 43 w 54"/>
                <a:gd name="T29" fmla="*/ 13 h 23"/>
                <a:gd name="T30" fmla="*/ 51 w 54"/>
                <a:gd name="T31" fmla="*/ 9 h 23"/>
                <a:gd name="T32" fmla="*/ 41 w 54"/>
                <a:gd name="T33" fmla="*/ 4 h 23"/>
                <a:gd name="T34" fmla="*/ 37 w 54"/>
                <a:gd name="T35" fmla="*/ 6 h 23"/>
                <a:gd name="T36" fmla="*/ 34 w 54"/>
                <a:gd name="T37" fmla="*/ 6 h 23"/>
                <a:gd name="T38" fmla="*/ 25 w 54"/>
                <a:gd name="T39" fmla="*/ 0 h 23"/>
                <a:gd name="T40" fmla="*/ 24 w 54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23">
                  <a:moveTo>
                    <a:pt x="24" y="0"/>
                  </a:moveTo>
                  <a:cubicBezTo>
                    <a:pt x="22" y="0"/>
                    <a:pt x="21" y="1"/>
                    <a:pt x="18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6" y="1"/>
                    <a:pt x="3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3" y="5"/>
                    <a:pt x="3" y="8"/>
                  </a:cubicBezTo>
                  <a:cubicBezTo>
                    <a:pt x="3" y="10"/>
                    <a:pt x="4" y="10"/>
                    <a:pt x="2" y="12"/>
                  </a:cubicBezTo>
                  <a:cubicBezTo>
                    <a:pt x="1" y="14"/>
                    <a:pt x="0" y="15"/>
                    <a:pt x="5" y="16"/>
                  </a:cubicBezTo>
                  <a:cubicBezTo>
                    <a:pt x="9" y="16"/>
                    <a:pt x="8" y="16"/>
                    <a:pt x="11" y="17"/>
                  </a:cubicBezTo>
                  <a:cubicBezTo>
                    <a:pt x="19" y="21"/>
                    <a:pt x="22" y="21"/>
                    <a:pt x="24" y="22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7" y="23"/>
                    <a:pt x="28" y="22"/>
                  </a:cubicBezTo>
                  <a:cubicBezTo>
                    <a:pt x="36" y="18"/>
                    <a:pt x="39" y="19"/>
                    <a:pt x="40" y="17"/>
                  </a:cubicBezTo>
                  <a:cubicBezTo>
                    <a:pt x="40" y="16"/>
                    <a:pt x="42" y="14"/>
                    <a:pt x="43" y="13"/>
                  </a:cubicBezTo>
                  <a:cubicBezTo>
                    <a:pt x="51" y="12"/>
                    <a:pt x="54" y="11"/>
                    <a:pt x="51" y="9"/>
                  </a:cubicBezTo>
                  <a:cubicBezTo>
                    <a:pt x="47" y="8"/>
                    <a:pt x="43" y="4"/>
                    <a:pt x="41" y="4"/>
                  </a:cubicBezTo>
                  <a:cubicBezTo>
                    <a:pt x="38" y="4"/>
                    <a:pt x="38" y="6"/>
                    <a:pt x="37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27" y="2"/>
                    <a:pt x="28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91"/>
            <p:cNvSpPr>
              <a:spLocks/>
            </p:cNvSpPr>
            <p:nvPr/>
          </p:nvSpPr>
          <p:spPr bwMode="auto">
            <a:xfrm>
              <a:off x="15381288" y="-10923588"/>
              <a:ext cx="238125" cy="122238"/>
            </a:xfrm>
            <a:custGeom>
              <a:avLst/>
              <a:gdLst>
                <a:gd name="T0" fmla="*/ 34 w 56"/>
                <a:gd name="T1" fmla="*/ 0 h 29"/>
                <a:gd name="T2" fmla="*/ 30 w 56"/>
                <a:gd name="T3" fmla="*/ 3 h 29"/>
                <a:gd name="T4" fmla="*/ 23 w 56"/>
                <a:gd name="T5" fmla="*/ 8 h 29"/>
                <a:gd name="T6" fmla="*/ 22 w 56"/>
                <a:gd name="T7" fmla="*/ 8 h 29"/>
                <a:gd name="T8" fmla="*/ 22 w 56"/>
                <a:gd name="T9" fmla="*/ 8 h 29"/>
                <a:gd name="T10" fmla="*/ 17 w 56"/>
                <a:gd name="T11" fmla="*/ 11 h 29"/>
                <a:gd name="T12" fmla="*/ 8 w 56"/>
                <a:gd name="T13" fmla="*/ 16 h 29"/>
                <a:gd name="T14" fmla="*/ 3 w 56"/>
                <a:gd name="T15" fmla="*/ 20 h 29"/>
                <a:gd name="T16" fmla="*/ 4 w 56"/>
                <a:gd name="T17" fmla="*/ 25 h 29"/>
                <a:gd name="T18" fmla="*/ 14 w 56"/>
                <a:gd name="T19" fmla="*/ 24 h 29"/>
                <a:gd name="T20" fmla="*/ 20 w 56"/>
                <a:gd name="T21" fmla="*/ 22 h 29"/>
                <a:gd name="T22" fmla="*/ 22 w 56"/>
                <a:gd name="T23" fmla="*/ 23 h 29"/>
                <a:gd name="T24" fmla="*/ 31 w 56"/>
                <a:gd name="T25" fmla="*/ 24 h 29"/>
                <a:gd name="T26" fmla="*/ 40 w 56"/>
                <a:gd name="T27" fmla="*/ 26 h 29"/>
                <a:gd name="T28" fmla="*/ 48 w 56"/>
                <a:gd name="T29" fmla="*/ 29 h 29"/>
                <a:gd name="T30" fmla="*/ 49 w 56"/>
                <a:gd name="T31" fmla="*/ 29 h 29"/>
                <a:gd name="T32" fmla="*/ 54 w 56"/>
                <a:gd name="T33" fmla="*/ 19 h 29"/>
                <a:gd name="T34" fmla="*/ 50 w 56"/>
                <a:gd name="T35" fmla="*/ 15 h 29"/>
                <a:gd name="T36" fmla="*/ 48 w 56"/>
                <a:gd name="T37" fmla="*/ 10 h 29"/>
                <a:gd name="T38" fmla="*/ 48 w 56"/>
                <a:gd name="T39" fmla="*/ 7 h 29"/>
                <a:gd name="T40" fmla="*/ 39 w 56"/>
                <a:gd name="T41" fmla="*/ 6 h 29"/>
                <a:gd name="T42" fmla="*/ 35 w 56"/>
                <a:gd name="T43" fmla="*/ 0 h 29"/>
                <a:gd name="T44" fmla="*/ 34 w 5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29">
                  <a:moveTo>
                    <a:pt x="34" y="0"/>
                  </a:moveTo>
                  <a:cubicBezTo>
                    <a:pt x="32" y="0"/>
                    <a:pt x="29" y="1"/>
                    <a:pt x="30" y="3"/>
                  </a:cubicBezTo>
                  <a:cubicBezTo>
                    <a:pt x="30" y="4"/>
                    <a:pt x="26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8"/>
                    <a:pt x="22" y="9"/>
                    <a:pt x="17" y="11"/>
                  </a:cubicBezTo>
                  <a:cubicBezTo>
                    <a:pt x="12" y="13"/>
                    <a:pt x="11" y="14"/>
                    <a:pt x="8" y="16"/>
                  </a:cubicBezTo>
                  <a:cubicBezTo>
                    <a:pt x="5" y="17"/>
                    <a:pt x="3" y="18"/>
                    <a:pt x="3" y="20"/>
                  </a:cubicBezTo>
                  <a:cubicBezTo>
                    <a:pt x="3" y="22"/>
                    <a:pt x="0" y="25"/>
                    <a:pt x="4" y="25"/>
                  </a:cubicBezTo>
                  <a:cubicBezTo>
                    <a:pt x="8" y="25"/>
                    <a:pt x="12" y="25"/>
                    <a:pt x="14" y="24"/>
                  </a:cubicBezTo>
                  <a:cubicBezTo>
                    <a:pt x="16" y="23"/>
                    <a:pt x="18" y="22"/>
                    <a:pt x="20" y="22"/>
                  </a:cubicBezTo>
                  <a:cubicBezTo>
                    <a:pt x="20" y="22"/>
                    <a:pt x="21" y="23"/>
                    <a:pt x="22" y="23"/>
                  </a:cubicBezTo>
                  <a:cubicBezTo>
                    <a:pt x="25" y="24"/>
                    <a:pt x="27" y="24"/>
                    <a:pt x="31" y="24"/>
                  </a:cubicBezTo>
                  <a:cubicBezTo>
                    <a:pt x="35" y="25"/>
                    <a:pt x="38" y="25"/>
                    <a:pt x="40" y="26"/>
                  </a:cubicBezTo>
                  <a:cubicBezTo>
                    <a:pt x="43" y="27"/>
                    <a:pt x="46" y="29"/>
                    <a:pt x="48" y="29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55" y="24"/>
                    <a:pt x="56" y="22"/>
                    <a:pt x="54" y="19"/>
                  </a:cubicBezTo>
                  <a:cubicBezTo>
                    <a:pt x="53" y="17"/>
                    <a:pt x="51" y="17"/>
                    <a:pt x="50" y="15"/>
                  </a:cubicBezTo>
                  <a:cubicBezTo>
                    <a:pt x="48" y="13"/>
                    <a:pt x="49" y="13"/>
                    <a:pt x="48" y="10"/>
                  </a:cubicBezTo>
                  <a:cubicBezTo>
                    <a:pt x="48" y="7"/>
                    <a:pt x="52" y="9"/>
                    <a:pt x="48" y="7"/>
                  </a:cubicBezTo>
                  <a:cubicBezTo>
                    <a:pt x="43" y="6"/>
                    <a:pt x="41" y="7"/>
                    <a:pt x="39" y="6"/>
                  </a:cubicBezTo>
                  <a:cubicBezTo>
                    <a:pt x="35" y="3"/>
                    <a:pt x="35" y="0"/>
                    <a:pt x="35" y="0"/>
                  </a:cubicBezTo>
                  <a:cubicBezTo>
                    <a:pt x="35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92"/>
            <p:cNvSpPr>
              <a:spLocks noEditPoints="1"/>
            </p:cNvSpPr>
            <p:nvPr/>
          </p:nvSpPr>
          <p:spPr bwMode="auto">
            <a:xfrm>
              <a:off x="13090525" y="-11533188"/>
              <a:ext cx="304800" cy="203200"/>
            </a:xfrm>
            <a:custGeom>
              <a:avLst/>
              <a:gdLst>
                <a:gd name="T0" fmla="*/ 2 w 72"/>
                <a:gd name="T1" fmla="*/ 47 h 48"/>
                <a:gd name="T2" fmla="*/ 0 w 72"/>
                <a:gd name="T3" fmla="*/ 48 h 48"/>
                <a:gd name="T4" fmla="*/ 2 w 72"/>
                <a:gd name="T5" fmla="*/ 47 h 48"/>
                <a:gd name="T6" fmla="*/ 27 w 72"/>
                <a:gd name="T7" fmla="*/ 0 h 48"/>
                <a:gd name="T8" fmla="*/ 25 w 72"/>
                <a:gd name="T9" fmla="*/ 4 h 48"/>
                <a:gd name="T10" fmla="*/ 26 w 72"/>
                <a:gd name="T11" fmla="*/ 12 h 48"/>
                <a:gd name="T12" fmla="*/ 25 w 72"/>
                <a:gd name="T13" fmla="*/ 16 h 48"/>
                <a:gd name="T14" fmla="*/ 20 w 72"/>
                <a:gd name="T15" fmla="*/ 20 h 48"/>
                <a:gd name="T16" fmla="*/ 18 w 72"/>
                <a:gd name="T17" fmla="*/ 25 h 48"/>
                <a:gd name="T18" fmla="*/ 16 w 72"/>
                <a:gd name="T19" fmla="*/ 30 h 48"/>
                <a:gd name="T20" fmla="*/ 14 w 72"/>
                <a:gd name="T21" fmla="*/ 34 h 48"/>
                <a:gd name="T22" fmla="*/ 7 w 72"/>
                <a:gd name="T23" fmla="*/ 39 h 48"/>
                <a:gd name="T24" fmla="*/ 6 w 72"/>
                <a:gd name="T25" fmla="*/ 44 h 48"/>
                <a:gd name="T26" fmla="*/ 2 w 72"/>
                <a:gd name="T27" fmla="*/ 47 h 48"/>
                <a:gd name="T28" fmla="*/ 3 w 72"/>
                <a:gd name="T29" fmla="*/ 47 h 48"/>
                <a:gd name="T30" fmla="*/ 17 w 72"/>
                <a:gd name="T31" fmla="*/ 44 h 48"/>
                <a:gd name="T32" fmla="*/ 23 w 72"/>
                <a:gd name="T33" fmla="*/ 39 h 48"/>
                <a:gd name="T34" fmla="*/ 39 w 72"/>
                <a:gd name="T35" fmla="*/ 41 h 48"/>
                <a:gd name="T36" fmla="*/ 47 w 72"/>
                <a:gd name="T37" fmla="*/ 42 h 48"/>
                <a:gd name="T38" fmla="*/ 51 w 72"/>
                <a:gd name="T39" fmla="*/ 40 h 48"/>
                <a:gd name="T40" fmla="*/ 58 w 72"/>
                <a:gd name="T41" fmla="*/ 35 h 48"/>
                <a:gd name="T42" fmla="*/ 63 w 72"/>
                <a:gd name="T43" fmla="*/ 37 h 48"/>
                <a:gd name="T44" fmla="*/ 64 w 72"/>
                <a:gd name="T45" fmla="*/ 36 h 48"/>
                <a:gd name="T46" fmla="*/ 70 w 72"/>
                <a:gd name="T47" fmla="*/ 25 h 48"/>
                <a:gd name="T48" fmla="*/ 63 w 72"/>
                <a:gd name="T49" fmla="*/ 23 h 48"/>
                <a:gd name="T50" fmla="*/ 62 w 72"/>
                <a:gd name="T51" fmla="*/ 22 h 48"/>
                <a:gd name="T52" fmla="*/ 60 w 72"/>
                <a:gd name="T53" fmla="*/ 23 h 48"/>
                <a:gd name="T54" fmla="*/ 58 w 72"/>
                <a:gd name="T55" fmla="*/ 23 h 48"/>
                <a:gd name="T56" fmla="*/ 54 w 72"/>
                <a:gd name="T57" fmla="*/ 22 h 48"/>
                <a:gd name="T58" fmla="*/ 48 w 72"/>
                <a:gd name="T59" fmla="*/ 16 h 48"/>
                <a:gd name="T60" fmla="*/ 40 w 72"/>
                <a:gd name="T61" fmla="*/ 12 h 48"/>
                <a:gd name="T62" fmla="*/ 40 w 72"/>
                <a:gd name="T63" fmla="*/ 7 h 48"/>
                <a:gd name="T64" fmla="*/ 39 w 72"/>
                <a:gd name="T65" fmla="*/ 2 h 48"/>
                <a:gd name="T66" fmla="*/ 37 w 72"/>
                <a:gd name="T67" fmla="*/ 2 h 48"/>
                <a:gd name="T68" fmla="*/ 32 w 72"/>
                <a:gd name="T69" fmla="*/ 5 h 48"/>
                <a:gd name="T70" fmla="*/ 29 w 72"/>
                <a:gd name="T71" fmla="*/ 1 h 48"/>
                <a:gd name="T72" fmla="*/ 27 w 72"/>
                <a:gd name="T7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48">
                  <a:moveTo>
                    <a:pt x="2" y="47"/>
                  </a:moveTo>
                  <a:cubicBezTo>
                    <a:pt x="0" y="47"/>
                    <a:pt x="0" y="48"/>
                    <a:pt x="0" y="48"/>
                  </a:cubicBezTo>
                  <a:cubicBezTo>
                    <a:pt x="1" y="48"/>
                    <a:pt x="1" y="47"/>
                    <a:pt x="2" y="47"/>
                  </a:cubicBezTo>
                  <a:moveTo>
                    <a:pt x="27" y="0"/>
                  </a:moveTo>
                  <a:cubicBezTo>
                    <a:pt x="25" y="0"/>
                    <a:pt x="25" y="4"/>
                    <a:pt x="25" y="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4"/>
                    <a:pt x="25" y="16"/>
                  </a:cubicBezTo>
                  <a:cubicBezTo>
                    <a:pt x="25" y="17"/>
                    <a:pt x="22" y="19"/>
                    <a:pt x="20" y="20"/>
                  </a:cubicBezTo>
                  <a:cubicBezTo>
                    <a:pt x="18" y="22"/>
                    <a:pt x="19" y="23"/>
                    <a:pt x="18" y="25"/>
                  </a:cubicBezTo>
                  <a:cubicBezTo>
                    <a:pt x="17" y="27"/>
                    <a:pt x="16" y="30"/>
                    <a:pt x="16" y="30"/>
                  </a:cubicBezTo>
                  <a:cubicBezTo>
                    <a:pt x="16" y="30"/>
                    <a:pt x="18" y="33"/>
                    <a:pt x="14" y="34"/>
                  </a:cubicBezTo>
                  <a:cubicBezTo>
                    <a:pt x="10" y="36"/>
                    <a:pt x="9" y="36"/>
                    <a:pt x="7" y="39"/>
                  </a:cubicBezTo>
                  <a:cubicBezTo>
                    <a:pt x="6" y="41"/>
                    <a:pt x="6" y="44"/>
                    <a:pt x="6" y="44"/>
                  </a:cubicBezTo>
                  <a:cubicBezTo>
                    <a:pt x="4" y="46"/>
                    <a:pt x="3" y="47"/>
                    <a:pt x="2" y="47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8" y="47"/>
                    <a:pt x="15" y="46"/>
                    <a:pt x="17" y="44"/>
                  </a:cubicBezTo>
                  <a:cubicBezTo>
                    <a:pt x="18" y="42"/>
                    <a:pt x="23" y="39"/>
                    <a:pt x="23" y="39"/>
                  </a:cubicBezTo>
                  <a:cubicBezTo>
                    <a:pt x="30" y="39"/>
                    <a:pt x="37" y="41"/>
                    <a:pt x="39" y="41"/>
                  </a:cubicBezTo>
                  <a:cubicBezTo>
                    <a:pt x="40" y="41"/>
                    <a:pt x="44" y="42"/>
                    <a:pt x="47" y="42"/>
                  </a:cubicBezTo>
                  <a:cubicBezTo>
                    <a:pt x="49" y="42"/>
                    <a:pt x="51" y="42"/>
                    <a:pt x="51" y="40"/>
                  </a:cubicBezTo>
                  <a:cubicBezTo>
                    <a:pt x="52" y="37"/>
                    <a:pt x="56" y="35"/>
                    <a:pt x="58" y="35"/>
                  </a:cubicBezTo>
                  <a:cubicBezTo>
                    <a:pt x="60" y="35"/>
                    <a:pt x="61" y="37"/>
                    <a:pt x="63" y="37"/>
                  </a:cubicBezTo>
                  <a:cubicBezTo>
                    <a:pt x="63" y="37"/>
                    <a:pt x="64" y="36"/>
                    <a:pt x="64" y="36"/>
                  </a:cubicBezTo>
                  <a:cubicBezTo>
                    <a:pt x="70" y="30"/>
                    <a:pt x="72" y="26"/>
                    <a:pt x="70" y="25"/>
                  </a:cubicBezTo>
                  <a:cubicBezTo>
                    <a:pt x="69" y="24"/>
                    <a:pt x="67" y="23"/>
                    <a:pt x="63" y="23"/>
                  </a:cubicBezTo>
                  <a:cubicBezTo>
                    <a:pt x="63" y="22"/>
                    <a:pt x="62" y="22"/>
                    <a:pt x="62" y="22"/>
                  </a:cubicBezTo>
                  <a:cubicBezTo>
                    <a:pt x="61" y="22"/>
                    <a:pt x="60" y="23"/>
                    <a:pt x="60" y="23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6" y="23"/>
                    <a:pt x="55" y="22"/>
                    <a:pt x="54" y="22"/>
                  </a:cubicBezTo>
                  <a:cubicBezTo>
                    <a:pt x="52" y="20"/>
                    <a:pt x="49" y="16"/>
                    <a:pt x="48" y="16"/>
                  </a:cubicBezTo>
                  <a:cubicBezTo>
                    <a:pt x="40" y="13"/>
                    <a:pt x="41" y="14"/>
                    <a:pt x="40" y="12"/>
                  </a:cubicBezTo>
                  <a:cubicBezTo>
                    <a:pt x="39" y="9"/>
                    <a:pt x="40" y="9"/>
                    <a:pt x="40" y="7"/>
                  </a:cubicBezTo>
                  <a:cubicBezTo>
                    <a:pt x="39" y="4"/>
                    <a:pt x="42" y="3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4" y="2"/>
                    <a:pt x="32" y="5"/>
                    <a:pt x="32" y="5"/>
                  </a:cubicBezTo>
                  <a:cubicBezTo>
                    <a:pt x="29" y="1"/>
                    <a:pt x="32" y="4"/>
                    <a:pt x="29" y="1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93"/>
            <p:cNvSpPr>
              <a:spLocks/>
            </p:cNvSpPr>
            <p:nvPr/>
          </p:nvSpPr>
          <p:spPr bwMode="auto">
            <a:xfrm>
              <a:off x="12623800" y="-11710988"/>
              <a:ext cx="522288" cy="282575"/>
            </a:xfrm>
            <a:custGeom>
              <a:avLst/>
              <a:gdLst>
                <a:gd name="T0" fmla="*/ 62 w 123"/>
                <a:gd name="T1" fmla="*/ 5 h 67"/>
                <a:gd name="T2" fmla="*/ 53 w 123"/>
                <a:gd name="T3" fmla="*/ 9 h 67"/>
                <a:gd name="T4" fmla="*/ 44 w 123"/>
                <a:gd name="T5" fmla="*/ 19 h 67"/>
                <a:gd name="T6" fmla="*/ 35 w 123"/>
                <a:gd name="T7" fmla="*/ 27 h 67"/>
                <a:gd name="T8" fmla="*/ 32 w 123"/>
                <a:gd name="T9" fmla="*/ 27 h 67"/>
                <a:gd name="T10" fmla="*/ 17 w 123"/>
                <a:gd name="T11" fmla="*/ 35 h 67"/>
                <a:gd name="T12" fmla="*/ 11 w 123"/>
                <a:gd name="T13" fmla="*/ 34 h 67"/>
                <a:gd name="T14" fmla="*/ 2 w 123"/>
                <a:gd name="T15" fmla="*/ 37 h 67"/>
                <a:gd name="T16" fmla="*/ 11 w 123"/>
                <a:gd name="T17" fmla="*/ 54 h 67"/>
                <a:gd name="T18" fmla="*/ 17 w 123"/>
                <a:gd name="T19" fmla="*/ 51 h 67"/>
                <a:gd name="T20" fmla="*/ 29 w 123"/>
                <a:gd name="T21" fmla="*/ 53 h 67"/>
                <a:gd name="T22" fmla="*/ 30 w 123"/>
                <a:gd name="T23" fmla="*/ 43 h 67"/>
                <a:gd name="T24" fmla="*/ 23 w 123"/>
                <a:gd name="T25" fmla="*/ 35 h 67"/>
                <a:gd name="T26" fmla="*/ 32 w 123"/>
                <a:gd name="T27" fmla="*/ 33 h 67"/>
                <a:gd name="T28" fmla="*/ 47 w 123"/>
                <a:gd name="T29" fmla="*/ 37 h 67"/>
                <a:gd name="T30" fmla="*/ 55 w 123"/>
                <a:gd name="T31" fmla="*/ 38 h 67"/>
                <a:gd name="T32" fmla="*/ 69 w 123"/>
                <a:gd name="T33" fmla="*/ 36 h 67"/>
                <a:gd name="T34" fmla="*/ 68 w 123"/>
                <a:gd name="T35" fmla="*/ 40 h 67"/>
                <a:gd name="T36" fmla="*/ 60 w 123"/>
                <a:gd name="T37" fmla="*/ 46 h 67"/>
                <a:gd name="T38" fmla="*/ 55 w 123"/>
                <a:gd name="T39" fmla="*/ 45 h 67"/>
                <a:gd name="T40" fmla="*/ 46 w 123"/>
                <a:gd name="T41" fmla="*/ 51 h 67"/>
                <a:gd name="T42" fmla="*/ 46 w 123"/>
                <a:gd name="T43" fmla="*/ 58 h 67"/>
                <a:gd name="T44" fmla="*/ 52 w 123"/>
                <a:gd name="T45" fmla="*/ 58 h 67"/>
                <a:gd name="T46" fmla="*/ 60 w 123"/>
                <a:gd name="T47" fmla="*/ 58 h 67"/>
                <a:gd name="T48" fmla="*/ 75 w 123"/>
                <a:gd name="T49" fmla="*/ 66 h 67"/>
                <a:gd name="T50" fmla="*/ 91 w 123"/>
                <a:gd name="T51" fmla="*/ 66 h 67"/>
                <a:gd name="T52" fmla="*/ 95 w 123"/>
                <a:gd name="T53" fmla="*/ 67 h 67"/>
                <a:gd name="T54" fmla="*/ 99 w 123"/>
                <a:gd name="T55" fmla="*/ 67 h 67"/>
                <a:gd name="T56" fmla="*/ 118 w 123"/>
                <a:gd name="T57" fmla="*/ 57 h 67"/>
                <a:gd name="T58" fmla="*/ 120 w 123"/>
                <a:gd name="T59" fmla="*/ 47 h 67"/>
                <a:gd name="T60" fmla="*/ 112 w 123"/>
                <a:gd name="T61" fmla="*/ 41 h 67"/>
                <a:gd name="T62" fmla="*/ 100 w 123"/>
                <a:gd name="T63" fmla="*/ 47 h 67"/>
                <a:gd name="T64" fmla="*/ 102 w 123"/>
                <a:gd name="T65" fmla="*/ 34 h 67"/>
                <a:gd name="T66" fmla="*/ 99 w 123"/>
                <a:gd name="T67" fmla="*/ 34 h 67"/>
                <a:gd name="T68" fmla="*/ 89 w 123"/>
                <a:gd name="T69" fmla="*/ 33 h 67"/>
                <a:gd name="T70" fmla="*/ 96 w 123"/>
                <a:gd name="T71" fmla="*/ 19 h 67"/>
                <a:gd name="T72" fmla="*/ 83 w 123"/>
                <a:gd name="T73" fmla="*/ 8 h 67"/>
                <a:gd name="T74" fmla="*/ 72 w 123"/>
                <a:gd name="T7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67">
                  <a:moveTo>
                    <a:pt x="72" y="0"/>
                  </a:moveTo>
                  <a:cubicBezTo>
                    <a:pt x="70" y="0"/>
                    <a:pt x="67" y="2"/>
                    <a:pt x="62" y="5"/>
                  </a:cubicBezTo>
                  <a:cubicBezTo>
                    <a:pt x="62" y="5"/>
                    <a:pt x="62" y="5"/>
                    <a:pt x="61" y="5"/>
                  </a:cubicBezTo>
                  <a:cubicBezTo>
                    <a:pt x="59" y="5"/>
                    <a:pt x="55" y="5"/>
                    <a:pt x="53" y="9"/>
                  </a:cubicBezTo>
                  <a:cubicBezTo>
                    <a:pt x="49" y="13"/>
                    <a:pt x="48" y="11"/>
                    <a:pt x="47" y="13"/>
                  </a:cubicBezTo>
                  <a:cubicBezTo>
                    <a:pt x="45" y="15"/>
                    <a:pt x="44" y="19"/>
                    <a:pt x="44" y="19"/>
                  </a:cubicBezTo>
                  <a:cubicBezTo>
                    <a:pt x="44" y="19"/>
                    <a:pt x="43" y="21"/>
                    <a:pt x="42" y="23"/>
                  </a:cubicBezTo>
                  <a:cubicBezTo>
                    <a:pt x="42" y="24"/>
                    <a:pt x="38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2" y="27"/>
                  </a:cubicBezTo>
                  <a:cubicBezTo>
                    <a:pt x="29" y="27"/>
                    <a:pt x="26" y="27"/>
                    <a:pt x="26" y="27"/>
                  </a:cubicBezTo>
                  <a:cubicBezTo>
                    <a:pt x="26" y="27"/>
                    <a:pt x="23" y="31"/>
                    <a:pt x="17" y="35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4" y="35"/>
                    <a:pt x="12" y="35"/>
                    <a:pt x="11" y="34"/>
                  </a:cubicBezTo>
                  <a:cubicBezTo>
                    <a:pt x="10" y="34"/>
                    <a:pt x="9" y="34"/>
                    <a:pt x="9" y="34"/>
                  </a:cubicBezTo>
                  <a:cubicBezTo>
                    <a:pt x="6" y="34"/>
                    <a:pt x="3" y="35"/>
                    <a:pt x="2" y="37"/>
                  </a:cubicBezTo>
                  <a:cubicBezTo>
                    <a:pt x="0" y="39"/>
                    <a:pt x="2" y="39"/>
                    <a:pt x="6" y="43"/>
                  </a:cubicBezTo>
                  <a:cubicBezTo>
                    <a:pt x="9" y="47"/>
                    <a:pt x="4" y="47"/>
                    <a:pt x="11" y="54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4" y="55"/>
                    <a:pt x="14" y="51"/>
                    <a:pt x="17" y="51"/>
                  </a:cubicBezTo>
                  <a:cubicBezTo>
                    <a:pt x="20" y="51"/>
                    <a:pt x="22" y="53"/>
                    <a:pt x="27" y="53"/>
                  </a:cubicBezTo>
                  <a:cubicBezTo>
                    <a:pt x="28" y="53"/>
                    <a:pt x="29" y="53"/>
                    <a:pt x="29" y="53"/>
                  </a:cubicBezTo>
                  <a:cubicBezTo>
                    <a:pt x="33" y="53"/>
                    <a:pt x="31" y="52"/>
                    <a:pt x="34" y="46"/>
                  </a:cubicBezTo>
                  <a:cubicBezTo>
                    <a:pt x="35" y="45"/>
                    <a:pt x="32" y="43"/>
                    <a:pt x="30" y="43"/>
                  </a:cubicBezTo>
                  <a:cubicBezTo>
                    <a:pt x="27" y="42"/>
                    <a:pt x="24" y="42"/>
                    <a:pt x="23" y="41"/>
                  </a:cubicBezTo>
                  <a:cubicBezTo>
                    <a:pt x="22" y="40"/>
                    <a:pt x="23" y="37"/>
                    <a:pt x="23" y="35"/>
                  </a:cubicBezTo>
                  <a:cubicBezTo>
                    <a:pt x="23" y="34"/>
                    <a:pt x="25" y="33"/>
                    <a:pt x="29" y="33"/>
                  </a:cubicBezTo>
                  <a:cubicBezTo>
                    <a:pt x="30" y="33"/>
                    <a:pt x="31" y="33"/>
                    <a:pt x="32" y="33"/>
                  </a:cubicBezTo>
                  <a:cubicBezTo>
                    <a:pt x="35" y="34"/>
                    <a:pt x="35" y="36"/>
                    <a:pt x="39" y="36"/>
                  </a:cubicBezTo>
                  <a:cubicBezTo>
                    <a:pt x="44" y="37"/>
                    <a:pt x="44" y="37"/>
                    <a:pt x="47" y="37"/>
                  </a:cubicBezTo>
                  <a:cubicBezTo>
                    <a:pt x="49" y="38"/>
                    <a:pt x="50" y="38"/>
                    <a:pt x="52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59" y="37"/>
                    <a:pt x="57" y="37"/>
                    <a:pt x="66" y="36"/>
                  </a:cubicBezTo>
                  <a:cubicBezTo>
                    <a:pt x="67" y="36"/>
                    <a:pt x="68" y="36"/>
                    <a:pt x="69" y="36"/>
                  </a:cubicBezTo>
                  <a:cubicBezTo>
                    <a:pt x="70" y="36"/>
                    <a:pt x="72" y="36"/>
                    <a:pt x="75" y="37"/>
                  </a:cubicBezTo>
                  <a:cubicBezTo>
                    <a:pt x="79" y="38"/>
                    <a:pt x="74" y="38"/>
                    <a:pt x="68" y="40"/>
                  </a:cubicBezTo>
                  <a:cubicBezTo>
                    <a:pt x="66" y="41"/>
                    <a:pt x="65" y="43"/>
                    <a:pt x="61" y="45"/>
                  </a:cubicBezTo>
                  <a:cubicBezTo>
                    <a:pt x="61" y="46"/>
                    <a:pt x="60" y="46"/>
                    <a:pt x="60" y="46"/>
                  </a:cubicBezTo>
                  <a:cubicBezTo>
                    <a:pt x="59" y="46"/>
                    <a:pt x="59" y="45"/>
                    <a:pt x="58" y="45"/>
                  </a:cubicBezTo>
                  <a:cubicBezTo>
                    <a:pt x="57" y="45"/>
                    <a:pt x="56" y="45"/>
                    <a:pt x="55" y="45"/>
                  </a:cubicBezTo>
                  <a:cubicBezTo>
                    <a:pt x="54" y="45"/>
                    <a:pt x="52" y="45"/>
                    <a:pt x="51" y="46"/>
                  </a:cubicBezTo>
                  <a:cubicBezTo>
                    <a:pt x="51" y="46"/>
                    <a:pt x="47" y="51"/>
                    <a:pt x="46" y="51"/>
                  </a:cubicBezTo>
                  <a:cubicBezTo>
                    <a:pt x="44" y="51"/>
                    <a:pt x="40" y="52"/>
                    <a:pt x="39" y="54"/>
                  </a:cubicBezTo>
                  <a:cubicBezTo>
                    <a:pt x="39" y="55"/>
                    <a:pt x="39" y="55"/>
                    <a:pt x="46" y="58"/>
                  </a:cubicBezTo>
                  <a:cubicBezTo>
                    <a:pt x="47" y="58"/>
                    <a:pt x="47" y="58"/>
                    <a:pt x="49" y="58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3" y="58"/>
                    <a:pt x="54" y="58"/>
                    <a:pt x="54" y="58"/>
                  </a:cubicBezTo>
                  <a:cubicBezTo>
                    <a:pt x="57" y="58"/>
                    <a:pt x="58" y="58"/>
                    <a:pt x="60" y="58"/>
                  </a:cubicBezTo>
                  <a:cubicBezTo>
                    <a:pt x="63" y="58"/>
                    <a:pt x="64" y="60"/>
                    <a:pt x="67" y="61"/>
                  </a:cubicBezTo>
                  <a:cubicBezTo>
                    <a:pt x="69" y="63"/>
                    <a:pt x="70" y="64"/>
                    <a:pt x="75" y="66"/>
                  </a:cubicBezTo>
                  <a:cubicBezTo>
                    <a:pt x="80" y="67"/>
                    <a:pt x="80" y="67"/>
                    <a:pt x="83" y="67"/>
                  </a:cubicBezTo>
                  <a:cubicBezTo>
                    <a:pt x="87" y="67"/>
                    <a:pt x="87" y="67"/>
                    <a:pt x="91" y="66"/>
                  </a:cubicBezTo>
                  <a:cubicBezTo>
                    <a:pt x="91" y="66"/>
                    <a:pt x="92" y="66"/>
                    <a:pt x="92" y="66"/>
                  </a:cubicBezTo>
                  <a:cubicBezTo>
                    <a:pt x="93" y="66"/>
                    <a:pt x="94" y="66"/>
                    <a:pt x="95" y="67"/>
                  </a:cubicBezTo>
                  <a:cubicBezTo>
                    <a:pt x="96" y="67"/>
                    <a:pt x="97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4" y="67"/>
                    <a:pt x="102" y="65"/>
                    <a:pt x="110" y="61"/>
                  </a:cubicBezTo>
                  <a:cubicBezTo>
                    <a:pt x="112" y="60"/>
                    <a:pt x="110" y="59"/>
                    <a:pt x="118" y="57"/>
                  </a:cubicBezTo>
                  <a:cubicBezTo>
                    <a:pt x="123" y="55"/>
                    <a:pt x="121" y="54"/>
                    <a:pt x="121" y="54"/>
                  </a:cubicBezTo>
                  <a:cubicBezTo>
                    <a:pt x="121" y="54"/>
                    <a:pt x="121" y="49"/>
                    <a:pt x="120" y="47"/>
                  </a:cubicBezTo>
                  <a:cubicBezTo>
                    <a:pt x="118" y="44"/>
                    <a:pt x="117" y="43"/>
                    <a:pt x="113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1"/>
                    <a:pt x="111" y="46"/>
                    <a:pt x="108" y="50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99" y="43"/>
                    <a:pt x="102" y="42"/>
                  </a:cubicBezTo>
                  <a:cubicBezTo>
                    <a:pt x="105" y="40"/>
                    <a:pt x="104" y="39"/>
                    <a:pt x="102" y="34"/>
                  </a:cubicBezTo>
                  <a:cubicBezTo>
                    <a:pt x="102" y="34"/>
                    <a:pt x="101" y="33"/>
                    <a:pt x="101" y="33"/>
                  </a:cubicBezTo>
                  <a:cubicBezTo>
                    <a:pt x="100" y="33"/>
                    <a:pt x="100" y="34"/>
                    <a:pt x="99" y="34"/>
                  </a:cubicBezTo>
                  <a:cubicBezTo>
                    <a:pt x="98" y="34"/>
                    <a:pt x="97" y="34"/>
                    <a:pt x="95" y="34"/>
                  </a:cubicBezTo>
                  <a:cubicBezTo>
                    <a:pt x="93" y="34"/>
                    <a:pt x="92" y="34"/>
                    <a:pt x="89" y="33"/>
                  </a:cubicBezTo>
                  <a:cubicBezTo>
                    <a:pt x="86" y="33"/>
                    <a:pt x="90" y="31"/>
                    <a:pt x="96" y="27"/>
                  </a:cubicBezTo>
                  <a:cubicBezTo>
                    <a:pt x="102" y="23"/>
                    <a:pt x="96" y="23"/>
                    <a:pt x="96" y="19"/>
                  </a:cubicBezTo>
                  <a:cubicBezTo>
                    <a:pt x="95" y="15"/>
                    <a:pt x="93" y="17"/>
                    <a:pt x="91" y="14"/>
                  </a:cubicBezTo>
                  <a:cubicBezTo>
                    <a:pt x="89" y="10"/>
                    <a:pt x="87" y="11"/>
                    <a:pt x="83" y="8"/>
                  </a:cubicBezTo>
                  <a:cubicBezTo>
                    <a:pt x="80" y="4"/>
                    <a:pt x="76" y="3"/>
                    <a:pt x="75" y="1"/>
                  </a:cubicBezTo>
                  <a:cubicBezTo>
                    <a:pt x="74" y="0"/>
                    <a:pt x="74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94"/>
            <p:cNvSpPr>
              <a:spLocks/>
            </p:cNvSpPr>
            <p:nvPr/>
          </p:nvSpPr>
          <p:spPr bwMode="auto">
            <a:xfrm>
              <a:off x="10294938" y="-11215688"/>
              <a:ext cx="995363" cy="703263"/>
            </a:xfrm>
            <a:custGeom>
              <a:avLst/>
              <a:gdLst>
                <a:gd name="T0" fmla="*/ 212 w 235"/>
                <a:gd name="T1" fmla="*/ 5 h 166"/>
                <a:gd name="T2" fmla="*/ 186 w 235"/>
                <a:gd name="T3" fmla="*/ 9 h 166"/>
                <a:gd name="T4" fmla="*/ 170 w 235"/>
                <a:gd name="T5" fmla="*/ 14 h 166"/>
                <a:gd name="T6" fmla="*/ 163 w 235"/>
                <a:gd name="T7" fmla="*/ 16 h 166"/>
                <a:gd name="T8" fmla="*/ 149 w 235"/>
                <a:gd name="T9" fmla="*/ 12 h 166"/>
                <a:gd name="T10" fmla="*/ 136 w 235"/>
                <a:gd name="T11" fmla="*/ 11 h 166"/>
                <a:gd name="T12" fmla="*/ 138 w 235"/>
                <a:gd name="T13" fmla="*/ 23 h 166"/>
                <a:gd name="T14" fmla="*/ 135 w 235"/>
                <a:gd name="T15" fmla="*/ 23 h 166"/>
                <a:gd name="T16" fmla="*/ 131 w 235"/>
                <a:gd name="T17" fmla="*/ 23 h 166"/>
                <a:gd name="T18" fmla="*/ 125 w 235"/>
                <a:gd name="T19" fmla="*/ 23 h 166"/>
                <a:gd name="T20" fmla="*/ 117 w 235"/>
                <a:gd name="T21" fmla="*/ 22 h 166"/>
                <a:gd name="T22" fmla="*/ 95 w 235"/>
                <a:gd name="T23" fmla="*/ 35 h 166"/>
                <a:gd name="T24" fmla="*/ 79 w 235"/>
                <a:gd name="T25" fmla="*/ 41 h 166"/>
                <a:gd name="T26" fmla="*/ 60 w 235"/>
                <a:gd name="T27" fmla="*/ 49 h 166"/>
                <a:gd name="T28" fmla="*/ 51 w 235"/>
                <a:gd name="T29" fmla="*/ 57 h 166"/>
                <a:gd name="T30" fmla="*/ 40 w 235"/>
                <a:gd name="T31" fmla="*/ 67 h 166"/>
                <a:gd name="T32" fmla="*/ 35 w 235"/>
                <a:gd name="T33" fmla="*/ 69 h 166"/>
                <a:gd name="T34" fmla="*/ 30 w 235"/>
                <a:gd name="T35" fmla="*/ 71 h 166"/>
                <a:gd name="T36" fmla="*/ 34 w 235"/>
                <a:gd name="T37" fmla="*/ 77 h 166"/>
                <a:gd name="T38" fmla="*/ 42 w 235"/>
                <a:gd name="T39" fmla="*/ 80 h 166"/>
                <a:gd name="T40" fmla="*/ 40 w 235"/>
                <a:gd name="T41" fmla="*/ 92 h 166"/>
                <a:gd name="T42" fmla="*/ 32 w 235"/>
                <a:gd name="T43" fmla="*/ 94 h 166"/>
                <a:gd name="T44" fmla="*/ 26 w 235"/>
                <a:gd name="T45" fmla="*/ 93 h 166"/>
                <a:gd name="T46" fmla="*/ 22 w 235"/>
                <a:gd name="T47" fmla="*/ 106 h 166"/>
                <a:gd name="T48" fmla="*/ 18 w 235"/>
                <a:gd name="T49" fmla="*/ 116 h 166"/>
                <a:gd name="T50" fmla="*/ 13 w 235"/>
                <a:gd name="T51" fmla="*/ 121 h 166"/>
                <a:gd name="T52" fmla="*/ 9 w 235"/>
                <a:gd name="T53" fmla="*/ 120 h 166"/>
                <a:gd name="T54" fmla="*/ 2 w 235"/>
                <a:gd name="T55" fmla="*/ 133 h 166"/>
                <a:gd name="T56" fmla="*/ 9 w 235"/>
                <a:gd name="T57" fmla="*/ 139 h 166"/>
                <a:gd name="T58" fmla="*/ 25 w 235"/>
                <a:gd name="T59" fmla="*/ 131 h 166"/>
                <a:gd name="T60" fmla="*/ 28 w 235"/>
                <a:gd name="T61" fmla="*/ 139 h 166"/>
                <a:gd name="T62" fmla="*/ 35 w 235"/>
                <a:gd name="T63" fmla="*/ 140 h 166"/>
                <a:gd name="T64" fmla="*/ 38 w 235"/>
                <a:gd name="T65" fmla="*/ 141 h 166"/>
                <a:gd name="T66" fmla="*/ 36 w 235"/>
                <a:gd name="T67" fmla="*/ 150 h 166"/>
                <a:gd name="T68" fmla="*/ 33 w 235"/>
                <a:gd name="T69" fmla="*/ 161 h 166"/>
                <a:gd name="T70" fmla="*/ 42 w 235"/>
                <a:gd name="T71" fmla="*/ 163 h 166"/>
                <a:gd name="T72" fmla="*/ 60 w 235"/>
                <a:gd name="T73" fmla="*/ 162 h 166"/>
                <a:gd name="T74" fmla="*/ 70 w 235"/>
                <a:gd name="T75" fmla="*/ 164 h 166"/>
                <a:gd name="T76" fmla="*/ 71 w 235"/>
                <a:gd name="T77" fmla="*/ 156 h 166"/>
                <a:gd name="T78" fmla="*/ 76 w 235"/>
                <a:gd name="T79" fmla="*/ 160 h 166"/>
                <a:gd name="T80" fmla="*/ 88 w 235"/>
                <a:gd name="T81" fmla="*/ 158 h 166"/>
                <a:gd name="T82" fmla="*/ 94 w 235"/>
                <a:gd name="T83" fmla="*/ 154 h 166"/>
                <a:gd name="T84" fmla="*/ 83 w 235"/>
                <a:gd name="T85" fmla="*/ 150 h 166"/>
                <a:gd name="T86" fmla="*/ 70 w 235"/>
                <a:gd name="T87" fmla="*/ 138 h 166"/>
                <a:gd name="T88" fmla="*/ 61 w 235"/>
                <a:gd name="T89" fmla="*/ 125 h 166"/>
                <a:gd name="T90" fmla="*/ 66 w 235"/>
                <a:gd name="T91" fmla="*/ 114 h 166"/>
                <a:gd name="T92" fmla="*/ 67 w 235"/>
                <a:gd name="T93" fmla="*/ 99 h 166"/>
                <a:gd name="T94" fmla="*/ 74 w 235"/>
                <a:gd name="T95" fmla="*/ 89 h 166"/>
                <a:gd name="T96" fmla="*/ 76 w 235"/>
                <a:gd name="T97" fmla="*/ 79 h 166"/>
                <a:gd name="T98" fmla="*/ 86 w 235"/>
                <a:gd name="T99" fmla="*/ 70 h 166"/>
                <a:gd name="T100" fmla="*/ 96 w 235"/>
                <a:gd name="T101" fmla="*/ 65 h 166"/>
                <a:gd name="T102" fmla="*/ 103 w 235"/>
                <a:gd name="T103" fmla="*/ 56 h 166"/>
                <a:gd name="T104" fmla="*/ 106 w 235"/>
                <a:gd name="T105" fmla="*/ 56 h 166"/>
                <a:gd name="T106" fmla="*/ 125 w 235"/>
                <a:gd name="T107" fmla="*/ 51 h 166"/>
                <a:gd name="T108" fmla="*/ 134 w 235"/>
                <a:gd name="T109" fmla="*/ 41 h 166"/>
                <a:gd name="T110" fmla="*/ 161 w 235"/>
                <a:gd name="T111" fmla="*/ 35 h 166"/>
                <a:gd name="T112" fmla="*/ 169 w 235"/>
                <a:gd name="T113" fmla="*/ 29 h 166"/>
                <a:gd name="T114" fmla="*/ 178 w 235"/>
                <a:gd name="T115" fmla="*/ 31 h 166"/>
                <a:gd name="T116" fmla="*/ 187 w 235"/>
                <a:gd name="T117" fmla="*/ 22 h 166"/>
                <a:gd name="T118" fmla="*/ 200 w 235"/>
                <a:gd name="T119" fmla="*/ 26 h 166"/>
                <a:gd name="T120" fmla="*/ 212 w 235"/>
                <a:gd name="T121" fmla="*/ 20 h 166"/>
                <a:gd name="T122" fmla="*/ 230 w 235"/>
                <a:gd name="T123" fmla="*/ 11 h 166"/>
                <a:gd name="T124" fmla="*/ 222 w 235"/>
                <a:gd name="T1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5" h="166">
                  <a:moveTo>
                    <a:pt x="221" y="0"/>
                  </a:moveTo>
                  <a:cubicBezTo>
                    <a:pt x="218" y="0"/>
                    <a:pt x="218" y="2"/>
                    <a:pt x="212" y="5"/>
                  </a:cubicBezTo>
                  <a:cubicBezTo>
                    <a:pt x="205" y="7"/>
                    <a:pt x="206" y="7"/>
                    <a:pt x="198" y="8"/>
                  </a:cubicBezTo>
                  <a:cubicBezTo>
                    <a:pt x="190" y="8"/>
                    <a:pt x="191" y="8"/>
                    <a:pt x="186" y="9"/>
                  </a:cubicBezTo>
                  <a:cubicBezTo>
                    <a:pt x="181" y="11"/>
                    <a:pt x="183" y="14"/>
                    <a:pt x="176" y="14"/>
                  </a:cubicBezTo>
                  <a:cubicBezTo>
                    <a:pt x="172" y="14"/>
                    <a:pt x="171" y="14"/>
                    <a:pt x="170" y="14"/>
                  </a:cubicBezTo>
                  <a:cubicBezTo>
                    <a:pt x="169" y="14"/>
                    <a:pt x="169" y="14"/>
                    <a:pt x="167" y="14"/>
                  </a:cubicBezTo>
                  <a:cubicBezTo>
                    <a:pt x="164" y="15"/>
                    <a:pt x="165" y="16"/>
                    <a:pt x="163" y="16"/>
                  </a:cubicBezTo>
                  <a:cubicBezTo>
                    <a:pt x="162" y="16"/>
                    <a:pt x="161" y="16"/>
                    <a:pt x="159" y="16"/>
                  </a:cubicBezTo>
                  <a:cubicBezTo>
                    <a:pt x="152" y="13"/>
                    <a:pt x="155" y="14"/>
                    <a:pt x="149" y="12"/>
                  </a:cubicBezTo>
                  <a:cubicBezTo>
                    <a:pt x="145" y="11"/>
                    <a:pt x="141" y="10"/>
                    <a:pt x="139" y="10"/>
                  </a:cubicBezTo>
                  <a:cubicBezTo>
                    <a:pt x="137" y="10"/>
                    <a:pt x="136" y="10"/>
                    <a:pt x="136" y="11"/>
                  </a:cubicBezTo>
                  <a:cubicBezTo>
                    <a:pt x="135" y="15"/>
                    <a:pt x="133" y="16"/>
                    <a:pt x="135" y="18"/>
                  </a:cubicBezTo>
                  <a:cubicBezTo>
                    <a:pt x="136" y="19"/>
                    <a:pt x="139" y="22"/>
                    <a:pt x="138" y="23"/>
                  </a:cubicBezTo>
                  <a:cubicBezTo>
                    <a:pt x="138" y="23"/>
                    <a:pt x="137" y="23"/>
                    <a:pt x="137" y="23"/>
                  </a:cubicBezTo>
                  <a:cubicBezTo>
                    <a:pt x="136" y="23"/>
                    <a:pt x="135" y="23"/>
                    <a:pt x="135" y="23"/>
                  </a:cubicBezTo>
                  <a:cubicBezTo>
                    <a:pt x="134" y="23"/>
                    <a:pt x="133" y="23"/>
                    <a:pt x="13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29" y="23"/>
                    <a:pt x="128" y="23"/>
                    <a:pt x="128" y="23"/>
                  </a:cubicBezTo>
                  <a:cubicBezTo>
                    <a:pt x="127" y="23"/>
                    <a:pt x="126" y="23"/>
                    <a:pt x="125" y="23"/>
                  </a:cubicBezTo>
                  <a:cubicBezTo>
                    <a:pt x="122" y="22"/>
                    <a:pt x="120" y="21"/>
                    <a:pt x="119" y="21"/>
                  </a:cubicBezTo>
                  <a:cubicBezTo>
                    <a:pt x="118" y="21"/>
                    <a:pt x="117" y="21"/>
                    <a:pt x="117" y="22"/>
                  </a:cubicBezTo>
                  <a:cubicBezTo>
                    <a:pt x="111" y="28"/>
                    <a:pt x="108" y="30"/>
                    <a:pt x="106" y="30"/>
                  </a:cubicBezTo>
                  <a:cubicBezTo>
                    <a:pt x="99" y="34"/>
                    <a:pt x="99" y="34"/>
                    <a:pt x="95" y="35"/>
                  </a:cubicBezTo>
                  <a:cubicBezTo>
                    <a:pt x="91" y="36"/>
                    <a:pt x="94" y="36"/>
                    <a:pt x="89" y="38"/>
                  </a:cubicBezTo>
                  <a:cubicBezTo>
                    <a:pt x="84" y="40"/>
                    <a:pt x="83" y="41"/>
                    <a:pt x="79" y="41"/>
                  </a:cubicBezTo>
                  <a:cubicBezTo>
                    <a:pt x="74" y="42"/>
                    <a:pt x="75" y="41"/>
                    <a:pt x="69" y="43"/>
                  </a:cubicBezTo>
                  <a:cubicBezTo>
                    <a:pt x="63" y="46"/>
                    <a:pt x="60" y="46"/>
                    <a:pt x="60" y="49"/>
                  </a:cubicBezTo>
                  <a:cubicBezTo>
                    <a:pt x="60" y="52"/>
                    <a:pt x="63" y="54"/>
                    <a:pt x="60" y="55"/>
                  </a:cubicBezTo>
                  <a:cubicBezTo>
                    <a:pt x="58" y="55"/>
                    <a:pt x="58" y="55"/>
                    <a:pt x="51" y="57"/>
                  </a:cubicBezTo>
                  <a:cubicBezTo>
                    <a:pt x="44" y="59"/>
                    <a:pt x="45" y="58"/>
                    <a:pt x="43" y="62"/>
                  </a:cubicBezTo>
                  <a:cubicBezTo>
                    <a:pt x="40" y="65"/>
                    <a:pt x="43" y="65"/>
                    <a:pt x="40" y="67"/>
                  </a:cubicBezTo>
                  <a:cubicBezTo>
                    <a:pt x="38" y="69"/>
                    <a:pt x="37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2" y="69"/>
                    <a:pt x="31" y="69"/>
                    <a:pt x="30" y="71"/>
                  </a:cubicBezTo>
                  <a:cubicBezTo>
                    <a:pt x="29" y="76"/>
                    <a:pt x="31" y="77"/>
                    <a:pt x="33" y="77"/>
                  </a:cubicBezTo>
                  <a:cubicBezTo>
                    <a:pt x="33" y="77"/>
                    <a:pt x="34" y="77"/>
                    <a:pt x="34" y="77"/>
                  </a:cubicBezTo>
                  <a:cubicBezTo>
                    <a:pt x="37" y="77"/>
                    <a:pt x="40" y="76"/>
                    <a:pt x="42" y="76"/>
                  </a:cubicBezTo>
                  <a:cubicBezTo>
                    <a:pt x="45" y="76"/>
                    <a:pt x="46" y="77"/>
                    <a:pt x="42" y="80"/>
                  </a:cubicBezTo>
                  <a:cubicBezTo>
                    <a:pt x="34" y="86"/>
                    <a:pt x="38" y="87"/>
                    <a:pt x="38" y="87"/>
                  </a:cubicBezTo>
                  <a:cubicBezTo>
                    <a:pt x="40" y="92"/>
                    <a:pt x="45" y="90"/>
                    <a:pt x="40" y="92"/>
                  </a:cubicBezTo>
                  <a:cubicBezTo>
                    <a:pt x="35" y="94"/>
                    <a:pt x="38" y="93"/>
                    <a:pt x="34" y="94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4"/>
                    <a:pt x="30" y="94"/>
                    <a:pt x="29" y="93"/>
                  </a:cubicBezTo>
                  <a:cubicBezTo>
                    <a:pt x="28" y="93"/>
                    <a:pt x="27" y="93"/>
                    <a:pt x="26" y="93"/>
                  </a:cubicBezTo>
                  <a:cubicBezTo>
                    <a:pt x="25" y="93"/>
                    <a:pt x="25" y="93"/>
                    <a:pt x="24" y="94"/>
                  </a:cubicBezTo>
                  <a:cubicBezTo>
                    <a:pt x="21" y="102"/>
                    <a:pt x="21" y="103"/>
                    <a:pt x="22" y="106"/>
                  </a:cubicBezTo>
                  <a:cubicBezTo>
                    <a:pt x="23" y="109"/>
                    <a:pt x="24" y="110"/>
                    <a:pt x="21" y="112"/>
                  </a:cubicBezTo>
                  <a:cubicBezTo>
                    <a:pt x="19" y="114"/>
                    <a:pt x="21" y="114"/>
                    <a:pt x="18" y="116"/>
                  </a:cubicBezTo>
                  <a:cubicBezTo>
                    <a:pt x="15" y="119"/>
                    <a:pt x="18" y="120"/>
                    <a:pt x="15" y="121"/>
                  </a:cubicBezTo>
                  <a:cubicBezTo>
                    <a:pt x="14" y="121"/>
                    <a:pt x="14" y="121"/>
                    <a:pt x="13" y="121"/>
                  </a:cubicBezTo>
                  <a:cubicBezTo>
                    <a:pt x="13" y="121"/>
                    <a:pt x="12" y="121"/>
                    <a:pt x="11" y="120"/>
                  </a:cubicBezTo>
                  <a:cubicBezTo>
                    <a:pt x="10" y="120"/>
                    <a:pt x="10" y="120"/>
                    <a:pt x="9" y="120"/>
                  </a:cubicBezTo>
                  <a:cubicBezTo>
                    <a:pt x="8" y="120"/>
                    <a:pt x="8" y="120"/>
                    <a:pt x="8" y="121"/>
                  </a:cubicBezTo>
                  <a:cubicBezTo>
                    <a:pt x="2" y="127"/>
                    <a:pt x="0" y="130"/>
                    <a:pt x="2" y="133"/>
                  </a:cubicBezTo>
                  <a:cubicBezTo>
                    <a:pt x="4" y="136"/>
                    <a:pt x="3" y="140"/>
                    <a:pt x="7" y="140"/>
                  </a:cubicBezTo>
                  <a:cubicBezTo>
                    <a:pt x="7" y="140"/>
                    <a:pt x="8" y="140"/>
                    <a:pt x="9" y="139"/>
                  </a:cubicBezTo>
                  <a:cubicBezTo>
                    <a:pt x="14" y="138"/>
                    <a:pt x="17" y="137"/>
                    <a:pt x="19" y="135"/>
                  </a:cubicBezTo>
                  <a:cubicBezTo>
                    <a:pt x="20" y="134"/>
                    <a:pt x="23" y="131"/>
                    <a:pt x="25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9" y="136"/>
                    <a:pt x="26" y="139"/>
                    <a:pt x="28" y="139"/>
                  </a:cubicBezTo>
                  <a:cubicBezTo>
                    <a:pt x="31" y="140"/>
                    <a:pt x="33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7" y="140"/>
                    <a:pt x="37" y="140"/>
                    <a:pt x="38" y="141"/>
                  </a:cubicBezTo>
                  <a:cubicBezTo>
                    <a:pt x="42" y="145"/>
                    <a:pt x="44" y="142"/>
                    <a:pt x="42" y="145"/>
                  </a:cubicBezTo>
                  <a:cubicBezTo>
                    <a:pt x="40" y="149"/>
                    <a:pt x="39" y="150"/>
                    <a:pt x="36" y="150"/>
                  </a:cubicBezTo>
                  <a:cubicBezTo>
                    <a:pt x="34" y="150"/>
                    <a:pt x="37" y="150"/>
                    <a:pt x="34" y="154"/>
                  </a:cubicBezTo>
                  <a:cubicBezTo>
                    <a:pt x="31" y="158"/>
                    <a:pt x="30" y="161"/>
                    <a:pt x="33" y="161"/>
                  </a:cubicBezTo>
                  <a:cubicBezTo>
                    <a:pt x="34" y="162"/>
                    <a:pt x="36" y="163"/>
                    <a:pt x="39" y="163"/>
                  </a:cubicBezTo>
                  <a:cubicBezTo>
                    <a:pt x="40" y="163"/>
                    <a:pt x="41" y="163"/>
                    <a:pt x="42" y="163"/>
                  </a:cubicBezTo>
                  <a:cubicBezTo>
                    <a:pt x="47" y="161"/>
                    <a:pt x="47" y="159"/>
                    <a:pt x="51" y="159"/>
                  </a:cubicBezTo>
                  <a:cubicBezTo>
                    <a:pt x="55" y="159"/>
                    <a:pt x="53" y="160"/>
                    <a:pt x="60" y="162"/>
                  </a:cubicBezTo>
                  <a:cubicBezTo>
                    <a:pt x="66" y="164"/>
                    <a:pt x="68" y="166"/>
                    <a:pt x="70" y="166"/>
                  </a:cubicBezTo>
                  <a:cubicBezTo>
                    <a:pt x="70" y="166"/>
                    <a:pt x="70" y="165"/>
                    <a:pt x="70" y="164"/>
                  </a:cubicBezTo>
                  <a:cubicBezTo>
                    <a:pt x="70" y="161"/>
                    <a:pt x="68" y="157"/>
                    <a:pt x="70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6"/>
                    <a:pt x="74" y="157"/>
                    <a:pt x="74" y="158"/>
                  </a:cubicBezTo>
                  <a:cubicBezTo>
                    <a:pt x="75" y="159"/>
                    <a:pt x="75" y="160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86" y="160"/>
                    <a:pt x="88" y="158"/>
                    <a:pt x="88" y="158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2" y="150"/>
                    <a:pt x="79" y="150"/>
                    <a:pt x="77" y="146"/>
                  </a:cubicBezTo>
                  <a:cubicBezTo>
                    <a:pt x="73" y="142"/>
                    <a:pt x="72" y="141"/>
                    <a:pt x="70" y="138"/>
                  </a:cubicBezTo>
                  <a:cubicBezTo>
                    <a:pt x="69" y="136"/>
                    <a:pt x="69" y="135"/>
                    <a:pt x="67" y="133"/>
                  </a:cubicBezTo>
                  <a:cubicBezTo>
                    <a:pt x="62" y="128"/>
                    <a:pt x="62" y="128"/>
                    <a:pt x="61" y="125"/>
                  </a:cubicBezTo>
                  <a:cubicBezTo>
                    <a:pt x="61" y="123"/>
                    <a:pt x="57" y="123"/>
                    <a:pt x="61" y="121"/>
                  </a:cubicBezTo>
                  <a:cubicBezTo>
                    <a:pt x="65" y="118"/>
                    <a:pt x="66" y="118"/>
                    <a:pt x="66" y="114"/>
                  </a:cubicBezTo>
                  <a:cubicBezTo>
                    <a:pt x="66" y="111"/>
                    <a:pt x="66" y="110"/>
                    <a:pt x="66" y="107"/>
                  </a:cubicBezTo>
                  <a:cubicBezTo>
                    <a:pt x="65" y="103"/>
                    <a:pt x="67" y="101"/>
                    <a:pt x="67" y="99"/>
                  </a:cubicBezTo>
                  <a:cubicBezTo>
                    <a:pt x="68" y="97"/>
                    <a:pt x="70" y="95"/>
                    <a:pt x="72" y="94"/>
                  </a:cubicBezTo>
                  <a:cubicBezTo>
                    <a:pt x="73" y="93"/>
                    <a:pt x="75" y="91"/>
                    <a:pt x="74" y="89"/>
                  </a:cubicBezTo>
                  <a:cubicBezTo>
                    <a:pt x="73" y="87"/>
                    <a:pt x="73" y="87"/>
                    <a:pt x="73" y="85"/>
                  </a:cubicBezTo>
                  <a:cubicBezTo>
                    <a:pt x="73" y="83"/>
                    <a:pt x="74" y="79"/>
                    <a:pt x="76" y="79"/>
                  </a:cubicBezTo>
                  <a:cubicBezTo>
                    <a:pt x="83" y="78"/>
                    <a:pt x="84" y="77"/>
                    <a:pt x="84" y="75"/>
                  </a:cubicBezTo>
                  <a:cubicBezTo>
                    <a:pt x="84" y="72"/>
                    <a:pt x="86" y="70"/>
                    <a:pt x="86" y="70"/>
                  </a:cubicBezTo>
                  <a:cubicBezTo>
                    <a:pt x="90" y="68"/>
                    <a:pt x="94" y="68"/>
                    <a:pt x="94" y="68"/>
                  </a:cubicBezTo>
                  <a:cubicBezTo>
                    <a:pt x="94" y="68"/>
                    <a:pt x="96" y="67"/>
                    <a:pt x="96" y="65"/>
                  </a:cubicBezTo>
                  <a:cubicBezTo>
                    <a:pt x="97" y="63"/>
                    <a:pt x="99" y="63"/>
                    <a:pt x="99" y="60"/>
                  </a:cubicBezTo>
                  <a:cubicBezTo>
                    <a:pt x="100" y="58"/>
                    <a:pt x="100" y="56"/>
                    <a:pt x="103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5" y="56"/>
                    <a:pt x="106" y="56"/>
                    <a:pt x="106" y="56"/>
                  </a:cubicBezTo>
                  <a:cubicBezTo>
                    <a:pt x="109" y="56"/>
                    <a:pt x="110" y="55"/>
                    <a:pt x="112" y="54"/>
                  </a:cubicBezTo>
                  <a:cubicBezTo>
                    <a:pt x="119" y="50"/>
                    <a:pt x="124" y="52"/>
                    <a:pt x="125" y="51"/>
                  </a:cubicBezTo>
                  <a:cubicBezTo>
                    <a:pt x="125" y="49"/>
                    <a:pt x="126" y="46"/>
                    <a:pt x="128" y="45"/>
                  </a:cubicBezTo>
                  <a:cubicBezTo>
                    <a:pt x="129" y="43"/>
                    <a:pt x="129" y="41"/>
                    <a:pt x="134" y="41"/>
                  </a:cubicBezTo>
                  <a:cubicBezTo>
                    <a:pt x="139" y="41"/>
                    <a:pt x="143" y="39"/>
                    <a:pt x="145" y="39"/>
                  </a:cubicBezTo>
                  <a:cubicBezTo>
                    <a:pt x="155" y="37"/>
                    <a:pt x="158" y="39"/>
                    <a:pt x="161" y="35"/>
                  </a:cubicBezTo>
                  <a:cubicBezTo>
                    <a:pt x="164" y="32"/>
                    <a:pt x="165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2" y="29"/>
                    <a:pt x="173" y="33"/>
                    <a:pt x="175" y="33"/>
                  </a:cubicBezTo>
                  <a:cubicBezTo>
                    <a:pt x="176" y="33"/>
                    <a:pt x="177" y="32"/>
                    <a:pt x="178" y="31"/>
                  </a:cubicBezTo>
                  <a:cubicBezTo>
                    <a:pt x="182" y="25"/>
                    <a:pt x="183" y="22"/>
                    <a:pt x="186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91" y="23"/>
                    <a:pt x="193" y="25"/>
                    <a:pt x="197" y="26"/>
                  </a:cubicBezTo>
                  <a:cubicBezTo>
                    <a:pt x="199" y="26"/>
                    <a:pt x="200" y="26"/>
                    <a:pt x="200" y="26"/>
                  </a:cubicBezTo>
                  <a:cubicBezTo>
                    <a:pt x="201" y="26"/>
                    <a:pt x="202" y="26"/>
                    <a:pt x="204" y="25"/>
                  </a:cubicBezTo>
                  <a:cubicBezTo>
                    <a:pt x="208" y="22"/>
                    <a:pt x="208" y="21"/>
                    <a:pt x="212" y="20"/>
                  </a:cubicBezTo>
                  <a:cubicBezTo>
                    <a:pt x="216" y="19"/>
                    <a:pt x="216" y="21"/>
                    <a:pt x="221" y="18"/>
                  </a:cubicBezTo>
                  <a:cubicBezTo>
                    <a:pt x="226" y="16"/>
                    <a:pt x="228" y="14"/>
                    <a:pt x="230" y="11"/>
                  </a:cubicBezTo>
                  <a:cubicBezTo>
                    <a:pt x="231" y="8"/>
                    <a:pt x="235" y="8"/>
                    <a:pt x="231" y="5"/>
                  </a:cubicBezTo>
                  <a:cubicBezTo>
                    <a:pt x="228" y="2"/>
                    <a:pt x="225" y="1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95"/>
            <p:cNvSpPr>
              <a:spLocks/>
            </p:cNvSpPr>
            <p:nvPr/>
          </p:nvSpPr>
          <p:spPr bwMode="auto">
            <a:xfrm>
              <a:off x="8037513" y="-11601451"/>
              <a:ext cx="525463" cy="461963"/>
            </a:xfrm>
            <a:custGeom>
              <a:avLst/>
              <a:gdLst>
                <a:gd name="T0" fmla="*/ 59 w 124"/>
                <a:gd name="T1" fmla="*/ 7 h 109"/>
                <a:gd name="T2" fmla="*/ 52 w 124"/>
                <a:gd name="T3" fmla="*/ 18 h 109"/>
                <a:gd name="T4" fmla="*/ 58 w 124"/>
                <a:gd name="T5" fmla="*/ 36 h 109"/>
                <a:gd name="T6" fmla="*/ 46 w 124"/>
                <a:gd name="T7" fmla="*/ 27 h 109"/>
                <a:gd name="T8" fmla="*/ 34 w 124"/>
                <a:gd name="T9" fmla="*/ 13 h 109"/>
                <a:gd name="T10" fmla="*/ 33 w 124"/>
                <a:gd name="T11" fmla="*/ 25 h 109"/>
                <a:gd name="T12" fmla="*/ 29 w 124"/>
                <a:gd name="T13" fmla="*/ 31 h 109"/>
                <a:gd name="T14" fmla="*/ 27 w 124"/>
                <a:gd name="T15" fmla="*/ 17 h 109"/>
                <a:gd name="T16" fmla="*/ 24 w 124"/>
                <a:gd name="T17" fmla="*/ 15 h 109"/>
                <a:gd name="T18" fmla="*/ 20 w 124"/>
                <a:gd name="T19" fmla="*/ 14 h 109"/>
                <a:gd name="T20" fmla="*/ 7 w 124"/>
                <a:gd name="T21" fmla="*/ 12 h 109"/>
                <a:gd name="T22" fmla="*/ 4 w 124"/>
                <a:gd name="T23" fmla="*/ 27 h 109"/>
                <a:gd name="T24" fmla="*/ 16 w 124"/>
                <a:gd name="T25" fmla="*/ 43 h 109"/>
                <a:gd name="T26" fmla="*/ 21 w 124"/>
                <a:gd name="T27" fmla="*/ 57 h 109"/>
                <a:gd name="T28" fmla="*/ 34 w 124"/>
                <a:gd name="T29" fmla="*/ 51 h 109"/>
                <a:gd name="T30" fmla="*/ 46 w 124"/>
                <a:gd name="T31" fmla="*/ 47 h 109"/>
                <a:gd name="T32" fmla="*/ 60 w 124"/>
                <a:gd name="T33" fmla="*/ 55 h 109"/>
                <a:gd name="T34" fmla="*/ 66 w 124"/>
                <a:gd name="T35" fmla="*/ 63 h 109"/>
                <a:gd name="T36" fmla="*/ 55 w 124"/>
                <a:gd name="T37" fmla="*/ 61 h 109"/>
                <a:gd name="T38" fmla="*/ 46 w 124"/>
                <a:gd name="T39" fmla="*/ 61 h 109"/>
                <a:gd name="T40" fmla="*/ 33 w 124"/>
                <a:gd name="T41" fmla="*/ 60 h 109"/>
                <a:gd name="T42" fmla="*/ 26 w 124"/>
                <a:gd name="T43" fmla="*/ 62 h 109"/>
                <a:gd name="T44" fmla="*/ 29 w 124"/>
                <a:gd name="T45" fmla="*/ 71 h 109"/>
                <a:gd name="T46" fmla="*/ 34 w 124"/>
                <a:gd name="T47" fmla="*/ 72 h 109"/>
                <a:gd name="T48" fmla="*/ 45 w 124"/>
                <a:gd name="T49" fmla="*/ 67 h 109"/>
                <a:gd name="T50" fmla="*/ 52 w 124"/>
                <a:gd name="T51" fmla="*/ 71 h 109"/>
                <a:gd name="T52" fmla="*/ 41 w 124"/>
                <a:gd name="T53" fmla="*/ 79 h 109"/>
                <a:gd name="T54" fmla="*/ 38 w 124"/>
                <a:gd name="T55" fmla="*/ 78 h 109"/>
                <a:gd name="T56" fmla="*/ 28 w 124"/>
                <a:gd name="T57" fmla="*/ 84 h 109"/>
                <a:gd name="T58" fmla="*/ 37 w 124"/>
                <a:gd name="T59" fmla="*/ 93 h 109"/>
                <a:gd name="T60" fmla="*/ 40 w 124"/>
                <a:gd name="T61" fmla="*/ 93 h 109"/>
                <a:gd name="T62" fmla="*/ 50 w 124"/>
                <a:gd name="T63" fmla="*/ 98 h 109"/>
                <a:gd name="T64" fmla="*/ 52 w 124"/>
                <a:gd name="T65" fmla="*/ 99 h 109"/>
                <a:gd name="T66" fmla="*/ 56 w 124"/>
                <a:gd name="T67" fmla="*/ 99 h 109"/>
                <a:gd name="T68" fmla="*/ 64 w 124"/>
                <a:gd name="T69" fmla="*/ 109 h 109"/>
                <a:gd name="T70" fmla="*/ 70 w 124"/>
                <a:gd name="T71" fmla="*/ 103 h 109"/>
                <a:gd name="T72" fmla="*/ 71 w 124"/>
                <a:gd name="T73" fmla="*/ 96 h 109"/>
                <a:gd name="T74" fmla="*/ 81 w 124"/>
                <a:gd name="T75" fmla="*/ 97 h 109"/>
                <a:gd name="T76" fmla="*/ 84 w 124"/>
                <a:gd name="T77" fmla="*/ 87 h 109"/>
                <a:gd name="T78" fmla="*/ 95 w 124"/>
                <a:gd name="T79" fmla="*/ 78 h 109"/>
                <a:gd name="T80" fmla="*/ 103 w 124"/>
                <a:gd name="T81" fmla="*/ 77 h 109"/>
                <a:gd name="T82" fmla="*/ 99 w 124"/>
                <a:gd name="T83" fmla="*/ 66 h 109"/>
                <a:gd name="T84" fmla="*/ 113 w 124"/>
                <a:gd name="T85" fmla="*/ 53 h 109"/>
                <a:gd name="T86" fmla="*/ 124 w 124"/>
                <a:gd name="T87" fmla="*/ 45 h 109"/>
                <a:gd name="T88" fmla="*/ 109 w 124"/>
                <a:gd name="T89" fmla="*/ 41 h 109"/>
                <a:gd name="T90" fmla="*/ 99 w 124"/>
                <a:gd name="T91" fmla="*/ 30 h 109"/>
                <a:gd name="T92" fmla="*/ 85 w 124"/>
                <a:gd name="T93" fmla="*/ 23 h 109"/>
                <a:gd name="T94" fmla="*/ 65 w 124"/>
                <a:gd name="T95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109">
                  <a:moveTo>
                    <a:pt x="64" y="0"/>
                  </a:moveTo>
                  <a:cubicBezTo>
                    <a:pt x="63" y="0"/>
                    <a:pt x="61" y="4"/>
                    <a:pt x="59" y="7"/>
                  </a:cubicBezTo>
                  <a:cubicBezTo>
                    <a:pt x="57" y="12"/>
                    <a:pt x="56" y="11"/>
                    <a:pt x="54" y="13"/>
                  </a:cubicBezTo>
                  <a:cubicBezTo>
                    <a:pt x="52" y="14"/>
                    <a:pt x="50" y="15"/>
                    <a:pt x="52" y="18"/>
                  </a:cubicBezTo>
                  <a:cubicBezTo>
                    <a:pt x="53" y="20"/>
                    <a:pt x="51" y="24"/>
                    <a:pt x="56" y="29"/>
                  </a:cubicBezTo>
                  <a:cubicBezTo>
                    <a:pt x="60" y="35"/>
                    <a:pt x="58" y="36"/>
                    <a:pt x="58" y="36"/>
                  </a:cubicBezTo>
                  <a:cubicBezTo>
                    <a:pt x="58" y="36"/>
                    <a:pt x="54" y="32"/>
                    <a:pt x="52" y="32"/>
                  </a:cubicBezTo>
                  <a:cubicBezTo>
                    <a:pt x="50" y="30"/>
                    <a:pt x="46" y="28"/>
                    <a:pt x="46" y="27"/>
                  </a:cubicBezTo>
                  <a:cubicBezTo>
                    <a:pt x="45" y="25"/>
                    <a:pt x="41" y="20"/>
                    <a:pt x="36" y="14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3" y="13"/>
                    <a:pt x="32" y="15"/>
                    <a:pt x="33" y="18"/>
                  </a:cubicBezTo>
                  <a:cubicBezTo>
                    <a:pt x="34" y="21"/>
                    <a:pt x="33" y="22"/>
                    <a:pt x="33" y="25"/>
                  </a:cubicBezTo>
                  <a:cubicBezTo>
                    <a:pt x="34" y="29"/>
                    <a:pt x="32" y="31"/>
                    <a:pt x="30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7" y="31"/>
                    <a:pt x="27" y="27"/>
                    <a:pt x="29" y="26"/>
                  </a:cubicBezTo>
                  <a:cubicBezTo>
                    <a:pt x="31" y="24"/>
                    <a:pt x="28" y="22"/>
                    <a:pt x="27" y="17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5"/>
                    <a:pt x="21" y="15"/>
                    <a:pt x="20" y="14"/>
                  </a:cubicBezTo>
                  <a:cubicBezTo>
                    <a:pt x="19" y="10"/>
                    <a:pt x="15" y="9"/>
                    <a:pt x="15" y="9"/>
                  </a:cubicBezTo>
                  <a:cubicBezTo>
                    <a:pt x="15" y="9"/>
                    <a:pt x="10" y="10"/>
                    <a:pt x="7" y="12"/>
                  </a:cubicBezTo>
                  <a:cubicBezTo>
                    <a:pt x="5" y="14"/>
                    <a:pt x="2" y="17"/>
                    <a:pt x="4" y="20"/>
                  </a:cubicBezTo>
                  <a:cubicBezTo>
                    <a:pt x="6" y="23"/>
                    <a:pt x="3" y="23"/>
                    <a:pt x="4" y="27"/>
                  </a:cubicBezTo>
                  <a:cubicBezTo>
                    <a:pt x="4" y="30"/>
                    <a:pt x="0" y="32"/>
                    <a:pt x="2" y="35"/>
                  </a:cubicBezTo>
                  <a:cubicBezTo>
                    <a:pt x="5" y="38"/>
                    <a:pt x="4" y="37"/>
                    <a:pt x="16" y="43"/>
                  </a:cubicBezTo>
                  <a:cubicBezTo>
                    <a:pt x="18" y="44"/>
                    <a:pt x="16" y="45"/>
                    <a:pt x="19" y="55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3" y="55"/>
                    <a:pt x="27" y="55"/>
                  </a:cubicBezTo>
                  <a:cubicBezTo>
                    <a:pt x="32" y="55"/>
                    <a:pt x="28" y="54"/>
                    <a:pt x="34" y="51"/>
                  </a:cubicBezTo>
                  <a:cubicBezTo>
                    <a:pt x="39" y="48"/>
                    <a:pt x="36" y="47"/>
                    <a:pt x="46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9" y="47"/>
                    <a:pt x="50" y="48"/>
                    <a:pt x="53" y="52"/>
                  </a:cubicBezTo>
                  <a:cubicBezTo>
                    <a:pt x="56" y="55"/>
                    <a:pt x="56" y="54"/>
                    <a:pt x="60" y="55"/>
                  </a:cubicBezTo>
                  <a:cubicBezTo>
                    <a:pt x="64" y="57"/>
                    <a:pt x="68" y="54"/>
                    <a:pt x="72" y="59"/>
                  </a:cubicBezTo>
                  <a:cubicBezTo>
                    <a:pt x="73" y="60"/>
                    <a:pt x="67" y="63"/>
                    <a:pt x="66" y="63"/>
                  </a:cubicBezTo>
                  <a:cubicBezTo>
                    <a:pt x="66" y="64"/>
                    <a:pt x="65" y="64"/>
                    <a:pt x="65" y="64"/>
                  </a:cubicBezTo>
                  <a:cubicBezTo>
                    <a:pt x="62" y="64"/>
                    <a:pt x="56" y="62"/>
                    <a:pt x="55" y="61"/>
                  </a:cubicBezTo>
                  <a:cubicBezTo>
                    <a:pt x="55" y="61"/>
                    <a:pt x="53" y="61"/>
                    <a:pt x="52" y="61"/>
                  </a:cubicBezTo>
                  <a:cubicBezTo>
                    <a:pt x="49" y="61"/>
                    <a:pt x="46" y="61"/>
                    <a:pt x="46" y="61"/>
                  </a:cubicBezTo>
                  <a:cubicBezTo>
                    <a:pt x="46" y="61"/>
                    <a:pt x="44" y="62"/>
                    <a:pt x="42" y="62"/>
                  </a:cubicBezTo>
                  <a:cubicBezTo>
                    <a:pt x="40" y="62"/>
                    <a:pt x="37" y="61"/>
                    <a:pt x="33" y="60"/>
                  </a:cubicBezTo>
                  <a:cubicBezTo>
                    <a:pt x="32" y="59"/>
                    <a:pt x="31" y="59"/>
                    <a:pt x="31" y="59"/>
                  </a:cubicBezTo>
                  <a:cubicBezTo>
                    <a:pt x="29" y="59"/>
                    <a:pt x="27" y="60"/>
                    <a:pt x="26" y="62"/>
                  </a:cubicBezTo>
                  <a:cubicBezTo>
                    <a:pt x="26" y="63"/>
                    <a:pt x="25" y="64"/>
                    <a:pt x="26" y="66"/>
                  </a:cubicBezTo>
                  <a:cubicBezTo>
                    <a:pt x="27" y="67"/>
                    <a:pt x="27" y="70"/>
                    <a:pt x="29" y="71"/>
                  </a:cubicBezTo>
                  <a:cubicBezTo>
                    <a:pt x="30" y="72"/>
                    <a:pt x="31" y="72"/>
                    <a:pt x="32" y="72"/>
                  </a:cubicBezTo>
                  <a:cubicBezTo>
                    <a:pt x="33" y="72"/>
                    <a:pt x="33" y="72"/>
                    <a:pt x="34" y="72"/>
                  </a:cubicBezTo>
                  <a:cubicBezTo>
                    <a:pt x="37" y="72"/>
                    <a:pt x="37" y="71"/>
                    <a:pt x="41" y="68"/>
                  </a:cubicBezTo>
                  <a:cubicBezTo>
                    <a:pt x="43" y="67"/>
                    <a:pt x="44" y="67"/>
                    <a:pt x="45" y="67"/>
                  </a:cubicBezTo>
                  <a:cubicBezTo>
                    <a:pt x="47" y="67"/>
                    <a:pt x="49" y="68"/>
                    <a:pt x="54" y="71"/>
                  </a:cubicBezTo>
                  <a:cubicBezTo>
                    <a:pt x="54" y="71"/>
                    <a:pt x="53" y="71"/>
                    <a:pt x="52" y="71"/>
                  </a:cubicBezTo>
                  <a:cubicBezTo>
                    <a:pt x="50" y="71"/>
                    <a:pt x="48" y="71"/>
                    <a:pt x="47" y="73"/>
                  </a:cubicBezTo>
                  <a:cubicBezTo>
                    <a:pt x="47" y="73"/>
                    <a:pt x="43" y="79"/>
                    <a:pt x="41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9" y="78"/>
                    <a:pt x="39" y="78"/>
                    <a:pt x="38" y="78"/>
                  </a:cubicBezTo>
                  <a:cubicBezTo>
                    <a:pt x="35" y="78"/>
                    <a:pt x="29" y="80"/>
                    <a:pt x="28" y="81"/>
                  </a:cubicBezTo>
                  <a:cubicBezTo>
                    <a:pt x="26" y="82"/>
                    <a:pt x="28" y="81"/>
                    <a:pt x="28" y="84"/>
                  </a:cubicBezTo>
                  <a:cubicBezTo>
                    <a:pt x="29" y="87"/>
                    <a:pt x="30" y="88"/>
                    <a:pt x="34" y="91"/>
                  </a:cubicBezTo>
                  <a:cubicBezTo>
                    <a:pt x="35" y="92"/>
                    <a:pt x="36" y="93"/>
                    <a:pt x="37" y="93"/>
                  </a:cubicBezTo>
                  <a:cubicBezTo>
                    <a:pt x="37" y="93"/>
                    <a:pt x="38" y="93"/>
                    <a:pt x="38" y="93"/>
                  </a:cubicBezTo>
                  <a:cubicBezTo>
                    <a:pt x="39" y="93"/>
                    <a:pt x="40" y="93"/>
                    <a:pt x="40" y="93"/>
                  </a:cubicBezTo>
                  <a:cubicBezTo>
                    <a:pt x="41" y="93"/>
                    <a:pt x="43" y="93"/>
                    <a:pt x="44" y="93"/>
                  </a:cubicBezTo>
                  <a:cubicBezTo>
                    <a:pt x="46" y="93"/>
                    <a:pt x="45" y="95"/>
                    <a:pt x="50" y="98"/>
                  </a:cubicBezTo>
                  <a:cubicBezTo>
                    <a:pt x="51" y="98"/>
                    <a:pt x="51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99"/>
                    <a:pt x="53" y="98"/>
                    <a:pt x="53" y="98"/>
                  </a:cubicBezTo>
                  <a:cubicBezTo>
                    <a:pt x="54" y="98"/>
                    <a:pt x="55" y="99"/>
                    <a:pt x="56" y="99"/>
                  </a:cubicBezTo>
                  <a:cubicBezTo>
                    <a:pt x="57" y="100"/>
                    <a:pt x="58" y="103"/>
                    <a:pt x="62" y="109"/>
                  </a:cubicBezTo>
                  <a:cubicBezTo>
                    <a:pt x="63" y="109"/>
                    <a:pt x="63" y="109"/>
                    <a:pt x="64" y="109"/>
                  </a:cubicBezTo>
                  <a:cubicBezTo>
                    <a:pt x="65" y="109"/>
                    <a:pt x="67" y="109"/>
                    <a:pt x="69" y="109"/>
                  </a:cubicBezTo>
                  <a:cubicBezTo>
                    <a:pt x="72" y="109"/>
                    <a:pt x="71" y="106"/>
                    <a:pt x="70" y="103"/>
                  </a:cubicBezTo>
                  <a:cubicBezTo>
                    <a:pt x="68" y="101"/>
                    <a:pt x="68" y="100"/>
                    <a:pt x="69" y="98"/>
                  </a:cubicBezTo>
                  <a:cubicBezTo>
                    <a:pt x="69" y="97"/>
                    <a:pt x="69" y="96"/>
                    <a:pt x="71" y="96"/>
                  </a:cubicBezTo>
                  <a:cubicBezTo>
                    <a:pt x="72" y="96"/>
                    <a:pt x="75" y="96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5" y="97"/>
                    <a:pt x="81" y="94"/>
                    <a:pt x="83" y="91"/>
                  </a:cubicBezTo>
                  <a:cubicBezTo>
                    <a:pt x="85" y="89"/>
                    <a:pt x="83" y="89"/>
                    <a:pt x="84" y="87"/>
                  </a:cubicBezTo>
                  <a:cubicBezTo>
                    <a:pt x="85" y="85"/>
                    <a:pt x="86" y="87"/>
                    <a:pt x="94" y="84"/>
                  </a:cubicBezTo>
                  <a:cubicBezTo>
                    <a:pt x="96" y="83"/>
                    <a:pt x="93" y="81"/>
                    <a:pt x="95" y="78"/>
                  </a:cubicBezTo>
                  <a:cubicBezTo>
                    <a:pt x="95" y="78"/>
                    <a:pt x="96" y="78"/>
                    <a:pt x="98" y="78"/>
                  </a:cubicBezTo>
                  <a:cubicBezTo>
                    <a:pt x="99" y="78"/>
                    <a:pt x="101" y="78"/>
                    <a:pt x="103" y="77"/>
                  </a:cubicBezTo>
                  <a:cubicBezTo>
                    <a:pt x="106" y="76"/>
                    <a:pt x="102" y="74"/>
                    <a:pt x="101" y="74"/>
                  </a:cubicBezTo>
                  <a:cubicBezTo>
                    <a:pt x="100" y="74"/>
                    <a:pt x="99" y="70"/>
                    <a:pt x="99" y="66"/>
                  </a:cubicBezTo>
                  <a:cubicBezTo>
                    <a:pt x="99" y="63"/>
                    <a:pt x="100" y="59"/>
                    <a:pt x="100" y="59"/>
                  </a:cubicBezTo>
                  <a:cubicBezTo>
                    <a:pt x="101" y="54"/>
                    <a:pt x="108" y="53"/>
                    <a:pt x="113" y="53"/>
                  </a:cubicBezTo>
                  <a:cubicBezTo>
                    <a:pt x="118" y="53"/>
                    <a:pt x="121" y="53"/>
                    <a:pt x="121" y="53"/>
                  </a:cubicBezTo>
                  <a:cubicBezTo>
                    <a:pt x="122" y="53"/>
                    <a:pt x="124" y="48"/>
                    <a:pt x="124" y="45"/>
                  </a:cubicBezTo>
                  <a:cubicBezTo>
                    <a:pt x="124" y="43"/>
                    <a:pt x="120" y="43"/>
                    <a:pt x="117" y="43"/>
                  </a:cubicBezTo>
                  <a:cubicBezTo>
                    <a:pt x="115" y="43"/>
                    <a:pt x="112" y="42"/>
                    <a:pt x="109" y="41"/>
                  </a:cubicBezTo>
                  <a:cubicBezTo>
                    <a:pt x="105" y="40"/>
                    <a:pt x="102" y="40"/>
                    <a:pt x="99" y="37"/>
                  </a:cubicBezTo>
                  <a:cubicBezTo>
                    <a:pt x="96" y="35"/>
                    <a:pt x="100" y="33"/>
                    <a:pt x="99" y="30"/>
                  </a:cubicBezTo>
                  <a:cubicBezTo>
                    <a:pt x="98" y="27"/>
                    <a:pt x="95" y="26"/>
                    <a:pt x="95" y="26"/>
                  </a:cubicBezTo>
                  <a:cubicBezTo>
                    <a:pt x="95" y="26"/>
                    <a:pt x="89" y="24"/>
                    <a:pt x="85" y="23"/>
                  </a:cubicBezTo>
                  <a:cubicBezTo>
                    <a:pt x="82" y="22"/>
                    <a:pt x="82" y="20"/>
                    <a:pt x="73" y="14"/>
                  </a:cubicBezTo>
                  <a:cubicBezTo>
                    <a:pt x="63" y="7"/>
                    <a:pt x="71" y="9"/>
                    <a:pt x="65" y="1"/>
                  </a:cubicBezTo>
                  <a:cubicBezTo>
                    <a:pt x="65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96"/>
            <p:cNvSpPr>
              <a:spLocks/>
            </p:cNvSpPr>
            <p:nvPr/>
          </p:nvSpPr>
          <p:spPr bwMode="auto">
            <a:xfrm>
              <a:off x="8393113" y="-11639551"/>
              <a:ext cx="584200" cy="211138"/>
            </a:xfrm>
            <a:custGeom>
              <a:avLst/>
              <a:gdLst>
                <a:gd name="T0" fmla="*/ 33 w 138"/>
                <a:gd name="T1" fmla="*/ 3 h 50"/>
                <a:gd name="T2" fmla="*/ 29 w 138"/>
                <a:gd name="T3" fmla="*/ 12 h 50"/>
                <a:gd name="T4" fmla="*/ 21 w 138"/>
                <a:gd name="T5" fmla="*/ 14 h 50"/>
                <a:gd name="T6" fmla="*/ 7 w 138"/>
                <a:gd name="T7" fmla="*/ 10 h 50"/>
                <a:gd name="T8" fmla="*/ 5 w 138"/>
                <a:gd name="T9" fmla="*/ 19 h 50"/>
                <a:gd name="T10" fmla="*/ 15 w 138"/>
                <a:gd name="T11" fmla="*/ 18 h 50"/>
                <a:gd name="T12" fmla="*/ 21 w 138"/>
                <a:gd name="T13" fmla="*/ 18 h 50"/>
                <a:gd name="T14" fmla="*/ 18 w 138"/>
                <a:gd name="T15" fmla="*/ 23 h 50"/>
                <a:gd name="T16" fmla="*/ 13 w 138"/>
                <a:gd name="T17" fmla="*/ 22 h 50"/>
                <a:gd name="T18" fmla="*/ 18 w 138"/>
                <a:gd name="T19" fmla="*/ 30 h 50"/>
                <a:gd name="T20" fmla="*/ 26 w 138"/>
                <a:gd name="T21" fmla="*/ 30 h 50"/>
                <a:gd name="T22" fmla="*/ 33 w 138"/>
                <a:gd name="T23" fmla="*/ 29 h 50"/>
                <a:gd name="T24" fmla="*/ 35 w 138"/>
                <a:gd name="T25" fmla="*/ 34 h 50"/>
                <a:gd name="T26" fmla="*/ 31 w 138"/>
                <a:gd name="T27" fmla="*/ 33 h 50"/>
                <a:gd name="T28" fmla="*/ 25 w 138"/>
                <a:gd name="T29" fmla="*/ 37 h 50"/>
                <a:gd name="T30" fmla="*/ 33 w 138"/>
                <a:gd name="T31" fmla="*/ 42 h 50"/>
                <a:gd name="T32" fmla="*/ 41 w 138"/>
                <a:gd name="T33" fmla="*/ 41 h 50"/>
                <a:gd name="T34" fmla="*/ 45 w 138"/>
                <a:gd name="T35" fmla="*/ 42 h 50"/>
                <a:gd name="T36" fmla="*/ 50 w 138"/>
                <a:gd name="T37" fmla="*/ 41 h 50"/>
                <a:gd name="T38" fmla="*/ 60 w 138"/>
                <a:gd name="T39" fmla="*/ 45 h 50"/>
                <a:gd name="T40" fmla="*/ 62 w 138"/>
                <a:gd name="T41" fmla="*/ 45 h 50"/>
                <a:gd name="T42" fmla="*/ 64 w 138"/>
                <a:gd name="T43" fmla="*/ 45 h 50"/>
                <a:gd name="T44" fmla="*/ 67 w 138"/>
                <a:gd name="T45" fmla="*/ 45 h 50"/>
                <a:gd name="T46" fmla="*/ 79 w 138"/>
                <a:gd name="T47" fmla="*/ 49 h 50"/>
                <a:gd name="T48" fmla="*/ 88 w 138"/>
                <a:gd name="T49" fmla="*/ 49 h 50"/>
                <a:gd name="T50" fmla="*/ 97 w 138"/>
                <a:gd name="T51" fmla="*/ 49 h 50"/>
                <a:gd name="T52" fmla="*/ 119 w 138"/>
                <a:gd name="T53" fmla="*/ 43 h 50"/>
                <a:gd name="T54" fmla="*/ 124 w 138"/>
                <a:gd name="T55" fmla="*/ 36 h 50"/>
                <a:gd name="T56" fmla="*/ 131 w 138"/>
                <a:gd name="T57" fmla="*/ 28 h 50"/>
                <a:gd name="T58" fmla="*/ 136 w 138"/>
                <a:gd name="T59" fmla="*/ 18 h 50"/>
                <a:gd name="T60" fmla="*/ 125 w 138"/>
                <a:gd name="T61" fmla="*/ 16 h 50"/>
                <a:gd name="T62" fmla="*/ 117 w 138"/>
                <a:gd name="T63" fmla="*/ 16 h 50"/>
                <a:gd name="T64" fmla="*/ 111 w 138"/>
                <a:gd name="T65" fmla="*/ 10 h 50"/>
                <a:gd name="T66" fmla="*/ 106 w 138"/>
                <a:gd name="T67" fmla="*/ 15 h 50"/>
                <a:gd name="T68" fmla="*/ 109 w 138"/>
                <a:gd name="T69" fmla="*/ 6 h 50"/>
                <a:gd name="T70" fmla="*/ 101 w 138"/>
                <a:gd name="T71" fmla="*/ 9 h 50"/>
                <a:gd name="T72" fmla="*/ 94 w 138"/>
                <a:gd name="T73" fmla="*/ 19 h 50"/>
                <a:gd name="T74" fmla="*/ 89 w 138"/>
                <a:gd name="T75" fmla="*/ 15 h 50"/>
                <a:gd name="T76" fmla="*/ 83 w 138"/>
                <a:gd name="T77" fmla="*/ 9 h 50"/>
                <a:gd name="T78" fmla="*/ 78 w 138"/>
                <a:gd name="T79" fmla="*/ 16 h 50"/>
                <a:gd name="T80" fmla="*/ 65 w 138"/>
                <a:gd name="T81" fmla="*/ 16 h 50"/>
                <a:gd name="T82" fmla="*/ 46 w 138"/>
                <a:gd name="T83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50">
                  <a:moveTo>
                    <a:pt x="40" y="0"/>
                  </a:moveTo>
                  <a:cubicBezTo>
                    <a:pt x="37" y="0"/>
                    <a:pt x="33" y="1"/>
                    <a:pt x="33" y="3"/>
                  </a:cubicBezTo>
                  <a:cubicBezTo>
                    <a:pt x="32" y="4"/>
                    <a:pt x="33" y="5"/>
                    <a:pt x="33" y="7"/>
                  </a:cubicBezTo>
                  <a:cubicBezTo>
                    <a:pt x="33" y="9"/>
                    <a:pt x="31" y="10"/>
                    <a:pt x="29" y="12"/>
                  </a:cubicBezTo>
                  <a:cubicBezTo>
                    <a:pt x="24" y="14"/>
                    <a:pt x="24" y="15"/>
                    <a:pt x="23" y="15"/>
                  </a:cubicBezTo>
                  <a:cubicBezTo>
                    <a:pt x="23" y="15"/>
                    <a:pt x="23" y="14"/>
                    <a:pt x="21" y="14"/>
                  </a:cubicBezTo>
                  <a:cubicBezTo>
                    <a:pt x="17" y="12"/>
                    <a:pt x="20" y="11"/>
                    <a:pt x="13" y="10"/>
                  </a:cubicBezTo>
                  <a:cubicBezTo>
                    <a:pt x="11" y="10"/>
                    <a:pt x="9" y="10"/>
                    <a:pt x="7" y="10"/>
                  </a:cubicBezTo>
                  <a:cubicBezTo>
                    <a:pt x="4" y="10"/>
                    <a:pt x="2" y="10"/>
                    <a:pt x="1" y="12"/>
                  </a:cubicBezTo>
                  <a:cubicBezTo>
                    <a:pt x="0" y="14"/>
                    <a:pt x="1" y="19"/>
                    <a:pt x="5" y="19"/>
                  </a:cubicBezTo>
                  <a:cubicBezTo>
                    <a:pt x="8" y="19"/>
                    <a:pt x="12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8"/>
                    <a:pt x="16" y="18"/>
                    <a:pt x="17" y="18"/>
                  </a:cubicBezTo>
                  <a:cubicBezTo>
                    <a:pt x="19" y="18"/>
                    <a:pt x="21" y="18"/>
                    <a:pt x="21" y="18"/>
                  </a:cubicBezTo>
                  <a:cubicBezTo>
                    <a:pt x="21" y="18"/>
                    <a:pt x="26" y="22"/>
                    <a:pt x="20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6" y="23"/>
                    <a:pt x="15" y="23"/>
                    <a:pt x="15" y="23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7"/>
                    <a:pt x="16" y="29"/>
                    <a:pt x="18" y="30"/>
                  </a:cubicBezTo>
                  <a:cubicBezTo>
                    <a:pt x="19" y="30"/>
                    <a:pt x="20" y="30"/>
                    <a:pt x="22" y="30"/>
                  </a:cubicBezTo>
                  <a:cubicBezTo>
                    <a:pt x="24" y="30"/>
                    <a:pt x="26" y="30"/>
                    <a:pt x="26" y="30"/>
                  </a:cubicBezTo>
                  <a:cubicBezTo>
                    <a:pt x="26" y="30"/>
                    <a:pt x="31" y="29"/>
                    <a:pt x="32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4" y="29"/>
                    <a:pt x="37" y="33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3"/>
                    <a:pt x="33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3"/>
                    <a:pt x="30" y="33"/>
                    <a:pt x="29" y="34"/>
                  </a:cubicBezTo>
                  <a:cubicBezTo>
                    <a:pt x="24" y="36"/>
                    <a:pt x="23" y="36"/>
                    <a:pt x="25" y="3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42"/>
                    <a:pt x="32" y="42"/>
                    <a:pt x="33" y="42"/>
                  </a:cubicBezTo>
                  <a:cubicBezTo>
                    <a:pt x="34" y="42"/>
                    <a:pt x="35" y="42"/>
                    <a:pt x="37" y="42"/>
                  </a:cubicBezTo>
                  <a:cubicBezTo>
                    <a:pt x="39" y="42"/>
                    <a:pt x="40" y="41"/>
                    <a:pt x="41" y="41"/>
                  </a:cubicBezTo>
                  <a:cubicBezTo>
                    <a:pt x="42" y="41"/>
                    <a:pt x="42" y="42"/>
                    <a:pt x="43" y="42"/>
                  </a:cubicBezTo>
                  <a:cubicBezTo>
                    <a:pt x="44" y="42"/>
                    <a:pt x="44" y="42"/>
                    <a:pt x="45" y="42"/>
                  </a:cubicBezTo>
                  <a:cubicBezTo>
                    <a:pt x="45" y="42"/>
                    <a:pt x="46" y="42"/>
                    <a:pt x="46" y="42"/>
                  </a:cubicBezTo>
                  <a:cubicBezTo>
                    <a:pt x="47" y="42"/>
                    <a:pt x="49" y="41"/>
                    <a:pt x="50" y="41"/>
                  </a:cubicBezTo>
                  <a:cubicBezTo>
                    <a:pt x="52" y="41"/>
                    <a:pt x="53" y="42"/>
                    <a:pt x="55" y="43"/>
                  </a:cubicBezTo>
                  <a:cubicBezTo>
                    <a:pt x="57" y="44"/>
                    <a:pt x="58" y="45"/>
                    <a:pt x="60" y="45"/>
                  </a:cubicBezTo>
                  <a:cubicBezTo>
                    <a:pt x="60" y="45"/>
                    <a:pt x="61" y="45"/>
                    <a:pt x="61" y="45"/>
                  </a:cubicBezTo>
                  <a:cubicBezTo>
                    <a:pt x="61" y="45"/>
                    <a:pt x="61" y="45"/>
                    <a:pt x="62" y="45"/>
                  </a:cubicBezTo>
                  <a:cubicBezTo>
                    <a:pt x="62" y="45"/>
                    <a:pt x="63" y="45"/>
                    <a:pt x="63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6" y="45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8" y="45"/>
                    <a:pt x="69" y="45"/>
                    <a:pt x="71" y="46"/>
                  </a:cubicBezTo>
                  <a:cubicBezTo>
                    <a:pt x="74" y="49"/>
                    <a:pt x="76" y="49"/>
                    <a:pt x="79" y="49"/>
                  </a:cubicBezTo>
                  <a:cubicBezTo>
                    <a:pt x="82" y="49"/>
                    <a:pt x="83" y="50"/>
                    <a:pt x="86" y="50"/>
                  </a:cubicBezTo>
                  <a:cubicBezTo>
                    <a:pt x="86" y="50"/>
                    <a:pt x="87" y="50"/>
                    <a:pt x="88" y="49"/>
                  </a:cubicBezTo>
                  <a:cubicBezTo>
                    <a:pt x="89" y="49"/>
                    <a:pt x="90" y="49"/>
                    <a:pt x="91" y="49"/>
                  </a:cubicBezTo>
                  <a:cubicBezTo>
                    <a:pt x="93" y="49"/>
                    <a:pt x="95" y="49"/>
                    <a:pt x="97" y="49"/>
                  </a:cubicBezTo>
                  <a:cubicBezTo>
                    <a:pt x="100" y="49"/>
                    <a:pt x="111" y="49"/>
                    <a:pt x="111" y="49"/>
                  </a:cubicBezTo>
                  <a:cubicBezTo>
                    <a:pt x="111" y="49"/>
                    <a:pt x="119" y="45"/>
                    <a:pt x="119" y="43"/>
                  </a:cubicBezTo>
                  <a:cubicBezTo>
                    <a:pt x="119" y="41"/>
                    <a:pt x="119" y="40"/>
                    <a:pt x="119" y="40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29"/>
                    <a:pt x="129" y="28"/>
                    <a:pt x="131" y="28"/>
                  </a:cubicBezTo>
                  <a:cubicBezTo>
                    <a:pt x="133" y="27"/>
                    <a:pt x="131" y="22"/>
                    <a:pt x="133" y="22"/>
                  </a:cubicBezTo>
                  <a:cubicBezTo>
                    <a:pt x="135" y="21"/>
                    <a:pt x="138" y="19"/>
                    <a:pt x="136" y="18"/>
                  </a:cubicBezTo>
                  <a:cubicBezTo>
                    <a:pt x="134" y="16"/>
                    <a:pt x="133" y="16"/>
                    <a:pt x="131" y="16"/>
                  </a:cubicBezTo>
                  <a:cubicBezTo>
                    <a:pt x="129" y="16"/>
                    <a:pt x="128" y="16"/>
                    <a:pt x="125" y="16"/>
                  </a:cubicBezTo>
                  <a:cubicBezTo>
                    <a:pt x="123" y="17"/>
                    <a:pt x="121" y="17"/>
                    <a:pt x="119" y="17"/>
                  </a:cubicBezTo>
                  <a:cubicBezTo>
                    <a:pt x="118" y="17"/>
                    <a:pt x="117" y="17"/>
                    <a:pt x="117" y="16"/>
                  </a:cubicBezTo>
                  <a:cubicBezTo>
                    <a:pt x="117" y="11"/>
                    <a:pt x="119" y="8"/>
                    <a:pt x="117" y="8"/>
                  </a:cubicBezTo>
                  <a:cubicBezTo>
                    <a:pt x="114" y="8"/>
                    <a:pt x="111" y="10"/>
                    <a:pt x="111" y="10"/>
                  </a:cubicBezTo>
                  <a:cubicBezTo>
                    <a:pt x="109" y="14"/>
                    <a:pt x="108" y="16"/>
                    <a:pt x="107" y="16"/>
                  </a:cubicBezTo>
                  <a:cubicBezTo>
                    <a:pt x="107" y="16"/>
                    <a:pt x="106" y="16"/>
                    <a:pt x="106" y="15"/>
                  </a:cubicBezTo>
                  <a:cubicBezTo>
                    <a:pt x="105" y="14"/>
                    <a:pt x="109" y="12"/>
                    <a:pt x="109" y="10"/>
                  </a:cubicBezTo>
                  <a:cubicBezTo>
                    <a:pt x="109" y="8"/>
                    <a:pt x="111" y="6"/>
                    <a:pt x="109" y="6"/>
                  </a:cubicBezTo>
                  <a:cubicBezTo>
                    <a:pt x="109" y="6"/>
                    <a:pt x="108" y="6"/>
                    <a:pt x="108" y="6"/>
                  </a:cubicBezTo>
                  <a:cubicBezTo>
                    <a:pt x="105" y="6"/>
                    <a:pt x="104" y="7"/>
                    <a:pt x="101" y="9"/>
                  </a:cubicBezTo>
                  <a:cubicBezTo>
                    <a:pt x="98" y="11"/>
                    <a:pt x="96" y="14"/>
                    <a:pt x="96" y="14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9"/>
                    <a:pt x="92" y="19"/>
                    <a:pt x="92" y="19"/>
                  </a:cubicBezTo>
                  <a:cubicBezTo>
                    <a:pt x="88" y="19"/>
                    <a:pt x="87" y="18"/>
                    <a:pt x="89" y="15"/>
                  </a:cubicBezTo>
                  <a:cubicBezTo>
                    <a:pt x="90" y="13"/>
                    <a:pt x="92" y="11"/>
                    <a:pt x="90" y="11"/>
                  </a:cubicBezTo>
                  <a:cubicBezTo>
                    <a:pt x="87" y="10"/>
                    <a:pt x="85" y="9"/>
                    <a:pt x="83" y="9"/>
                  </a:cubicBezTo>
                  <a:cubicBezTo>
                    <a:pt x="81" y="9"/>
                    <a:pt x="81" y="10"/>
                    <a:pt x="80" y="12"/>
                  </a:cubicBezTo>
                  <a:cubicBezTo>
                    <a:pt x="80" y="15"/>
                    <a:pt x="82" y="16"/>
                    <a:pt x="78" y="16"/>
                  </a:cubicBezTo>
                  <a:cubicBezTo>
                    <a:pt x="73" y="17"/>
                    <a:pt x="71" y="17"/>
                    <a:pt x="69" y="17"/>
                  </a:cubicBezTo>
                  <a:cubicBezTo>
                    <a:pt x="67" y="17"/>
                    <a:pt x="66" y="17"/>
                    <a:pt x="65" y="16"/>
                  </a:cubicBezTo>
                  <a:cubicBezTo>
                    <a:pt x="56" y="8"/>
                    <a:pt x="56" y="10"/>
                    <a:pt x="53" y="7"/>
                  </a:cubicBezTo>
                  <a:cubicBezTo>
                    <a:pt x="49" y="5"/>
                    <a:pt x="50" y="4"/>
                    <a:pt x="46" y="3"/>
                  </a:cubicBezTo>
                  <a:cubicBezTo>
                    <a:pt x="43" y="1"/>
                    <a:pt x="42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497"/>
            <p:cNvSpPr>
              <a:spLocks/>
            </p:cNvSpPr>
            <p:nvPr/>
          </p:nvSpPr>
          <p:spPr bwMode="auto">
            <a:xfrm>
              <a:off x="8520113" y="-11380788"/>
              <a:ext cx="258763" cy="173038"/>
            </a:xfrm>
            <a:custGeom>
              <a:avLst/>
              <a:gdLst>
                <a:gd name="T0" fmla="*/ 18 w 61"/>
                <a:gd name="T1" fmla="*/ 0 h 41"/>
                <a:gd name="T2" fmla="*/ 18 w 61"/>
                <a:gd name="T3" fmla="*/ 0 h 41"/>
                <a:gd name="T4" fmla="*/ 10 w 61"/>
                <a:gd name="T5" fmla="*/ 6 h 41"/>
                <a:gd name="T6" fmla="*/ 9 w 61"/>
                <a:gd name="T7" fmla="*/ 7 h 41"/>
                <a:gd name="T8" fmla="*/ 6 w 61"/>
                <a:gd name="T9" fmla="*/ 6 h 41"/>
                <a:gd name="T10" fmla="*/ 4 w 61"/>
                <a:gd name="T11" fmla="*/ 5 h 41"/>
                <a:gd name="T12" fmla="*/ 4 w 61"/>
                <a:gd name="T13" fmla="*/ 5 h 41"/>
                <a:gd name="T14" fmla="*/ 2 w 61"/>
                <a:gd name="T15" fmla="*/ 11 h 41"/>
                <a:gd name="T16" fmla="*/ 6 w 61"/>
                <a:gd name="T17" fmla="*/ 15 h 41"/>
                <a:gd name="T18" fmla="*/ 6 w 61"/>
                <a:gd name="T19" fmla="*/ 15 h 41"/>
                <a:gd name="T20" fmla="*/ 6 w 61"/>
                <a:gd name="T21" fmla="*/ 15 h 41"/>
                <a:gd name="T22" fmla="*/ 8 w 61"/>
                <a:gd name="T23" fmla="*/ 15 h 41"/>
                <a:gd name="T24" fmla="*/ 16 w 61"/>
                <a:gd name="T25" fmla="*/ 18 h 41"/>
                <a:gd name="T26" fmla="*/ 11 w 61"/>
                <a:gd name="T27" fmla="*/ 23 h 41"/>
                <a:gd name="T28" fmla="*/ 7 w 61"/>
                <a:gd name="T29" fmla="*/ 28 h 41"/>
                <a:gd name="T30" fmla="*/ 13 w 61"/>
                <a:gd name="T31" fmla="*/ 39 h 41"/>
                <a:gd name="T32" fmla="*/ 16 w 61"/>
                <a:gd name="T33" fmla="*/ 41 h 41"/>
                <a:gd name="T34" fmla="*/ 22 w 61"/>
                <a:gd name="T35" fmla="*/ 39 h 41"/>
                <a:gd name="T36" fmla="*/ 30 w 61"/>
                <a:gd name="T37" fmla="*/ 37 h 41"/>
                <a:gd name="T38" fmla="*/ 38 w 61"/>
                <a:gd name="T39" fmla="*/ 35 h 41"/>
                <a:gd name="T40" fmla="*/ 41 w 61"/>
                <a:gd name="T41" fmla="*/ 35 h 41"/>
                <a:gd name="T42" fmla="*/ 52 w 61"/>
                <a:gd name="T43" fmla="*/ 36 h 41"/>
                <a:gd name="T44" fmla="*/ 54 w 61"/>
                <a:gd name="T45" fmla="*/ 36 h 41"/>
                <a:gd name="T46" fmla="*/ 59 w 61"/>
                <a:gd name="T47" fmla="*/ 32 h 41"/>
                <a:gd name="T48" fmla="*/ 54 w 61"/>
                <a:gd name="T49" fmla="*/ 28 h 41"/>
                <a:gd name="T50" fmla="*/ 46 w 61"/>
                <a:gd name="T51" fmla="*/ 24 h 41"/>
                <a:gd name="T52" fmla="*/ 36 w 61"/>
                <a:gd name="T53" fmla="*/ 21 h 41"/>
                <a:gd name="T54" fmla="*/ 32 w 61"/>
                <a:gd name="T55" fmla="*/ 21 h 41"/>
                <a:gd name="T56" fmla="*/ 25 w 61"/>
                <a:gd name="T57" fmla="*/ 23 h 41"/>
                <a:gd name="T58" fmla="*/ 20 w 61"/>
                <a:gd name="T59" fmla="*/ 18 h 41"/>
                <a:gd name="T60" fmla="*/ 25 w 61"/>
                <a:gd name="T61" fmla="*/ 11 h 41"/>
                <a:gd name="T62" fmla="*/ 25 w 61"/>
                <a:gd name="T63" fmla="*/ 5 h 41"/>
                <a:gd name="T64" fmla="*/ 18 w 61"/>
                <a:gd name="T6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5" y="3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7"/>
                    <a:pt x="7" y="6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6"/>
                    <a:pt x="0" y="5"/>
                    <a:pt x="2" y="11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11" y="16"/>
                    <a:pt x="10" y="16"/>
                    <a:pt x="16" y="18"/>
                  </a:cubicBezTo>
                  <a:cubicBezTo>
                    <a:pt x="18" y="19"/>
                    <a:pt x="15" y="20"/>
                    <a:pt x="11" y="23"/>
                  </a:cubicBezTo>
                  <a:cubicBezTo>
                    <a:pt x="10" y="24"/>
                    <a:pt x="8" y="26"/>
                    <a:pt x="7" y="28"/>
                  </a:cubicBezTo>
                  <a:cubicBezTo>
                    <a:pt x="5" y="30"/>
                    <a:pt x="5" y="33"/>
                    <a:pt x="13" y="39"/>
                  </a:cubicBezTo>
                  <a:cubicBezTo>
                    <a:pt x="14" y="40"/>
                    <a:pt x="15" y="41"/>
                    <a:pt x="16" y="41"/>
                  </a:cubicBezTo>
                  <a:cubicBezTo>
                    <a:pt x="18" y="41"/>
                    <a:pt x="19" y="39"/>
                    <a:pt x="22" y="39"/>
                  </a:cubicBezTo>
                  <a:cubicBezTo>
                    <a:pt x="26" y="39"/>
                    <a:pt x="26" y="39"/>
                    <a:pt x="30" y="37"/>
                  </a:cubicBezTo>
                  <a:cubicBezTo>
                    <a:pt x="33" y="36"/>
                    <a:pt x="34" y="35"/>
                    <a:pt x="38" y="35"/>
                  </a:cubicBezTo>
                  <a:cubicBezTo>
                    <a:pt x="39" y="35"/>
                    <a:pt x="40" y="35"/>
                    <a:pt x="41" y="35"/>
                  </a:cubicBezTo>
                  <a:cubicBezTo>
                    <a:pt x="47" y="36"/>
                    <a:pt x="46" y="36"/>
                    <a:pt x="52" y="36"/>
                  </a:cubicBezTo>
                  <a:cubicBezTo>
                    <a:pt x="52" y="36"/>
                    <a:pt x="53" y="36"/>
                    <a:pt x="54" y="36"/>
                  </a:cubicBezTo>
                  <a:cubicBezTo>
                    <a:pt x="58" y="36"/>
                    <a:pt x="57" y="35"/>
                    <a:pt x="59" y="32"/>
                  </a:cubicBezTo>
                  <a:cubicBezTo>
                    <a:pt x="61" y="29"/>
                    <a:pt x="57" y="29"/>
                    <a:pt x="54" y="28"/>
                  </a:cubicBezTo>
                  <a:cubicBezTo>
                    <a:pt x="51" y="28"/>
                    <a:pt x="50" y="27"/>
                    <a:pt x="46" y="24"/>
                  </a:cubicBezTo>
                  <a:cubicBezTo>
                    <a:pt x="43" y="22"/>
                    <a:pt x="40" y="21"/>
                    <a:pt x="36" y="21"/>
                  </a:cubicBezTo>
                  <a:cubicBezTo>
                    <a:pt x="35" y="21"/>
                    <a:pt x="34" y="21"/>
                    <a:pt x="32" y="21"/>
                  </a:cubicBezTo>
                  <a:cubicBezTo>
                    <a:pt x="31" y="21"/>
                    <a:pt x="28" y="23"/>
                    <a:pt x="25" y="23"/>
                  </a:cubicBezTo>
                  <a:cubicBezTo>
                    <a:pt x="22" y="23"/>
                    <a:pt x="22" y="20"/>
                    <a:pt x="20" y="18"/>
                  </a:cubicBezTo>
                  <a:cubicBezTo>
                    <a:pt x="19" y="17"/>
                    <a:pt x="20" y="14"/>
                    <a:pt x="25" y="11"/>
                  </a:cubicBezTo>
                  <a:cubicBezTo>
                    <a:pt x="27" y="10"/>
                    <a:pt x="25" y="5"/>
                    <a:pt x="25" y="5"/>
                  </a:cubicBezTo>
                  <a:cubicBezTo>
                    <a:pt x="25" y="5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498"/>
            <p:cNvSpPr>
              <a:spLocks/>
            </p:cNvSpPr>
            <p:nvPr/>
          </p:nvSpPr>
          <p:spPr bwMode="auto">
            <a:xfrm>
              <a:off x="9794875" y="-11695113"/>
              <a:ext cx="673100" cy="177800"/>
            </a:xfrm>
            <a:custGeom>
              <a:avLst/>
              <a:gdLst>
                <a:gd name="T0" fmla="*/ 31 w 159"/>
                <a:gd name="T1" fmla="*/ 1 h 42"/>
                <a:gd name="T2" fmla="*/ 23 w 159"/>
                <a:gd name="T3" fmla="*/ 11 h 42"/>
                <a:gd name="T4" fmla="*/ 5 w 159"/>
                <a:gd name="T5" fmla="*/ 16 h 42"/>
                <a:gd name="T6" fmla="*/ 3 w 159"/>
                <a:gd name="T7" fmla="*/ 25 h 42"/>
                <a:gd name="T8" fmla="*/ 24 w 159"/>
                <a:gd name="T9" fmla="*/ 24 h 42"/>
                <a:gd name="T10" fmla="*/ 40 w 159"/>
                <a:gd name="T11" fmla="*/ 20 h 42"/>
                <a:gd name="T12" fmla="*/ 51 w 159"/>
                <a:gd name="T13" fmla="*/ 20 h 42"/>
                <a:gd name="T14" fmla="*/ 58 w 159"/>
                <a:gd name="T15" fmla="*/ 17 h 42"/>
                <a:gd name="T16" fmla="*/ 69 w 159"/>
                <a:gd name="T17" fmla="*/ 29 h 42"/>
                <a:gd name="T18" fmla="*/ 83 w 159"/>
                <a:gd name="T19" fmla="*/ 34 h 42"/>
                <a:gd name="T20" fmla="*/ 92 w 159"/>
                <a:gd name="T21" fmla="*/ 28 h 42"/>
                <a:gd name="T22" fmla="*/ 103 w 159"/>
                <a:gd name="T23" fmla="*/ 25 h 42"/>
                <a:gd name="T24" fmla="*/ 111 w 159"/>
                <a:gd name="T25" fmla="*/ 23 h 42"/>
                <a:gd name="T26" fmla="*/ 117 w 159"/>
                <a:gd name="T27" fmla="*/ 26 h 42"/>
                <a:gd name="T28" fmla="*/ 122 w 159"/>
                <a:gd name="T29" fmla="*/ 42 h 42"/>
                <a:gd name="T30" fmla="*/ 129 w 159"/>
                <a:gd name="T31" fmla="*/ 39 h 42"/>
                <a:gd name="T32" fmla="*/ 139 w 159"/>
                <a:gd name="T33" fmla="*/ 29 h 42"/>
                <a:gd name="T34" fmla="*/ 150 w 159"/>
                <a:gd name="T35" fmla="*/ 29 h 42"/>
                <a:gd name="T36" fmla="*/ 158 w 159"/>
                <a:gd name="T37" fmla="*/ 28 h 42"/>
                <a:gd name="T38" fmla="*/ 154 w 159"/>
                <a:gd name="T39" fmla="*/ 17 h 42"/>
                <a:gd name="T40" fmla="*/ 150 w 159"/>
                <a:gd name="T41" fmla="*/ 18 h 42"/>
                <a:gd name="T42" fmla="*/ 144 w 159"/>
                <a:gd name="T43" fmla="*/ 19 h 42"/>
                <a:gd name="T44" fmla="*/ 140 w 159"/>
                <a:gd name="T45" fmla="*/ 20 h 42"/>
                <a:gd name="T46" fmla="*/ 138 w 159"/>
                <a:gd name="T47" fmla="*/ 23 h 42"/>
                <a:gd name="T48" fmla="*/ 124 w 159"/>
                <a:gd name="T49" fmla="*/ 28 h 42"/>
                <a:gd name="T50" fmla="*/ 130 w 159"/>
                <a:gd name="T51" fmla="*/ 11 h 42"/>
                <a:gd name="T52" fmla="*/ 117 w 159"/>
                <a:gd name="T53" fmla="*/ 10 h 42"/>
                <a:gd name="T54" fmla="*/ 104 w 159"/>
                <a:gd name="T55" fmla="*/ 13 h 42"/>
                <a:gd name="T56" fmla="*/ 84 w 159"/>
                <a:gd name="T57" fmla="*/ 17 h 42"/>
                <a:gd name="T58" fmla="*/ 76 w 159"/>
                <a:gd name="T59" fmla="*/ 18 h 42"/>
                <a:gd name="T60" fmla="*/ 89 w 159"/>
                <a:gd name="T61" fmla="*/ 11 h 42"/>
                <a:gd name="T62" fmla="*/ 66 w 159"/>
                <a:gd name="T63" fmla="*/ 5 h 42"/>
                <a:gd name="T64" fmla="*/ 51 w 159"/>
                <a:gd name="T65" fmla="*/ 5 h 42"/>
                <a:gd name="T66" fmla="*/ 38 w 159"/>
                <a:gd name="T67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42">
                  <a:moveTo>
                    <a:pt x="32" y="0"/>
                  </a:moveTo>
                  <a:cubicBezTo>
                    <a:pt x="32" y="0"/>
                    <a:pt x="31" y="0"/>
                    <a:pt x="31" y="1"/>
                  </a:cubicBezTo>
                  <a:cubicBezTo>
                    <a:pt x="27" y="3"/>
                    <a:pt x="26" y="5"/>
                    <a:pt x="25" y="6"/>
                  </a:cubicBezTo>
                  <a:cubicBezTo>
                    <a:pt x="24" y="8"/>
                    <a:pt x="23" y="11"/>
                    <a:pt x="23" y="11"/>
                  </a:cubicBezTo>
                  <a:cubicBezTo>
                    <a:pt x="20" y="11"/>
                    <a:pt x="17" y="14"/>
                    <a:pt x="13" y="14"/>
                  </a:cubicBezTo>
                  <a:cubicBezTo>
                    <a:pt x="9" y="14"/>
                    <a:pt x="8" y="14"/>
                    <a:pt x="5" y="16"/>
                  </a:cubicBezTo>
                  <a:cubicBezTo>
                    <a:pt x="3" y="17"/>
                    <a:pt x="3" y="18"/>
                    <a:pt x="2" y="20"/>
                  </a:cubicBezTo>
                  <a:cubicBezTo>
                    <a:pt x="2" y="22"/>
                    <a:pt x="0" y="25"/>
                    <a:pt x="3" y="25"/>
                  </a:cubicBezTo>
                  <a:cubicBezTo>
                    <a:pt x="6" y="25"/>
                    <a:pt x="10" y="25"/>
                    <a:pt x="13" y="25"/>
                  </a:cubicBezTo>
                  <a:cubicBezTo>
                    <a:pt x="17" y="24"/>
                    <a:pt x="24" y="24"/>
                    <a:pt x="24" y="24"/>
                  </a:cubicBezTo>
                  <a:cubicBezTo>
                    <a:pt x="31" y="21"/>
                    <a:pt x="33" y="20"/>
                    <a:pt x="36" y="20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3" y="21"/>
                    <a:pt x="45" y="21"/>
                    <a:pt x="46" y="21"/>
                  </a:cubicBezTo>
                  <a:cubicBezTo>
                    <a:pt x="49" y="21"/>
                    <a:pt x="50" y="20"/>
                    <a:pt x="51" y="20"/>
                  </a:cubicBezTo>
                  <a:cubicBezTo>
                    <a:pt x="53" y="19"/>
                    <a:pt x="55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64" y="19"/>
                    <a:pt x="61" y="19"/>
                    <a:pt x="64" y="21"/>
                  </a:cubicBezTo>
                  <a:cubicBezTo>
                    <a:pt x="70" y="26"/>
                    <a:pt x="70" y="27"/>
                    <a:pt x="69" y="29"/>
                  </a:cubicBezTo>
                  <a:cubicBezTo>
                    <a:pt x="68" y="31"/>
                    <a:pt x="66" y="32"/>
                    <a:pt x="73" y="33"/>
                  </a:cubicBezTo>
                  <a:cubicBezTo>
                    <a:pt x="78" y="33"/>
                    <a:pt x="81" y="34"/>
                    <a:pt x="83" y="34"/>
                  </a:cubicBezTo>
                  <a:cubicBezTo>
                    <a:pt x="84" y="34"/>
                    <a:pt x="85" y="34"/>
                    <a:pt x="86" y="34"/>
                  </a:cubicBezTo>
                  <a:cubicBezTo>
                    <a:pt x="89" y="33"/>
                    <a:pt x="89" y="29"/>
                    <a:pt x="92" y="28"/>
                  </a:cubicBezTo>
                  <a:cubicBezTo>
                    <a:pt x="97" y="26"/>
                    <a:pt x="98" y="25"/>
                    <a:pt x="100" y="25"/>
                  </a:cubicBezTo>
                  <a:cubicBezTo>
                    <a:pt x="101" y="25"/>
                    <a:pt x="101" y="25"/>
                    <a:pt x="103" y="25"/>
                  </a:cubicBezTo>
                  <a:cubicBezTo>
                    <a:pt x="103" y="25"/>
                    <a:pt x="104" y="25"/>
                    <a:pt x="104" y="25"/>
                  </a:cubicBezTo>
                  <a:cubicBezTo>
                    <a:pt x="107" y="25"/>
                    <a:pt x="108" y="24"/>
                    <a:pt x="111" y="23"/>
                  </a:cubicBezTo>
                  <a:cubicBezTo>
                    <a:pt x="113" y="22"/>
                    <a:pt x="115" y="22"/>
                    <a:pt x="116" y="22"/>
                  </a:cubicBezTo>
                  <a:cubicBezTo>
                    <a:pt x="118" y="22"/>
                    <a:pt x="118" y="23"/>
                    <a:pt x="117" y="26"/>
                  </a:cubicBezTo>
                  <a:cubicBezTo>
                    <a:pt x="117" y="26"/>
                    <a:pt x="114" y="32"/>
                    <a:pt x="116" y="35"/>
                  </a:cubicBezTo>
                  <a:cubicBezTo>
                    <a:pt x="118" y="38"/>
                    <a:pt x="119" y="42"/>
                    <a:pt x="122" y="42"/>
                  </a:cubicBezTo>
                  <a:cubicBezTo>
                    <a:pt x="122" y="42"/>
                    <a:pt x="122" y="42"/>
                    <a:pt x="123" y="42"/>
                  </a:cubicBezTo>
                  <a:cubicBezTo>
                    <a:pt x="127" y="41"/>
                    <a:pt x="127" y="41"/>
                    <a:pt x="129" y="39"/>
                  </a:cubicBezTo>
                  <a:cubicBezTo>
                    <a:pt x="131" y="36"/>
                    <a:pt x="133" y="33"/>
                    <a:pt x="133" y="33"/>
                  </a:cubicBezTo>
                  <a:cubicBezTo>
                    <a:pt x="133" y="33"/>
                    <a:pt x="136" y="30"/>
                    <a:pt x="139" y="29"/>
                  </a:cubicBezTo>
                  <a:cubicBezTo>
                    <a:pt x="140" y="28"/>
                    <a:pt x="141" y="28"/>
                    <a:pt x="143" y="28"/>
                  </a:cubicBezTo>
                  <a:cubicBezTo>
                    <a:pt x="145" y="28"/>
                    <a:pt x="147" y="29"/>
                    <a:pt x="150" y="29"/>
                  </a:cubicBezTo>
                  <a:cubicBezTo>
                    <a:pt x="152" y="29"/>
                    <a:pt x="155" y="30"/>
                    <a:pt x="156" y="30"/>
                  </a:cubicBezTo>
                  <a:cubicBezTo>
                    <a:pt x="158" y="30"/>
                    <a:pt x="158" y="30"/>
                    <a:pt x="158" y="28"/>
                  </a:cubicBezTo>
                  <a:cubicBezTo>
                    <a:pt x="158" y="23"/>
                    <a:pt x="159" y="17"/>
                    <a:pt x="155" y="17"/>
                  </a:cubicBezTo>
                  <a:cubicBezTo>
                    <a:pt x="155" y="17"/>
                    <a:pt x="154" y="17"/>
                    <a:pt x="154" y="17"/>
                  </a:cubicBezTo>
                  <a:cubicBezTo>
                    <a:pt x="153" y="18"/>
                    <a:pt x="152" y="18"/>
                    <a:pt x="151" y="18"/>
                  </a:cubicBezTo>
                  <a:cubicBezTo>
                    <a:pt x="151" y="18"/>
                    <a:pt x="150" y="18"/>
                    <a:pt x="150" y="18"/>
                  </a:cubicBezTo>
                  <a:cubicBezTo>
                    <a:pt x="149" y="17"/>
                    <a:pt x="149" y="17"/>
                    <a:pt x="148" y="17"/>
                  </a:cubicBezTo>
                  <a:cubicBezTo>
                    <a:pt x="147" y="17"/>
                    <a:pt x="146" y="18"/>
                    <a:pt x="144" y="19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1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38" y="23"/>
                  </a:cubicBezTo>
                  <a:cubicBezTo>
                    <a:pt x="134" y="28"/>
                    <a:pt x="134" y="31"/>
                    <a:pt x="131" y="31"/>
                  </a:cubicBezTo>
                  <a:cubicBezTo>
                    <a:pt x="125" y="31"/>
                    <a:pt x="127" y="29"/>
                    <a:pt x="124" y="28"/>
                  </a:cubicBezTo>
                  <a:cubicBezTo>
                    <a:pt x="120" y="27"/>
                    <a:pt x="121" y="22"/>
                    <a:pt x="123" y="20"/>
                  </a:cubicBezTo>
                  <a:cubicBezTo>
                    <a:pt x="131" y="14"/>
                    <a:pt x="135" y="13"/>
                    <a:pt x="130" y="11"/>
                  </a:cubicBezTo>
                  <a:cubicBezTo>
                    <a:pt x="126" y="10"/>
                    <a:pt x="127" y="10"/>
                    <a:pt x="122" y="10"/>
                  </a:cubicBezTo>
                  <a:cubicBezTo>
                    <a:pt x="119" y="10"/>
                    <a:pt x="118" y="10"/>
                    <a:pt x="117" y="10"/>
                  </a:cubicBezTo>
                  <a:cubicBezTo>
                    <a:pt x="116" y="10"/>
                    <a:pt x="115" y="10"/>
                    <a:pt x="113" y="10"/>
                  </a:cubicBezTo>
                  <a:cubicBezTo>
                    <a:pt x="108" y="10"/>
                    <a:pt x="111" y="10"/>
                    <a:pt x="104" y="13"/>
                  </a:cubicBezTo>
                  <a:cubicBezTo>
                    <a:pt x="98" y="16"/>
                    <a:pt x="101" y="15"/>
                    <a:pt x="94" y="16"/>
                  </a:cubicBezTo>
                  <a:cubicBezTo>
                    <a:pt x="87" y="17"/>
                    <a:pt x="88" y="17"/>
                    <a:pt x="84" y="17"/>
                  </a:cubicBezTo>
                  <a:cubicBezTo>
                    <a:pt x="81" y="17"/>
                    <a:pt x="79" y="20"/>
                    <a:pt x="78" y="20"/>
                  </a:cubicBezTo>
                  <a:cubicBezTo>
                    <a:pt x="77" y="20"/>
                    <a:pt x="77" y="19"/>
                    <a:pt x="76" y="18"/>
                  </a:cubicBezTo>
                  <a:cubicBezTo>
                    <a:pt x="75" y="13"/>
                    <a:pt x="80" y="13"/>
                    <a:pt x="82" y="13"/>
                  </a:cubicBezTo>
                  <a:cubicBezTo>
                    <a:pt x="88" y="13"/>
                    <a:pt x="92" y="11"/>
                    <a:pt x="89" y="11"/>
                  </a:cubicBezTo>
                  <a:cubicBezTo>
                    <a:pt x="79" y="8"/>
                    <a:pt x="80" y="10"/>
                    <a:pt x="75" y="8"/>
                  </a:cubicBezTo>
                  <a:cubicBezTo>
                    <a:pt x="70" y="6"/>
                    <a:pt x="72" y="5"/>
                    <a:pt x="66" y="5"/>
                  </a:cubicBezTo>
                  <a:cubicBezTo>
                    <a:pt x="62" y="5"/>
                    <a:pt x="61" y="5"/>
                    <a:pt x="59" y="5"/>
                  </a:cubicBezTo>
                  <a:cubicBezTo>
                    <a:pt x="57" y="5"/>
                    <a:pt x="55" y="5"/>
                    <a:pt x="51" y="5"/>
                  </a:cubicBezTo>
                  <a:cubicBezTo>
                    <a:pt x="49" y="6"/>
                    <a:pt x="47" y="6"/>
                    <a:pt x="46" y="6"/>
                  </a:cubicBezTo>
                  <a:cubicBezTo>
                    <a:pt x="43" y="6"/>
                    <a:pt x="42" y="5"/>
                    <a:pt x="38" y="5"/>
                  </a:cubicBezTo>
                  <a:cubicBezTo>
                    <a:pt x="34" y="3"/>
                    <a:pt x="34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499"/>
            <p:cNvSpPr>
              <a:spLocks/>
            </p:cNvSpPr>
            <p:nvPr/>
          </p:nvSpPr>
          <p:spPr bwMode="auto">
            <a:xfrm>
              <a:off x="10591800" y="-11725276"/>
              <a:ext cx="592138" cy="217488"/>
            </a:xfrm>
            <a:custGeom>
              <a:avLst/>
              <a:gdLst>
                <a:gd name="T0" fmla="*/ 132 w 140"/>
                <a:gd name="T1" fmla="*/ 0 h 51"/>
                <a:gd name="T2" fmla="*/ 121 w 140"/>
                <a:gd name="T3" fmla="*/ 3 h 51"/>
                <a:gd name="T4" fmla="*/ 112 w 140"/>
                <a:gd name="T5" fmla="*/ 5 h 51"/>
                <a:gd name="T6" fmla="*/ 101 w 140"/>
                <a:gd name="T7" fmla="*/ 11 h 51"/>
                <a:gd name="T8" fmla="*/ 99 w 140"/>
                <a:gd name="T9" fmla="*/ 15 h 51"/>
                <a:gd name="T10" fmla="*/ 91 w 140"/>
                <a:gd name="T11" fmla="*/ 17 h 51"/>
                <a:gd name="T12" fmla="*/ 90 w 140"/>
                <a:gd name="T13" fmla="*/ 17 h 51"/>
                <a:gd name="T14" fmla="*/ 85 w 140"/>
                <a:gd name="T15" fmla="*/ 14 h 51"/>
                <a:gd name="T16" fmla="*/ 77 w 140"/>
                <a:gd name="T17" fmla="*/ 11 h 51"/>
                <a:gd name="T18" fmla="*/ 71 w 140"/>
                <a:gd name="T19" fmla="*/ 7 h 51"/>
                <a:gd name="T20" fmla="*/ 69 w 140"/>
                <a:gd name="T21" fmla="*/ 6 h 51"/>
                <a:gd name="T22" fmla="*/ 65 w 140"/>
                <a:gd name="T23" fmla="*/ 8 h 51"/>
                <a:gd name="T24" fmla="*/ 54 w 140"/>
                <a:gd name="T25" fmla="*/ 15 h 51"/>
                <a:gd name="T26" fmla="*/ 49 w 140"/>
                <a:gd name="T27" fmla="*/ 24 h 51"/>
                <a:gd name="T28" fmla="*/ 42 w 140"/>
                <a:gd name="T29" fmla="*/ 26 h 51"/>
                <a:gd name="T30" fmla="*/ 39 w 140"/>
                <a:gd name="T31" fmla="*/ 25 h 51"/>
                <a:gd name="T32" fmla="*/ 31 w 140"/>
                <a:gd name="T33" fmla="*/ 22 h 51"/>
                <a:gd name="T34" fmla="*/ 29 w 140"/>
                <a:gd name="T35" fmla="*/ 21 h 51"/>
                <a:gd name="T36" fmla="*/ 22 w 140"/>
                <a:gd name="T37" fmla="*/ 23 h 51"/>
                <a:gd name="T38" fmla="*/ 19 w 140"/>
                <a:gd name="T39" fmla="*/ 32 h 51"/>
                <a:gd name="T40" fmla="*/ 18 w 140"/>
                <a:gd name="T41" fmla="*/ 32 h 51"/>
                <a:gd name="T42" fmla="*/ 8 w 140"/>
                <a:gd name="T43" fmla="*/ 27 h 51"/>
                <a:gd name="T44" fmla="*/ 8 w 140"/>
                <a:gd name="T45" fmla="*/ 27 h 51"/>
                <a:gd name="T46" fmla="*/ 3 w 140"/>
                <a:gd name="T47" fmla="*/ 33 h 51"/>
                <a:gd name="T48" fmla="*/ 1 w 140"/>
                <a:gd name="T49" fmla="*/ 38 h 51"/>
                <a:gd name="T50" fmla="*/ 6 w 140"/>
                <a:gd name="T51" fmla="*/ 43 h 51"/>
                <a:gd name="T52" fmla="*/ 14 w 140"/>
                <a:gd name="T53" fmla="*/ 45 h 51"/>
                <a:gd name="T54" fmla="*/ 16 w 140"/>
                <a:gd name="T55" fmla="*/ 45 h 51"/>
                <a:gd name="T56" fmla="*/ 22 w 140"/>
                <a:gd name="T57" fmla="*/ 43 h 51"/>
                <a:gd name="T58" fmla="*/ 28 w 140"/>
                <a:gd name="T59" fmla="*/ 37 h 51"/>
                <a:gd name="T60" fmla="*/ 25 w 140"/>
                <a:gd name="T61" fmla="*/ 32 h 51"/>
                <a:gd name="T62" fmla="*/ 24 w 140"/>
                <a:gd name="T63" fmla="*/ 30 h 51"/>
                <a:gd name="T64" fmla="*/ 26 w 140"/>
                <a:gd name="T65" fmla="*/ 31 h 51"/>
                <a:gd name="T66" fmla="*/ 30 w 140"/>
                <a:gd name="T67" fmla="*/ 31 h 51"/>
                <a:gd name="T68" fmla="*/ 31 w 140"/>
                <a:gd name="T69" fmla="*/ 31 h 51"/>
                <a:gd name="T70" fmla="*/ 32 w 140"/>
                <a:gd name="T71" fmla="*/ 31 h 51"/>
                <a:gd name="T72" fmla="*/ 37 w 140"/>
                <a:gd name="T73" fmla="*/ 37 h 51"/>
                <a:gd name="T74" fmla="*/ 38 w 140"/>
                <a:gd name="T75" fmla="*/ 44 h 51"/>
                <a:gd name="T76" fmla="*/ 43 w 140"/>
                <a:gd name="T77" fmla="*/ 50 h 51"/>
                <a:gd name="T78" fmla="*/ 46 w 140"/>
                <a:gd name="T79" fmla="*/ 51 h 51"/>
                <a:gd name="T80" fmla="*/ 54 w 140"/>
                <a:gd name="T81" fmla="*/ 46 h 51"/>
                <a:gd name="T82" fmla="*/ 51 w 140"/>
                <a:gd name="T83" fmla="*/ 39 h 51"/>
                <a:gd name="T84" fmla="*/ 39 w 140"/>
                <a:gd name="T85" fmla="*/ 33 h 51"/>
                <a:gd name="T86" fmla="*/ 41 w 140"/>
                <a:gd name="T87" fmla="*/ 29 h 51"/>
                <a:gd name="T88" fmla="*/ 43 w 140"/>
                <a:gd name="T89" fmla="*/ 28 h 51"/>
                <a:gd name="T90" fmla="*/ 49 w 140"/>
                <a:gd name="T91" fmla="*/ 32 h 51"/>
                <a:gd name="T92" fmla="*/ 57 w 140"/>
                <a:gd name="T93" fmla="*/ 35 h 51"/>
                <a:gd name="T94" fmla="*/ 62 w 140"/>
                <a:gd name="T95" fmla="*/ 36 h 51"/>
                <a:gd name="T96" fmla="*/ 68 w 140"/>
                <a:gd name="T97" fmla="*/ 35 h 51"/>
                <a:gd name="T98" fmla="*/ 73 w 140"/>
                <a:gd name="T99" fmla="*/ 31 h 51"/>
                <a:gd name="T100" fmla="*/ 69 w 140"/>
                <a:gd name="T101" fmla="*/ 22 h 51"/>
                <a:gd name="T102" fmla="*/ 78 w 140"/>
                <a:gd name="T103" fmla="*/ 26 h 51"/>
                <a:gd name="T104" fmla="*/ 79 w 140"/>
                <a:gd name="T105" fmla="*/ 27 h 51"/>
                <a:gd name="T106" fmla="*/ 85 w 140"/>
                <a:gd name="T107" fmla="*/ 22 h 51"/>
                <a:gd name="T108" fmla="*/ 90 w 140"/>
                <a:gd name="T109" fmla="*/ 20 h 51"/>
                <a:gd name="T110" fmla="*/ 94 w 140"/>
                <a:gd name="T111" fmla="*/ 20 h 51"/>
                <a:gd name="T112" fmla="*/ 102 w 140"/>
                <a:gd name="T113" fmla="*/ 21 h 51"/>
                <a:gd name="T114" fmla="*/ 108 w 140"/>
                <a:gd name="T115" fmla="*/ 23 h 51"/>
                <a:gd name="T116" fmla="*/ 110 w 140"/>
                <a:gd name="T117" fmla="*/ 23 h 51"/>
                <a:gd name="T118" fmla="*/ 112 w 140"/>
                <a:gd name="T119" fmla="*/ 19 h 51"/>
                <a:gd name="T120" fmla="*/ 130 w 140"/>
                <a:gd name="T121" fmla="*/ 11 h 51"/>
                <a:gd name="T122" fmla="*/ 134 w 140"/>
                <a:gd name="T123" fmla="*/ 2 h 51"/>
                <a:gd name="T124" fmla="*/ 132 w 140"/>
                <a:gd name="T1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" h="51">
                  <a:moveTo>
                    <a:pt x="132" y="0"/>
                  </a:moveTo>
                  <a:cubicBezTo>
                    <a:pt x="130" y="0"/>
                    <a:pt x="126" y="1"/>
                    <a:pt x="121" y="3"/>
                  </a:cubicBezTo>
                  <a:cubicBezTo>
                    <a:pt x="119" y="3"/>
                    <a:pt x="117" y="5"/>
                    <a:pt x="112" y="5"/>
                  </a:cubicBezTo>
                  <a:cubicBezTo>
                    <a:pt x="107" y="5"/>
                    <a:pt x="106" y="6"/>
                    <a:pt x="101" y="11"/>
                  </a:cubicBezTo>
                  <a:cubicBezTo>
                    <a:pt x="100" y="12"/>
                    <a:pt x="99" y="15"/>
                    <a:pt x="99" y="15"/>
                  </a:cubicBezTo>
                  <a:cubicBezTo>
                    <a:pt x="99" y="15"/>
                    <a:pt x="95" y="16"/>
                    <a:pt x="91" y="17"/>
                  </a:cubicBezTo>
                  <a:cubicBezTo>
                    <a:pt x="91" y="17"/>
                    <a:pt x="90" y="17"/>
                    <a:pt x="90" y="17"/>
                  </a:cubicBezTo>
                  <a:cubicBezTo>
                    <a:pt x="88" y="17"/>
                    <a:pt x="87" y="16"/>
                    <a:pt x="85" y="14"/>
                  </a:cubicBezTo>
                  <a:cubicBezTo>
                    <a:pt x="81" y="12"/>
                    <a:pt x="80" y="13"/>
                    <a:pt x="77" y="11"/>
                  </a:cubicBezTo>
                  <a:cubicBezTo>
                    <a:pt x="75" y="9"/>
                    <a:pt x="75" y="8"/>
                    <a:pt x="71" y="7"/>
                  </a:cubicBezTo>
                  <a:cubicBezTo>
                    <a:pt x="70" y="6"/>
                    <a:pt x="70" y="6"/>
                    <a:pt x="69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3" y="9"/>
                    <a:pt x="60" y="10"/>
                    <a:pt x="54" y="15"/>
                  </a:cubicBezTo>
                  <a:cubicBezTo>
                    <a:pt x="52" y="16"/>
                    <a:pt x="52" y="19"/>
                    <a:pt x="49" y="24"/>
                  </a:cubicBezTo>
                  <a:cubicBezTo>
                    <a:pt x="49" y="24"/>
                    <a:pt x="46" y="26"/>
                    <a:pt x="42" y="26"/>
                  </a:cubicBezTo>
                  <a:cubicBezTo>
                    <a:pt x="41" y="26"/>
                    <a:pt x="40" y="26"/>
                    <a:pt x="39" y="25"/>
                  </a:cubicBezTo>
                  <a:cubicBezTo>
                    <a:pt x="39" y="25"/>
                    <a:pt x="33" y="23"/>
                    <a:pt x="31" y="22"/>
                  </a:cubicBezTo>
                  <a:cubicBezTo>
                    <a:pt x="31" y="22"/>
                    <a:pt x="30" y="21"/>
                    <a:pt x="29" y="21"/>
                  </a:cubicBezTo>
                  <a:cubicBezTo>
                    <a:pt x="27" y="21"/>
                    <a:pt x="23" y="22"/>
                    <a:pt x="22" y="23"/>
                  </a:cubicBezTo>
                  <a:cubicBezTo>
                    <a:pt x="21" y="24"/>
                    <a:pt x="24" y="27"/>
                    <a:pt x="19" y="32"/>
                  </a:cubicBezTo>
                  <a:cubicBezTo>
                    <a:pt x="19" y="32"/>
                    <a:pt x="18" y="32"/>
                    <a:pt x="18" y="32"/>
                  </a:cubicBezTo>
                  <a:cubicBezTo>
                    <a:pt x="16" y="32"/>
                    <a:pt x="13" y="30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3" y="33"/>
                    <a:pt x="3" y="33"/>
                  </a:cubicBezTo>
                  <a:cubicBezTo>
                    <a:pt x="3" y="33"/>
                    <a:pt x="0" y="35"/>
                    <a:pt x="1" y="38"/>
                  </a:cubicBezTo>
                  <a:cubicBezTo>
                    <a:pt x="2" y="41"/>
                    <a:pt x="3" y="42"/>
                    <a:pt x="6" y="43"/>
                  </a:cubicBezTo>
                  <a:cubicBezTo>
                    <a:pt x="9" y="45"/>
                    <a:pt x="10" y="44"/>
                    <a:pt x="14" y="45"/>
                  </a:cubicBezTo>
                  <a:cubicBezTo>
                    <a:pt x="15" y="45"/>
                    <a:pt x="15" y="45"/>
                    <a:pt x="16" y="45"/>
                  </a:cubicBezTo>
                  <a:cubicBezTo>
                    <a:pt x="18" y="45"/>
                    <a:pt x="19" y="44"/>
                    <a:pt x="22" y="43"/>
                  </a:cubicBezTo>
                  <a:cubicBezTo>
                    <a:pt x="27" y="41"/>
                    <a:pt x="24" y="39"/>
                    <a:pt x="28" y="37"/>
                  </a:cubicBezTo>
                  <a:cubicBezTo>
                    <a:pt x="31" y="35"/>
                    <a:pt x="28" y="37"/>
                    <a:pt x="25" y="32"/>
                  </a:cubicBezTo>
                  <a:cubicBezTo>
                    <a:pt x="24" y="30"/>
                    <a:pt x="23" y="30"/>
                    <a:pt x="24" y="30"/>
                  </a:cubicBezTo>
                  <a:cubicBezTo>
                    <a:pt x="24" y="30"/>
                    <a:pt x="25" y="30"/>
                    <a:pt x="26" y="31"/>
                  </a:cubicBezTo>
                  <a:cubicBezTo>
                    <a:pt x="27" y="31"/>
                    <a:pt x="28" y="31"/>
                    <a:pt x="30" y="31"/>
                  </a:cubicBezTo>
                  <a:cubicBezTo>
                    <a:pt x="30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4" y="33"/>
                    <a:pt x="37" y="37"/>
                  </a:cubicBezTo>
                  <a:cubicBezTo>
                    <a:pt x="38" y="38"/>
                    <a:pt x="37" y="40"/>
                    <a:pt x="38" y="44"/>
                  </a:cubicBezTo>
                  <a:cubicBezTo>
                    <a:pt x="39" y="47"/>
                    <a:pt x="40" y="48"/>
                    <a:pt x="43" y="50"/>
                  </a:cubicBezTo>
                  <a:cubicBezTo>
                    <a:pt x="44" y="50"/>
                    <a:pt x="45" y="51"/>
                    <a:pt x="46" y="51"/>
                  </a:cubicBezTo>
                  <a:cubicBezTo>
                    <a:pt x="48" y="51"/>
                    <a:pt x="51" y="49"/>
                    <a:pt x="54" y="46"/>
                  </a:cubicBezTo>
                  <a:cubicBezTo>
                    <a:pt x="58" y="43"/>
                    <a:pt x="52" y="41"/>
                    <a:pt x="51" y="39"/>
                  </a:cubicBezTo>
                  <a:cubicBezTo>
                    <a:pt x="50" y="38"/>
                    <a:pt x="47" y="37"/>
                    <a:pt x="39" y="33"/>
                  </a:cubicBezTo>
                  <a:cubicBezTo>
                    <a:pt x="35" y="30"/>
                    <a:pt x="36" y="32"/>
                    <a:pt x="41" y="29"/>
                  </a:cubicBezTo>
                  <a:cubicBezTo>
                    <a:pt x="42" y="29"/>
                    <a:pt x="42" y="28"/>
                    <a:pt x="43" y="28"/>
                  </a:cubicBezTo>
                  <a:cubicBezTo>
                    <a:pt x="44" y="28"/>
                    <a:pt x="46" y="29"/>
                    <a:pt x="49" y="32"/>
                  </a:cubicBezTo>
                  <a:cubicBezTo>
                    <a:pt x="51" y="34"/>
                    <a:pt x="51" y="34"/>
                    <a:pt x="57" y="35"/>
                  </a:cubicBezTo>
                  <a:cubicBezTo>
                    <a:pt x="59" y="36"/>
                    <a:pt x="60" y="36"/>
                    <a:pt x="62" y="36"/>
                  </a:cubicBezTo>
                  <a:cubicBezTo>
                    <a:pt x="63" y="36"/>
                    <a:pt x="64" y="35"/>
                    <a:pt x="68" y="35"/>
                  </a:cubicBezTo>
                  <a:cubicBezTo>
                    <a:pt x="74" y="35"/>
                    <a:pt x="71" y="33"/>
                    <a:pt x="73" y="31"/>
                  </a:cubicBezTo>
                  <a:cubicBezTo>
                    <a:pt x="75" y="29"/>
                    <a:pt x="71" y="28"/>
                    <a:pt x="69" y="22"/>
                  </a:cubicBezTo>
                  <a:cubicBezTo>
                    <a:pt x="69" y="22"/>
                    <a:pt x="74" y="25"/>
                    <a:pt x="78" y="26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7"/>
                    <a:pt x="79" y="24"/>
                    <a:pt x="85" y="22"/>
                  </a:cubicBezTo>
                  <a:cubicBezTo>
                    <a:pt x="89" y="21"/>
                    <a:pt x="87" y="21"/>
                    <a:pt x="90" y="20"/>
                  </a:cubicBezTo>
                  <a:cubicBezTo>
                    <a:pt x="92" y="20"/>
                    <a:pt x="93" y="20"/>
                    <a:pt x="94" y="20"/>
                  </a:cubicBezTo>
                  <a:cubicBezTo>
                    <a:pt x="96" y="20"/>
                    <a:pt x="98" y="20"/>
                    <a:pt x="102" y="21"/>
                  </a:cubicBezTo>
                  <a:cubicBezTo>
                    <a:pt x="104" y="21"/>
                    <a:pt x="105" y="23"/>
                    <a:pt x="108" y="23"/>
                  </a:cubicBezTo>
                  <a:cubicBezTo>
                    <a:pt x="109" y="23"/>
                    <a:pt x="109" y="23"/>
                    <a:pt x="110" y="23"/>
                  </a:cubicBezTo>
                  <a:cubicBezTo>
                    <a:pt x="113" y="23"/>
                    <a:pt x="109" y="21"/>
                    <a:pt x="112" y="19"/>
                  </a:cubicBezTo>
                  <a:cubicBezTo>
                    <a:pt x="115" y="17"/>
                    <a:pt x="119" y="16"/>
                    <a:pt x="130" y="11"/>
                  </a:cubicBezTo>
                  <a:cubicBezTo>
                    <a:pt x="140" y="6"/>
                    <a:pt x="134" y="6"/>
                    <a:pt x="134" y="2"/>
                  </a:cubicBezTo>
                  <a:cubicBezTo>
                    <a:pt x="134" y="0"/>
                    <a:pt x="133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00"/>
            <p:cNvSpPr>
              <a:spLocks/>
            </p:cNvSpPr>
            <p:nvPr/>
          </p:nvSpPr>
          <p:spPr bwMode="auto">
            <a:xfrm>
              <a:off x="10515600" y="-11728451"/>
              <a:ext cx="58738" cy="30163"/>
            </a:xfrm>
            <a:custGeom>
              <a:avLst/>
              <a:gdLst>
                <a:gd name="T0" fmla="*/ 3 w 14"/>
                <a:gd name="T1" fmla="*/ 0 h 7"/>
                <a:gd name="T2" fmla="*/ 0 w 14"/>
                <a:gd name="T3" fmla="*/ 4 h 7"/>
                <a:gd name="T4" fmla="*/ 3 w 14"/>
                <a:gd name="T5" fmla="*/ 7 h 7"/>
                <a:gd name="T6" fmla="*/ 14 w 14"/>
                <a:gd name="T7" fmla="*/ 5 h 7"/>
                <a:gd name="T8" fmla="*/ 9 w 14"/>
                <a:gd name="T9" fmla="*/ 1 h 7"/>
                <a:gd name="T10" fmla="*/ 3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01"/>
            <p:cNvSpPr>
              <a:spLocks/>
            </p:cNvSpPr>
            <p:nvPr/>
          </p:nvSpPr>
          <p:spPr bwMode="auto">
            <a:xfrm>
              <a:off x="10579100" y="-11707813"/>
              <a:ext cx="76200" cy="30163"/>
            </a:xfrm>
            <a:custGeom>
              <a:avLst/>
              <a:gdLst>
                <a:gd name="T0" fmla="*/ 3 w 18"/>
                <a:gd name="T1" fmla="*/ 0 h 7"/>
                <a:gd name="T2" fmla="*/ 2 w 18"/>
                <a:gd name="T3" fmla="*/ 6 h 7"/>
                <a:gd name="T4" fmla="*/ 11 w 18"/>
                <a:gd name="T5" fmla="*/ 7 h 7"/>
                <a:gd name="T6" fmla="*/ 16 w 18"/>
                <a:gd name="T7" fmla="*/ 6 h 7"/>
                <a:gd name="T8" fmla="*/ 18 w 18"/>
                <a:gd name="T9" fmla="*/ 1 h 7"/>
                <a:gd name="T10" fmla="*/ 14 w 18"/>
                <a:gd name="T11" fmla="*/ 1 h 7"/>
                <a:gd name="T12" fmla="*/ 13 w 18"/>
                <a:gd name="T13" fmla="*/ 1 h 7"/>
                <a:gd name="T14" fmla="*/ 11 w 18"/>
                <a:gd name="T15" fmla="*/ 1 h 7"/>
                <a:gd name="T16" fmla="*/ 11 w 18"/>
                <a:gd name="T17" fmla="*/ 1 h 7"/>
                <a:gd name="T18" fmla="*/ 3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3" y="0"/>
                  </a:moveTo>
                  <a:cubicBezTo>
                    <a:pt x="3" y="0"/>
                    <a:pt x="0" y="6"/>
                    <a:pt x="2" y="6"/>
                  </a:cubicBezTo>
                  <a:cubicBezTo>
                    <a:pt x="6" y="6"/>
                    <a:pt x="9" y="7"/>
                    <a:pt x="11" y="7"/>
                  </a:cubicBezTo>
                  <a:cubicBezTo>
                    <a:pt x="14" y="7"/>
                    <a:pt x="15" y="6"/>
                    <a:pt x="16" y="6"/>
                  </a:cubicBezTo>
                  <a:cubicBezTo>
                    <a:pt x="18" y="5"/>
                    <a:pt x="18" y="1"/>
                    <a:pt x="18" y="1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7" y="1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02"/>
            <p:cNvSpPr>
              <a:spLocks/>
            </p:cNvSpPr>
            <p:nvPr/>
          </p:nvSpPr>
          <p:spPr bwMode="auto">
            <a:xfrm>
              <a:off x="10579100" y="-11771313"/>
              <a:ext cx="117475" cy="63500"/>
            </a:xfrm>
            <a:custGeom>
              <a:avLst/>
              <a:gdLst>
                <a:gd name="T0" fmla="*/ 2 w 28"/>
                <a:gd name="T1" fmla="*/ 0 h 15"/>
                <a:gd name="T2" fmla="*/ 1 w 28"/>
                <a:gd name="T3" fmla="*/ 0 h 15"/>
                <a:gd name="T4" fmla="*/ 1 w 28"/>
                <a:gd name="T5" fmla="*/ 6 h 15"/>
                <a:gd name="T6" fmla="*/ 8 w 28"/>
                <a:gd name="T7" fmla="*/ 10 h 15"/>
                <a:gd name="T8" fmla="*/ 15 w 28"/>
                <a:gd name="T9" fmla="*/ 12 h 15"/>
                <a:gd name="T10" fmla="*/ 22 w 28"/>
                <a:gd name="T11" fmla="*/ 15 h 15"/>
                <a:gd name="T12" fmla="*/ 23 w 28"/>
                <a:gd name="T13" fmla="*/ 15 h 15"/>
                <a:gd name="T14" fmla="*/ 26 w 28"/>
                <a:gd name="T15" fmla="*/ 9 h 15"/>
                <a:gd name="T16" fmla="*/ 25 w 28"/>
                <a:gd name="T17" fmla="*/ 9 h 15"/>
                <a:gd name="T18" fmla="*/ 22 w 28"/>
                <a:gd name="T19" fmla="*/ 9 h 15"/>
                <a:gd name="T20" fmla="*/ 20 w 28"/>
                <a:gd name="T21" fmla="*/ 9 h 15"/>
                <a:gd name="T22" fmla="*/ 16 w 28"/>
                <a:gd name="T23" fmla="*/ 9 h 15"/>
                <a:gd name="T24" fmla="*/ 10 w 28"/>
                <a:gd name="T25" fmla="*/ 2 h 15"/>
                <a:gd name="T26" fmla="*/ 2 w 28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1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4"/>
                    <a:pt x="1" y="6"/>
                  </a:cubicBezTo>
                  <a:cubicBezTo>
                    <a:pt x="3" y="7"/>
                    <a:pt x="5" y="10"/>
                    <a:pt x="8" y="10"/>
                  </a:cubicBezTo>
                  <a:cubicBezTo>
                    <a:pt x="11" y="11"/>
                    <a:pt x="12" y="11"/>
                    <a:pt x="15" y="12"/>
                  </a:cubicBezTo>
                  <a:cubicBezTo>
                    <a:pt x="17" y="12"/>
                    <a:pt x="20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8" y="12"/>
                    <a:pt x="28" y="10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18" y="9"/>
                    <a:pt x="17" y="9"/>
                    <a:pt x="16" y="9"/>
                  </a:cubicBezTo>
                  <a:cubicBezTo>
                    <a:pt x="11" y="4"/>
                    <a:pt x="10" y="2"/>
                    <a:pt x="10" y="2"/>
                  </a:cubicBezTo>
                  <a:cubicBezTo>
                    <a:pt x="6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03"/>
            <p:cNvSpPr>
              <a:spLocks/>
            </p:cNvSpPr>
            <p:nvPr/>
          </p:nvSpPr>
          <p:spPr bwMode="auto">
            <a:xfrm>
              <a:off x="10548938" y="-11826876"/>
              <a:ext cx="84138" cy="50800"/>
            </a:xfrm>
            <a:custGeom>
              <a:avLst/>
              <a:gdLst>
                <a:gd name="T0" fmla="*/ 14 w 20"/>
                <a:gd name="T1" fmla="*/ 0 h 12"/>
                <a:gd name="T2" fmla="*/ 11 w 20"/>
                <a:gd name="T3" fmla="*/ 1 h 12"/>
                <a:gd name="T4" fmla="*/ 8 w 20"/>
                <a:gd name="T5" fmla="*/ 4 h 12"/>
                <a:gd name="T6" fmla="*/ 1 w 20"/>
                <a:gd name="T7" fmla="*/ 7 h 12"/>
                <a:gd name="T8" fmla="*/ 10 w 20"/>
                <a:gd name="T9" fmla="*/ 12 h 12"/>
                <a:gd name="T10" fmla="*/ 11 w 20"/>
                <a:gd name="T11" fmla="*/ 12 h 12"/>
                <a:gd name="T12" fmla="*/ 17 w 20"/>
                <a:gd name="T13" fmla="*/ 8 h 12"/>
                <a:gd name="T14" fmla="*/ 20 w 20"/>
                <a:gd name="T15" fmla="*/ 2 h 12"/>
                <a:gd name="T16" fmla="*/ 18 w 20"/>
                <a:gd name="T17" fmla="*/ 0 h 12"/>
                <a:gd name="T18" fmla="*/ 17 w 20"/>
                <a:gd name="T19" fmla="*/ 0 h 12"/>
                <a:gd name="T20" fmla="*/ 16 w 20"/>
                <a:gd name="T21" fmla="*/ 0 h 12"/>
                <a:gd name="T22" fmla="*/ 14 w 20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8" y="4"/>
                    <a:pt x="13" y="2"/>
                    <a:pt x="8" y="4"/>
                  </a:cubicBezTo>
                  <a:cubicBezTo>
                    <a:pt x="3" y="6"/>
                    <a:pt x="0" y="5"/>
                    <a:pt x="1" y="7"/>
                  </a:cubicBezTo>
                  <a:cubicBezTo>
                    <a:pt x="4" y="11"/>
                    <a:pt x="8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7" y="8"/>
                    <a:pt x="17" y="8"/>
                  </a:cubicBezTo>
                  <a:cubicBezTo>
                    <a:pt x="20" y="5"/>
                    <a:pt x="20" y="2"/>
                    <a:pt x="20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04"/>
            <p:cNvSpPr>
              <a:spLocks/>
            </p:cNvSpPr>
            <p:nvPr/>
          </p:nvSpPr>
          <p:spPr bwMode="auto">
            <a:xfrm>
              <a:off x="10655300" y="-11852276"/>
              <a:ext cx="79375" cy="88900"/>
            </a:xfrm>
            <a:custGeom>
              <a:avLst/>
              <a:gdLst>
                <a:gd name="T0" fmla="*/ 10 w 19"/>
                <a:gd name="T1" fmla="*/ 0 h 21"/>
                <a:gd name="T2" fmla="*/ 10 w 19"/>
                <a:gd name="T3" fmla="*/ 0 h 21"/>
                <a:gd name="T4" fmla="*/ 4 w 19"/>
                <a:gd name="T5" fmla="*/ 4 h 21"/>
                <a:gd name="T6" fmla="*/ 5 w 19"/>
                <a:gd name="T7" fmla="*/ 9 h 21"/>
                <a:gd name="T8" fmla="*/ 0 w 19"/>
                <a:gd name="T9" fmla="*/ 13 h 21"/>
                <a:gd name="T10" fmla="*/ 4 w 19"/>
                <a:gd name="T11" fmla="*/ 20 h 21"/>
                <a:gd name="T12" fmla="*/ 6 w 19"/>
                <a:gd name="T13" fmla="*/ 21 h 21"/>
                <a:gd name="T14" fmla="*/ 10 w 19"/>
                <a:gd name="T15" fmla="*/ 20 h 21"/>
                <a:gd name="T16" fmla="*/ 16 w 19"/>
                <a:gd name="T17" fmla="*/ 16 h 21"/>
                <a:gd name="T18" fmla="*/ 10 w 19"/>
                <a:gd name="T19" fmla="*/ 14 h 21"/>
                <a:gd name="T20" fmla="*/ 9 w 19"/>
                <a:gd name="T21" fmla="*/ 8 h 21"/>
                <a:gd name="T22" fmla="*/ 10 w 19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4" y="3"/>
                    <a:pt x="4" y="4"/>
                  </a:cubicBezTo>
                  <a:cubicBezTo>
                    <a:pt x="5" y="6"/>
                    <a:pt x="5" y="9"/>
                    <a:pt x="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20"/>
                    <a:pt x="4" y="20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8" y="21"/>
                    <a:pt x="8" y="20"/>
                    <a:pt x="10" y="20"/>
                  </a:cubicBezTo>
                  <a:cubicBezTo>
                    <a:pt x="14" y="20"/>
                    <a:pt x="19" y="18"/>
                    <a:pt x="16" y="16"/>
                  </a:cubicBezTo>
                  <a:cubicBezTo>
                    <a:pt x="14" y="15"/>
                    <a:pt x="11" y="15"/>
                    <a:pt x="10" y="14"/>
                  </a:cubicBezTo>
                  <a:cubicBezTo>
                    <a:pt x="7" y="11"/>
                    <a:pt x="8" y="9"/>
                    <a:pt x="9" y="8"/>
                  </a:cubicBezTo>
                  <a:cubicBezTo>
                    <a:pt x="11" y="4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05"/>
            <p:cNvSpPr>
              <a:spLocks noEditPoints="1"/>
            </p:cNvSpPr>
            <p:nvPr/>
          </p:nvSpPr>
          <p:spPr bwMode="auto">
            <a:xfrm>
              <a:off x="10150475" y="-10444163"/>
              <a:ext cx="119063" cy="88900"/>
            </a:xfrm>
            <a:custGeom>
              <a:avLst/>
              <a:gdLst>
                <a:gd name="T0" fmla="*/ 16 w 28"/>
                <a:gd name="T1" fmla="*/ 20 h 21"/>
                <a:gd name="T2" fmla="*/ 16 w 28"/>
                <a:gd name="T3" fmla="*/ 20 h 21"/>
                <a:gd name="T4" fmla="*/ 16 w 28"/>
                <a:gd name="T5" fmla="*/ 20 h 21"/>
                <a:gd name="T6" fmla="*/ 16 w 28"/>
                <a:gd name="T7" fmla="*/ 20 h 21"/>
                <a:gd name="T8" fmla="*/ 16 w 28"/>
                <a:gd name="T9" fmla="*/ 20 h 21"/>
                <a:gd name="T10" fmla="*/ 14 w 28"/>
                <a:gd name="T11" fmla="*/ 0 h 21"/>
                <a:gd name="T12" fmla="*/ 9 w 28"/>
                <a:gd name="T13" fmla="*/ 1 h 21"/>
                <a:gd name="T14" fmla="*/ 2 w 28"/>
                <a:gd name="T15" fmla="*/ 6 h 21"/>
                <a:gd name="T16" fmla="*/ 3 w 28"/>
                <a:gd name="T17" fmla="*/ 13 h 21"/>
                <a:gd name="T18" fmla="*/ 6 w 28"/>
                <a:gd name="T19" fmla="*/ 20 h 21"/>
                <a:gd name="T20" fmla="*/ 12 w 28"/>
                <a:gd name="T21" fmla="*/ 21 h 21"/>
                <a:gd name="T22" fmla="*/ 15 w 28"/>
                <a:gd name="T23" fmla="*/ 20 h 21"/>
                <a:gd name="T24" fmla="*/ 16 w 28"/>
                <a:gd name="T25" fmla="*/ 20 h 21"/>
                <a:gd name="T26" fmla="*/ 19 w 28"/>
                <a:gd name="T27" fmla="*/ 15 h 21"/>
                <a:gd name="T28" fmla="*/ 25 w 28"/>
                <a:gd name="T29" fmla="*/ 5 h 21"/>
                <a:gd name="T30" fmla="*/ 20 w 28"/>
                <a:gd name="T31" fmla="*/ 0 h 21"/>
                <a:gd name="T32" fmla="*/ 14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4" y="0"/>
                  </a:moveTo>
                  <a:cubicBezTo>
                    <a:pt x="11" y="0"/>
                    <a:pt x="11" y="0"/>
                    <a:pt x="9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0" y="9"/>
                    <a:pt x="3" y="13"/>
                  </a:cubicBezTo>
                  <a:cubicBezTo>
                    <a:pt x="6" y="17"/>
                    <a:pt x="0" y="18"/>
                    <a:pt x="6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5" y="20"/>
                    <a:pt x="16" y="19"/>
                    <a:pt x="19" y="15"/>
                  </a:cubicBezTo>
                  <a:cubicBezTo>
                    <a:pt x="25" y="9"/>
                    <a:pt x="28" y="8"/>
                    <a:pt x="25" y="5"/>
                  </a:cubicBezTo>
                  <a:cubicBezTo>
                    <a:pt x="22" y="2"/>
                    <a:pt x="24" y="0"/>
                    <a:pt x="20" y="0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506"/>
            <p:cNvSpPr>
              <a:spLocks/>
            </p:cNvSpPr>
            <p:nvPr/>
          </p:nvSpPr>
          <p:spPr bwMode="auto">
            <a:xfrm>
              <a:off x="10721975" y="-10545763"/>
              <a:ext cx="139700" cy="109538"/>
            </a:xfrm>
            <a:custGeom>
              <a:avLst/>
              <a:gdLst>
                <a:gd name="T0" fmla="*/ 7 w 33"/>
                <a:gd name="T1" fmla="*/ 0 h 26"/>
                <a:gd name="T2" fmla="*/ 6 w 33"/>
                <a:gd name="T3" fmla="*/ 0 h 26"/>
                <a:gd name="T4" fmla="*/ 0 w 33"/>
                <a:gd name="T5" fmla="*/ 5 h 26"/>
                <a:gd name="T6" fmla="*/ 1 w 33"/>
                <a:gd name="T7" fmla="*/ 13 h 26"/>
                <a:gd name="T8" fmla="*/ 6 w 33"/>
                <a:gd name="T9" fmla="*/ 19 h 26"/>
                <a:gd name="T10" fmla="*/ 16 w 33"/>
                <a:gd name="T11" fmla="*/ 23 h 26"/>
                <a:gd name="T12" fmla="*/ 24 w 33"/>
                <a:gd name="T13" fmla="*/ 26 h 26"/>
                <a:gd name="T14" fmla="*/ 26 w 33"/>
                <a:gd name="T15" fmla="*/ 25 h 26"/>
                <a:gd name="T16" fmla="*/ 31 w 33"/>
                <a:gd name="T17" fmla="*/ 20 h 26"/>
                <a:gd name="T18" fmla="*/ 28 w 33"/>
                <a:gd name="T19" fmla="*/ 15 h 26"/>
                <a:gd name="T20" fmla="*/ 16 w 33"/>
                <a:gd name="T21" fmla="*/ 11 h 26"/>
                <a:gd name="T22" fmla="*/ 12 w 33"/>
                <a:gd name="T23" fmla="*/ 5 h 26"/>
                <a:gd name="T24" fmla="*/ 7 w 33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6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4" y="0"/>
                    <a:pt x="0" y="5"/>
                    <a:pt x="0" y="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8"/>
                    <a:pt x="6" y="19"/>
                  </a:cubicBezTo>
                  <a:cubicBezTo>
                    <a:pt x="11" y="20"/>
                    <a:pt x="12" y="22"/>
                    <a:pt x="16" y="23"/>
                  </a:cubicBezTo>
                  <a:cubicBezTo>
                    <a:pt x="20" y="24"/>
                    <a:pt x="22" y="26"/>
                    <a:pt x="24" y="26"/>
                  </a:cubicBezTo>
                  <a:cubicBezTo>
                    <a:pt x="25" y="26"/>
                    <a:pt x="25" y="26"/>
                    <a:pt x="26" y="25"/>
                  </a:cubicBezTo>
                  <a:cubicBezTo>
                    <a:pt x="27" y="23"/>
                    <a:pt x="31" y="20"/>
                    <a:pt x="31" y="20"/>
                  </a:cubicBezTo>
                  <a:cubicBezTo>
                    <a:pt x="31" y="20"/>
                    <a:pt x="33" y="16"/>
                    <a:pt x="28" y="15"/>
                  </a:cubicBezTo>
                  <a:cubicBezTo>
                    <a:pt x="23" y="14"/>
                    <a:pt x="19" y="14"/>
                    <a:pt x="16" y="11"/>
                  </a:cubicBezTo>
                  <a:cubicBezTo>
                    <a:pt x="14" y="9"/>
                    <a:pt x="13" y="8"/>
                    <a:pt x="12" y="5"/>
                  </a:cubicBezTo>
                  <a:cubicBezTo>
                    <a:pt x="11" y="2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07"/>
            <p:cNvSpPr>
              <a:spLocks/>
            </p:cNvSpPr>
            <p:nvPr/>
          </p:nvSpPr>
          <p:spPr bwMode="auto">
            <a:xfrm>
              <a:off x="6943725" y="-9431338"/>
              <a:ext cx="555625" cy="779463"/>
            </a:xfrm>
            <a:custGeom>
              <a:avLst/>
              <a:gdLst>
                <a:gd name="T0" fmla="*/ 40 w 131"/>
                <a:gd name="T1" fmla="*/ 3 h 184"/>
                <a:gd name="T2" fmla="*/ 33 w 131"/>
                <a:gd name="T3" fmla="*/ 6 h 184"/>
                <a:gd name="T4" fmla="*/ 19 w 131"/>
                <a:gd name="T5" fmla="*/ 28 h 184"/>
                <a:gd name="T6" fmla="*/ 18 w 131"/>
                <a:gd name="T7" fmla="*/ 41 h 184"/>
                <a:gd name="T8" fmla="*/ 17 w 131"/>
                <a:gd name="T9" fmla="*/ 13 h 184"/>
                <a:gd name="T10" fmla="*/ 6 w 131"/>
                <a:gd name="T11" fmla="*/ 7 h 184"/>
                <a:gd name="T12" fmla="*/ 7 w 131"/>
                <a:gd name="T13" fmla="*/ 28 h 184"/>
                <a:gd name="T14" fmla="*/ 20 w 131"/>
                <a:gd name="T15" fmla="*/ 52 h 184"/>
                <a:gd name="T16" fmla="*/ 17 w 131"/>
                <a:gd name="T17" fmla="*/ 60 h 184"/>
                <a:gd name="T18" fmla="*/ 18 w 131"/>
                <a:gd name="T19" fmla="*/ 67 h 184"/>
                <a:gd name="T20" fmla="*/ 34 w 131"/>
                <a:gd name="T21" fmla="*/ 71 h 184"/>
                <a:gd name="T22" fmla="*/ 36 w 131"/>
                <a:gd name="T23" fmla="*/ 90 h 184"/>
                <a:gd name="T24" fmla="*/ 53 w 131"/>
                <a:gd name="T25" fmla="*/ 84 h 184"/>
                <a:gd name="T26" fmla="*/ 55 w 131"/>
                <a:gd name="T27" fmla="*/ 91 h 184"/>
                <a:gd name="T28" fmla="*/ 49 w 131"/>
                <a:gd name="T29" fmla="*/ 95 h 184"/>
                <a:gd name="T30" fmla="*/ 56 w 131"/>
                <a:gd name="T31" fmla="*/ 100 h 184"/>
                <a:gd name="T32" fmla="*/ 63 w 131"/>
                <a:gd name="T33" fmla="*/ 105 h 184"/>
                <a:gd name="T34" fmla="*/ 52 w 131"/>
                <a:gd name="T35" fmla="*/ 114 h 184"/>
                <a:gd name="T36" fmla="*/ 35 w 131"/>
                <a:gd name="T37" fmla="*/ 112 h 184"/>
                <a:gd name="T38" fmla="*/ 32 w 131"/>
                <a:gd name="T39" fmla="*/ 131 h 184"/>
                <a:gd name="T40" fmla="*/ 42 w 131"/>
                <a:gd name="T41" fmla="*/ 127 h 184"/>
                <a:gd name="T42" fmla="*/ 33 w 131"/>
                <a:gd name="T43" fmla="*/ 143 h 184"/>
                <a:gd name="T44" fmla="*/ 22 w 131"/>
                <a:gd name="T45" fmla="*/ 146 h 184"/>
                <a:gd name="T46" fmla="*/ 39 w 131"/>
                <a:gd name="T47" fmla="*/ 152 h 184"/>
                <a:gd name="T48" fmla="*/ 56 w 131"/>
                <a:gd name="T49" fmla="*/ 149 h 184"/>
                <a:gd name="T50" fmla="*/ 67 w 131"/>
                <a:gd name="T51" fmla="*/ 153 h 184"/>
                <a:gd name="T52" fmla="*/ 49 w 131"/>
                <a:gd name="T53" fmla="*/ 160 h 184"/>
                <a:gd name="T54" fmla="*/ 36 w 131"/>
                <a:gd name="T55" fmla="*/ 159 h 184"/>
                <a:gd name="T56" fmla="*/ 14 w 131"/>
                <a:gd name="T57" fmla="*/ 180 h 184"/>
                <a:gd name="T58" fmla="*/ 27 w 131"/>
                <a:gd name="T59" fmla="*/ 179 h 184"/>
                <a:gd name="T60" fmla="*/ 48 w 131"/>
                <a:gd name="T61" fmla="*/ 170 h 184"/>
                <a:gd name="T62" fmla="*/ 59 w 131"/>
                <a:gd name="T63" fmla="*/ 170 h 184"/>
                <a:gd name="T64" fmla="*/ 75 w 131"/>
                <a:gd name="T65" fmla="*/ 168 h 184"/>
                <a:gd name="T66" fmla="*/ 91 w 131"/>
                <a:gd name="T67" fmla="*/ 162 h 184"/>
                <a:gd name="T68" fmla="*/ 102 w 131"/>
                <a:gd name="T69" fmla="*/ 165 h 184"/>
                <a:gd name="T70" fmla="*/ 115 w 131"/>
                <a:gd name="T71" fmla="*/ 155 h 184"/>
                <a:gd name="T72" fmla="*/ 106 w 131"/>
                <a:gd name="T73" fmla="*/ 155 h 184"/>
                <a:gd name="T74" fmla="*/ 126 w 131"/>
                <a:gd name="T75" fmla="*/ 135 h 184"/>
                <a:gd name="T76" fmla="*/ 112 w 131"/>
                <a:gd name="T77" fmla="*/ 127 h 184"/>
                <a:gd name="T78" fmla="*/ 104 w 131"/>
                <a:gd name="T79" fmla="*/ 129 h 184"/>
                <a:gd name="T80" fmla="*/ 104 w 131"/>
                <a:gd name="T81" fmla="*/ 109 h 184"/>
                <a:gd name="T82" fmla="*/ 90 w 131"/>
                <a:gd name="T83" fmla="*/ 94 h 184"/>
                <a:gd name="T84" fmla="*/ 82 w 131"/>
                <a:gd name="T85" fmla="*/ 72 h 184"/>
                <a:gd name="T86" fmla="*/ 59 w 131"/>
                <a:gd name="T87" fmla="*/ 65 h 184"/>
                <a:gd name="T88" fmla="*/ 68 w 131"/>
                <a:gd name="T89" fmla="*/ 47 h 184"/>
                <a:gd name="T90" fmla="*/ 71 w 131"/>
                <a:gd name="T91" fmla="*/ 31 h 184"/>
                <a:gd name="T92" fmla="*/ 71 w 131"/>
                <a:gd name="T93" fmla="*/ 20 h 184"/>
                <a:gd name="T94" fmla="*/ 66 w 131"/>
                <a:gd name="T95" fmla="*/ 20 h 184"/>
                <a:gd name="T96" fmla="*/ 46 w 131"/>
                <a:gd name="T97" fmla="*/ 33 h 184"/>
                <a:gd name="T98" fmla="*/ 53 w 131"/>
                <a:gd name="T99" fmla="*/ 14 h 184"/>
                <a:gd name="T100" fmla="*/ 51 w 131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" h="184">
                  <a:moveTo>
                    <a:pt x="51" y="0"/>
                  </a:moveTo>
                  <a:cubicBezTo>
                    <a:pt x="49" y="0"/>
                    <a:pt x="48" y="1"/>
                    <a:pt x="48" y="1"/>
                  </a:cubicBezTo>
                  <a:cubicBezTo>
                    <a:pt x="48" y="1"/>
                    <a:pt x="43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5" y="3"/>
                    <a:pt x="32" y="4"/>
                    <a:pt x="33" y="6"/>
                  </a:cubicBezTo>
                  <a:cubicBezTo>
                    <a:pt x="33" y="7"/>
                    <a:pt x="30" y="9"/>
                    <a:pt x="32" y="12"/>
                  </a:cubicBezTo>
                  <a:cubicBezTo>
                    <a:pt x="33" y="16"/>
                    <a:pt x="28" y="16"/>
                    <a:pt x="25" y="21"/>
                  </a:cubicBezTo>
                  <a:cubicBezTo>
                    <a:pt x="25" y="21"/>
                    <a:pt x="19" y="24"/>
                    <a:pt x="19" y="28"/>
                  </a:cubicBezTo>
                  <a:cubicBezTo>
                    <a:pt x="19" y="32"/>
                    <a:pt x="21" y="31"/>
                    <a:pt x="25" y="33"/>
                  </a:cubicBezTo>
                  <a:cubicBezTo>
                    <a:pt x="29" y="35"/>
                    <a:pt x="26" y="41"/>
                    <a:pt x="19" y="41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4" y="41"/>
                    <a:pt x="16" y="37"/>
                    <a:pt x="15" y="33"/>
                  </a:cubicBezTo>
                  <a:cubicBezTo>
                    <a:pt x="13" y="29"/>
                    <a:pt x="13" y="28"/>
                    <a:pt x="15" y="23"/>
                  </a:cubicBezTo>
                  <a:cubicBezTo>
                    <a:pt x="17" y="17"/>
                    <a:pt x="14" y="19"/>
                    <a:pt x="17" y="13"/>
                  </a:cubicBezTo>
                  <a:cubicBezTo>
                    <a:pt x="20" y="8"/>
                    <a:pt x="16" y="11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1" y="5"/>
                    <a:pt x="6" y="7"/>
                  </a:cubicBezTo>
                  <a:cubicBezTo>
                    <a:pt x="5" y="8"/>
                    <a:pt x="0" y="11"/>
                    <a:pt x="0" y="15"/>
                  </a:cubicBezTo>
                  <a:cubicBezTo>
                    <a:pt x="0" y="20"/>
                    <a:pt x="0" y="19"/>
                    <a:pt x="3" y="20"/>
                  </a:cubicBezTo>
                  <a:cubicBezTo>
                    <a:pt x="7" y="22"/>
                    <a:pt x="6" y="25"/>
                    <a:pt x="7" y="28"/>
                  </a:cubicBezTo>
                  <a:cubicBezTo>
                    <a:pt x="9" y="30"/>
                    <a:pt x="7" y="33"/>
                    <a:pt x="8" y="35"/>
                  </a:cubicBezTo>
                  <a:cubicBezTo>
                    <a:pt x="9" y="37"/>
                    <a:pt x="11" y="41"/>
                    <a:pt x="11" y="41"/>
                  </a:cubicBezTo>
                  <a:cubicBezTo>
                    <a:pt x="11" y="41"/>
                    <a:pt x="13" y="44"/>
                    <a:pt x="20" y="52"/>
                  </a:cubicBezTo>
                  <a:cubicBezTo>
                    <a:pt x="28" y="59"/>
                    <a:pt x="19" y="54"/>
                    <a:pt x="18" y="58"/>
                  </a:cubicBezTo>
                  <a:cubicBezTo>
                    <a:pt x="17" y="60"/>
                    <a:pt x="17" y="61"/>
                    <a:pt x="17" y="61"/>
                  </a:cubicBezTo>
                  <a:cubicBezTo>
                    <a:pt x="17" y="61"/>
                    <a:pt x="17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8" y="61"/>
                    <a:pt x="18" y="61"/>
                  </a:cubicBezTo>
                  <a:cubicBezTo>
                    <a:pt x="19" y="62"/>
                    <a:pt x="18" y="67"/>
                    <a:pt x="18" y="67"/>
                  </a:cubicBezTo>
                  <a:cubicBezTo>
                    <a:pt x="18" y="67"/>
                    <a:pt x="19" y="67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4" y="66"/>
                    <a:pt x="33" y="70"/>
                    <a:pt x="34" y="71"/>
                  </a:cubicBezTo>
                  <a:cubicBezTo>
                    <a:pt x="36" y="72"/>
                    <a:pt x="31" y="76"/>
                    <a:pt x="29" y="77"/>
                  </a:cubicBezTo>
                  <a:cubicBezTo>
                    <a:pt x="26" y="79"/>
                    <a:pt x="27" y="83"/>
                    <a:pt x="34" y="90"/>
                  </a:cubicBezTo>
                  <a:cubicBezTo>
                    <a:pt x="34" y="90"/>
                    <a:pt x="35" y="90"/>
                    <a:pt x="36" y="90"/>
                  </a:cubicBezTo>
                  <a:cubicBezTo>
                    <a:pt x="38" y="90"/>
                    <a:pt x="40" y="89"/>
                    <a:pt x="43" y="88"/>
                  </a:cubicBezTo>
                  <a:cubicBezTo>
                    <a:pt x="46" y="86"/>
                    <a:pt x="47" y="87"/>
                    <a:pt x="52" y="85"/>
                  </a:cubicBezTo>
                  <a:cubicBezTo>
                    <a:pt x="52" y="84"/>
                    <a:pt x="53" y="84"/>
                    <a:pt x="53" y="84"/>
                  </a:cubicBezTo>
                  <a:cubicBezTo>
                    <a:pt x="55" y="84"/>
                    <a:pt x="55" y="87"/>
                    <a:pt x="55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2"/>
                    <a:pt x="55" y="92"/>
                    <a:pt x="55" y="91"/>
                  </a:cubicBezTo>
                  <a:cubicBezTo>
                    <a:pt x="55" y="91"/>
                    <a:pt x="54" y="91"/>
                    <a:pt x="54" y="91"/>
                  </a:cubicBezTo>
                  <a:cubicBezTo>
                    <a:pt x="54" y="91"/>
                    <a:pt x="53" y="91"/>
                    <a:pt x="52" y="92"/>
                  </a:cubicBezTo>
                  <a:cubicBezTo>
                    <a:pt x="50" y="93"/>
                    <a:pt x="52" y="92"/>
                    <a:pt x="49" y="95"/>
                  </a:cubicBezTo>
                  <a:cubicBezTo>
                    <a:pt x="45" y="99"/>
                    <a:pt x="50" y="99"/>
                    <a:pt x="53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100"/>
                    <a:pt x="55" y="100"/>
                    <a:pt x="56" y="100"/>
                  </a:cubicBezTo>
                  <a:cubicBezTo>
                    <a:pt x="57" y="100"/>
                    <a:pt x="57" y="100"/>
                    <a:pt x="58" y="100"/>
                  </a:cubicBezTo>
                  <a:cubicBezTo>
                    <a:pt x="60" y="100"/>
                    <a:pt x="61" y="100"/>
                    <a:pt x="64" y="101"/>
                  </a:cubicBezTo>
                  <a:cubicBezTo>
                    <a:pt x="68" y="102"/>
                    <a:pt x="63" y="104"/>
                    <a:pt x="63" y="105"/>
                  </a:cubicBezTo>
                  <a:cubicBezTo>
                    <a:pt x="64" y="107"/>
                    <a:pt x="63" y="109"/>
                    <a:pt x="63" y="110"/>
                  </a:cubicBezTo>
                  <a:cubicBezTo>
                    <a:pt x="62" y="112"/>
                    <a:pt x="57" y="113"/>
                    <a:pt x="55" y="114"/>
                  </a:cubicBezTo>
                  <a:cubicBezTo>
                    <a:pt x="55" y="114"/>
                    <a:pt x="54" y="114"/>
                    <a:pt x="52" y="114"/>
                  </a:cubicBezTo>
                  <a:cubicBezTo>
                    <a:pt x="50" y="114"/>
                    <a:pt x="46" y="114"/>
                    <a:pt x="41" y="111"/>
                  </a:cubicBezTo>
                  <a:cubicBezTo>
                    <a:pt x="39" y="111"/>
                    <a:pt x="38" y="111"/>
                    <a:pt x="38" y="111"/>
                  </a:cubicBezTo>
                  <a:cubicBezTo>
                    <a:pt x="37" y="111"/>
                    <a:pt x="37" y="112"/>
                    <a:pt x="35" y="112"/>
                  </a:cubicBezTo>
                  <a:cubicBezTo>
                    <a:pt x="31" y="113"/>
                    <a:pt x="34" y="115"/>
                    <a:pt x="42" y="119"/>
                  </a:cubicBezTo>
                  <a:cubicBezTo>
                    <a:pt x="46" y="122"/>
                    <a:pt x="40" y="124"/>
                    <a:pt x="36" y="125"/>
                  </a:cubicBezTo>
                  <a:cubicBezTo>
                    <a:pt x="32" y="126"/>
                    <a:pt x="33" y="126"/>
                    <a:pt x="32" y="131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2"/>
                    <a:pt x="36" y="129"/>
                    <a:pt x="41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5" y="127"/>
                    <a:pt x="41" y="132"/>
                    <a:pt x="42" y="134"/>
                  </a:cubicBezTo>
                  <a:cubicBezTo>
                    <a:pt x="44" y="136"/>
                    <a:pt x="41" y="138"/>
                    <a:pt x="40" y="140"/>
                  </a:cubicBezTo>
                  <a:cubicBezTo>
                    <a:pt x="40" y="142"/>
                    <a:pt x="37" y="143"/>
                    <a:pt x="33" y="143"/>
                  </a:cubicBezTo>
                  <a:cubicBezTo>
                    <a:pt x="32" y="143"/>
                    <a:pt x="31" y="143"/>
                    <a:pt x="30" y="143"/>
                  </a:cubicBezTo>
                  <a:cubicBezTo>
                    <a:pt x="30" y="143"/>
                    <a:pt x="29" y="143"/>
                    <a:pt x="29" y="143"/>
                  </a:cubicBezTo>
                  <a:cubicBezTo>
                    <a:pt x="25" y="143"/>
                    <a:pt x="24" y="145"/>
                    <a:pt x="22" y="146"/>
                  </a:cubicBezTo>
                  <a:cubicBezTo>
                    <a:pt x="21" y="147"/>
                    <a:pt x="23" y="149"/>
                    <a:pt x="28" y="151"/>
                  </a:cubicBezTo>
                  <a:cubicBezTo>
                    <a:pt x="31" y="152"/>
                    <a:pt x="32" y="152"/>
                    <a:pt x="33" y="152"/>
                  </a:cubicBezTo>
                  <a:cubicBezTo>
                    <a:pt x="35" y="152"/>
                    <a:pt x="36" y="152"/>
                    <a:pt x="39" y="152"/>
                  </a:cubicBezTo>
                  <a:cubicBezTo>
                    <a:pt x="43" y="152"/>
                    <a:pt x="43" y="152"/>
                    <a:pt x="47" y="152"/>
                  </a:cubicBezTo>
                  <a:cubicBezTo>
                    <a:pt x="47" y="152"/>
                    <a:pt x="48" y="153"/>
                    <a:pt x="48" y="153"/>
                  </a:cubicBezTo>
                  <a:cubicBezTo>
                    <a:pt x="51" y="153"/>
                    <a:pt x="52" y="151"/>
                    <a:pt x="56" y="149"/>
                  </a:cubicBezTo>
                  <a:cubicBezTo>
                    <a:pt x="58" y="147"/>
                    <a:pt x="58" y="147"/>
                    <a:pt x="59" y="147"/>
                  </a:cubicBezTo>
                  <a:cubicBezTo>
                    <a:pt x="60" y="147"/>
                    <a:pt x="61" y="147"/>
                    <a:pt x="64" y="148"/>
                  </a:cubicBezTo>
                  <a:cubicBezTo>
                    <a:pt x="64" y="148"/>
                    <a:pt x="66" y="151"/>
                    <a:pt x="67" y="153"/>
                  </a:cubicBezTo>
                  <a:cubicBezTo>
                    <a:pt x="67" y="156"/>
                    <a:pt x="63" y="157"/>
                    <a:pt x="60" y="158"/>
                  </a:cubicBezTo>
                  <a:cubicBezTo>
                    <a:pt x="56" y="159"/>
                    <a:pt x="56" y="160"/>
                    <a:pt x="52" y="160"/>
                  </a:cubicBezTo>
                  <a:cubicBezTo>
                    <a:pt x="51" y="160"/>
                    <a:pt x="50" y="160"/>
                    <a:pt x="49" y="160"/>
                  </a:cubicBezTo>
                  <a:cubicBezTo>
                    <a:pt x="47" y="160"/>
                    <a:pt x="45" y="159"/>
                    <a:pt x="43" y="158"/>
                  </a:cubicBezTo>
                  <a:cubicBezTo>
                    <a:pt x="42" y="157"/>
                    <a:pt x="41" y="157"/>
                    <a:pt x="40" y="157"/>
                  </a:cubicBezTo>
                  <a:cubicBezTo>
                    <a:pt x="38" y="157"/>
                    <a:pt x="37" y="158"/>
                    <a:pt x="36" y="159"/>
                  </a:cubicBezTo>
                  <a:cubicBezTo>
                    <a:pt x="34" y="159"/>
                    <a:pt x="32" y="163"/>
                    <a:pt x="31" y="166"/>
                  </a:cubicBezTo>
                  <a:cubicBezTo>
                    <a:pt x="31" y="168"/>
                    <a:pt x="27" y="171"/>
                    <a:pt x="20" y="173"/>
                  </a:cubicBezTo>
                  <a:cubicBezTo>
                    <a:pt x="14" y="174"/>
                    <a:pt x="14" y="177"/>
                    <a:pt x="14" y="180"/>
                  </a:cubicBezTo>
                  <a:cubicBezTo>
                    <a:pt x="14" y="182"/>
                    <a:pt x="17" y="183"/>
                    <a:pt x="20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4" y="184"/>
                    <a:pt x="26" y="181"/>
                    <a:pt x="27" y="179"/>
                  </a:cubicBezTo>
                  <a:cubicBezTo>
                    <a:pt x="29" y="177"/>
                    <a:pt x="28" y="177"/>
                    <a:pt x="34" y="175"/>
                  </a:cubicBezTo>
                  <a:cubicBezTo>
                    <a:pt x="39" y="173"/>
                    <a:pt x="40" y="174"/>
                    <a:pt x="42" y="173"/>
                  </a:cubicBezTo>
                  <a:cubicBezTo>
                    <a:pt x="44" y="172"/>
                    <a:pt x="44" y="172"/>
                    <a:pt x="48" y="170"/>
                  </a:cubicBezTo>
                  <a:cubicBezTo>
                    <a:pt x="49" y="169"/>
                    <a:pt x="50" y="169"/>
                    <a:pt x="51" y="169"/>
                  </a:cubicBezTo>
                  <a:cubicBezTo>
                    <a:pt x="53" y="169"/>
                    <a:pt x="54" y="170"/>
                    <a:pt x="57" y="170"/>
                  </a:cubicBezTo>
                  <a:cubicBezTo>
                    <a:pt x="58" y="170"/>
                    <a:pt x="58" y="170"/>
                    <a:pt x="59" y="170"/>
                  </a:cubicBezTo>
                  <a:cubicBezTo>
                    <a:pt x="62" y="170"/>
                    <a:pt x="62" y="169"/>
                    <a:pt x="69" y="166"/>
                  </a:cubicBezTo>
                  <a:cubicBezTo>
                    <a:pt x="70" y="165"/>
                    <a:pt x="70" y="165"/>
                    <a:pt x="71" y="165"/>
                  </a:cubicBezTo>
                  <a:cubicBezTo>
                    <a:pt x="72" y="165"/>
                    <a:pt x="72" y="167"/>
                    <a:pt x="75" y="168"/>
                  </a:cubicBezTo>
                  <a:cubicBezTo>
                    <a:pt x="77" y="168"/>
                    <a:pt x="78" y="169"/>
                    <a:pt x="79" y="169"/>
                  </a:cubicBezTo>
                  <a:cubicBezTo>
                    <a:pt x="81" y="169"/>
                    <a:pt x="82" y="167"/>
                    <a:pt x="84" y="165"/>
                  </a:cubicBezTo>
                  <a:cubicBezTo>
                    <a:pt x="87" y="162"/>
                    <a:pt x="86" y="164"/>
                    <a:pt x="91" y="162"/>
                  </a:cubicBezTo>
                  <a:cubicBezTo>
                    <a:pt x="93" y="162"/>
                    <a:pt x="93" y="162"/>
                    <a:pt x="94" y="162"/>
                  </a:cubicBezTo>
                  <a:cubicBezTo>
                    <a:pt x="95" y="162"/>
                    <a:pt x="95" y="163"/>
                    <a:pt x="98" y="164"/>
                  </a:cubicBezTo>
                  <a:cubicBezTo>
                    <a:pt x="100" y="164"/>
                    <a:pt x="101" y="165"/>
                    <a:pt x="102" y="165"/>
                  </a:cubicBezTo>
                  <a:cubicBezTo>
                    <a:pt x="102" y="165"/>
                    <a:pt x="103" y="165"/>
                    <a:pt x="106" y="164"/>
                  </a:cubicBezTo>
                  <a:cubicBezTo>
                    <a:pt x="111" y="164"/>
                    <a:pt x="109" y="163"/>
                    <a:pt x="113" y="161"/>
                  </a:cubicBezTo>
                  <a:cubicBezTo>
                    <a:pt x="117" y="159"/>
                    <a:pt x="116" y="160"/>
                    <a:pt x="115" y="155"/>
                  </a:cubicBezTo>
                  <a:cubicBezTo>
                    <a:pt x="115" y="154"/>
                    <a:pt x="114" y="154"/>
                    <a:pt x="113" y="154"/>
                  </a:cubicBezTo>
                  <a:cubicBezTo>
                    <a:pt x="112" y="154"/>
                    <a:pt x="110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2" y="155"/>
                    <a:pt x="105" y="152"/>
                    <a:pt x="111" y="148"/>
                  </a:cubicBezTo>
                  <a:cubicBezTo>
                    <a:pt x="113" y="147"/>
                    <a:pt x="115" y="144"/>
                    <a:pt x="118" y="142"/>
                  </a:cubicBezTo>
                  <a:cubicBezTo>
                    <a:pt x="121" y="139"/>
                    <a:pt x="121" y="139"/>
                    <a:pt x="126" y="135"/>
                  </a:cubicBezTo>
                  <a:cubicBezTo>
                    <a:pt x="131" y="130"/>
                    <a:pt x="126" y="132"/>
                    <a:pt x="123" y="129"/>
                  </a:cubicBezTo>
                  <a:cubicBezTo>
                    <a:pt x="122" y="127"/>
                    <a:pt x="121" y="126"/>
                    <a:pt x="119" y="126"/>
                  </a:cubicBezTo>
                  <a:cubicBezTo>
                    <a:pt x="117" y="126"/>
                    <a:pt x="115" y="126"/>
                    <a:pt x="112" y="127"/>
                  </a:cubicBezTo>
                  <a:cubicBezTo>
                    <a:pt x="109" y="129"/>
                    <a:pt x="109" y="131"/>
                    <a:pt x="106" y="133"/>
                  </a:cubicBezTo>
                  <a:cubicBezTo>
                    <a:pt x="106" y="134"/>
                    <a:pt x="105" y="134"/>
                    <a:pt x="105" y="134"/>
                  </a:cubicBezTo>
                  <a:cubicBezTo>
                    <a:pt x="103" y="134"/>
                    <a:pt x="103" y="132"/>
                    <a:pt x="104" y="129"/>
                  </a:cubicBezTo>
                  <a:cubicBezTo>
                    <a:pt x="105" y="126"/>
                    <a:pt x="105" y="127"/>
                    <a:pt x="104" y="122"/>
                  </a:cubicBezTo>
                  <a:cubicBezTo>
                    <a:pt x="103" y="117"/>
                    <a:pt x="103" y="120"/>
                    <a:pt x="103" y="116"/>
                  </a:cubicBezTo>
                  <a:cubicBezTo>
                    <a:pt x="102" y="113"/>
                    <a:pt x="100" y="113"/>
                    <a:pt x="104" y="109"/>
                  </a:cubicBezTo>
                  <a:cubicBezTo>
                    <a:pt x="106" y="107"/>
                    <a:pt x="105" y="108"/>
                    <a:pt x="103" y="105"/>
                  </a:cubicBezTo>
                  <a:cubicBezTo>
                    <a:pt x="101" y="102"/>
                    <a:pt x="98" y="102"/>
                    <a:pt x="95" y="100"/>
                  </a:cubicBezTo>
                  <a:cubicBezTo>
                    <a:pt x="92" y="98"/>
                    <a:pt x="93" y="95"/>
                    <a:pt x="90" y="94"/>
                  </a:cubicBezTo>
                  <a:cubicBezTo>
                    <a:pt x="87" y="92"/>
                    <a:pt x="87" y="92"/>
                    <a:pt x="84" y="89"/>
                  </a:cubicBezTo>
                  <a:cubicBezTo>
                    <a:pt x="80" y="87"/>
                    <a:pt x="79" y="87"/>
                    <a:pt x="79" y="82"/>
                  </a:cubicBezTo>
                  <a:cubicBezTo>
                    <a:pt x="80" y="77"/>
                    <a:pt x="81" y="76"/>
                    <a:pt x="82" y="72"/>
                  </a:cubicBezTo>
                  <a:cubicBezTo>
                    <a:pt x="83" y="69"/>
                    <a:pt x="70" y="69"/>
                    <a:pt x="66" y="65"/>
                  </a:cubicBezTo>
                  <a:cubicBezTo>
                    <a:pt x="66" y="65"/>
                    <a:pt x="65" y="65"/>
                    <a:pt x="63" y="65"/>
                  </a:cubicBezTo>
                  <a:cubicBezTo>
                    <a:pt x="62" y="65"/>
                    <a:pt x="60" y="65"/>
                    <a:pt x="59" y="65"/>
                  </a:cubicBezTo>
                  <a:cubicBezTo>
                    <a:pt x="59" y="65"/>
                    <a:pt x="60" y="63"/>
                    <a:pt x="64" y="61"/>
                  </a:cubicBezTo>
                  <a:cubicBezTo>
                    <a:pt x="68" y="59"/>
                    <a:pt x="64" y="59"/>
                    <a:pt x="62" y="53"/>
                  </a:cubicBezTo>
                  <a:cubicBezTo>
                    <a:pt x="61" y="51"/>
                    <a:pt x="62" y="51"/>
                    <a:pt x="68" y="47"/>
                  </a:cubicBezTo>
                  <a:cubicBezTo>
                    <a:pt x="70" y="45"/>
                    <a:pt x="70" y="44"/>
                    <a:pt x="70" y="41"/>
                  </a:cubicBezTo>
                  <a:cubicBezTo>
                    <a:pt x="70" y="38"/>
                    <a:pt x="69" y="38"/>
                    <a:pt x="69" y="35"/>
                  </a:cubicBezTo>
                  <a:cubicBezTo>
                    <a:pt x="70" y="32"/>
                    <a:pt x="71" y="31"/>
                    <a:pt x="71" y="31"/>
                  </a:cubicBezTo>
                  <a:cubicBezTo>
                    <a:pt x="71" y="31"/>
                    <a:pt x="75" y="27"/>
                    <a:pt x="75" y="22"/>
                  </a:cubicBezTo>
                  <a:cubicBezTo>
                    <a:pt x="75" y="20"/>
                    <a:pt x="74" y="20"/>
                    <a:pt x="73" y="20"/>
                  </a:cubicBezTo>
                  <a:cubicBezTo>
                    <a:pt x="73" y="20"/>
                    <a:pt x="72" y="20"/>
                    <a:pt x="71" y="20"/>
                  </a:cubicBezTo>
                  <a:cubicBezTo>
                    <a:pt x="70" y="20"/>
                    <a:pt x="69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4" y="20"/>
                    <a:pt x="62" y="22"/>
                    <a:pt x="56" y="25"/>
                  </a:cubicBezTo>
                  <a:cubicBezTo>
                    <a:pt x="49" y="30"/>
                    <a:pt x="53" y="28"/>
                    <a:pt x="50" y="31"/>
                  </a:cubicBezTo>
                  <a:cubicBezTo>
                    <a:pt x="48" y="33"/>
                    <a:pt x="47" y="33"/>
                    <a:pt x="46" y="33"/>
                  </a:cubicBezTo>
                  <a:cubicBezTo>
                    <a:pt x="45" y="33"/>
                    <a:pt x="44" y="32"/>
                    <a:pt x="42" y="31"/>
                  </a:cubicBezTo>
                  <a:cubicBezTo>
                    <a:pt x="39" y="30"/>
                    <a:pt x="41" y="27"/>
                    <a:pt x="44" y="22"/>
                  </a:cubicBezTo>
                  <a:cubicBezTo>
                    <a:pt x="48" y="17"/>
                    <a:pt x="48" y="19"/>
                    <a:pt x="53" y="14"/>
                  </a:cubicBezTo>
                  <a:cubicBezTo>
                    <a:pt x="59" y="10"/>
                    <a:pt x="57" y="10"/>
                    <a:pt x="61" y="5"/>
                  </a:cubicBezTo>
                  <a:cubicBezTo>
                    <a:pt x="65" y="0"/>
                    <a:pt x="58" y="4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508"/>
            <p:cNvSpPr>
              <a:spLocks/>
            </p:cNvSpPr>
            <p:nvPr/>
          </p:nvSpPr>
          <p:spPr bwMode="auto">
            <a:xfrm>
              <a:off x="6770688" y="-9118601"/>
              <a:ext cx="279400" cy="369888"/>
            </a:xfrm>
            <a:custGeom>
              <a:avLst/>
              <a:gdLst>
                <a:gd name="T0" fmla="*/ 41 w 66"/>
                <a:gd name="T1" fmla="*/ 0 h 87"/>
                <a:gd name="T2" fmla="*/ 35 w 66"/>
                <a:gd name="T3" fmla="*/ 1 h 87"/>
                <a:gd name="T4" fmla="*/ 19 w 66"/>
                <a:gd name="T5" fmla="*/ 7 h 87"/>
                <a:gd name="T6" fmla="*/ 21 w 66"/>
                <a:gd name="T7" fmla="*/ 12 h 87"/>
                <a:gd name="T8" fmla="*/ 21 w 66"/>
                <a:gd name="T9" fmla="*/ 16 h 87"/>
                <a:gd name="T10" fmla="*/ 25 w 66"/>
                <a:gd name="T11" fmla="*/ 16 h 87"/>
                <a:gd name="T12" fmla="*/ 26 w 66"/>
                <a:gd name="T13" fmla="*/ 19 h 87"/>
                <a:gd name="T14" fmla="*/ 26 w 66"/>
                <a:gd name="T15" fmla="*/ 24 h 87"/>
                <a:gd name="T16" fmla="*/ 19 w 66"/>
                <a:gd name="T17" fmla="*/ 25 h 87"/>
                <a:gd name="T18" fmla="*/ 18 w 66"/>
                <a:gd name="T19" fmla="*/ 25 h 87"/>
                <a:gd name="T20" fmla="*/ 17 w 66"/>
                <a:gd name="T21" fmla="*/ 25 h 87"/>
                <a:gd name="T22" fmla="*/ 16 w 66"/>
                <a:gd name="T23" fmla="*/ 25 h 87"/>
                <a:gd name="T24" fmla="*/ 5 w 66"/>
                <a:gd name="T25" fmla="*/ 29 h 87"/>
                <a:gd name="T26" fmla="*/ 8 w 66"/>
                <a:gd name="T27" fmla="*/ 35 h 87"/>
                <a:gd name="T28" fmla="*/ 5 w 66"/>
                <a:gd name="T29" fmla="*/ 39 h 87"/>
                <a:gd name="T30" fmla="*/ 7 w 66"/>
                <a:gd name="T31" fmla="*/ 46 h 87"/>
                <a:gd name="T32" fmla="*/ 9 w 66"/>
                <a:gd name="T33" fmla="*/ 47 h 87"/>
                <a:gd name="T34" fmla="*/ 12 w 66"/>
                <a:gd name="T35" fmla="*/ 46 h 87"/>
                <a:gd name="T36" fmla="*/ 15 w 66"/>
                <a:gd name="T37" fmla="*/ 46 h 87"/>
                <a:gd name="T38" fmla="*/ 18 w 66"/>
                <a:gd name="T39" fmla="*/ 50 h 87"/>
                <a:gd name="T40" fmla="*/ 16 w 66"/>
                <a:gd name="T41" fmla="*/ 50 h 87"/>
                <a:gd name="T42" fmla="*/ 16 w 66"/>
                <a:gd name="T43" fmla="*/ 50 h 87"/>
                <a:gd name="T44" fmla="*/ 16 w 66"/>
                <a:gd name="T45" fmla="*/ 50 h 87"/>
                <a:gd name="T46" fmla="*/ 14 w 66"/>
                <a:gd name="T47" fmla="*/ 53 h 87"/>
                <a:gd name="T48" fmla="*/ 12 w 66"/>
                <a:gd name="T49" fmla="*/ 61 h 87"/>
                <a:gd name="T50" fmla="*/ 7 w 66"/>
                <a:gd name="T51" fmla="*/ 65 h 87"/>
                <a:gd name="T52" fmla="*/ 0 w 66"/>
                <a:gd name="T53" fmla="*/ 69 h 87"/>
                <a:gd name="T54" fmla="*/ 1 w 66"/>
                <a:gd name="T55" fmla="*/ 75 h 87"/>
                <a:gd name="T56" fmla="*/ 5 w 66"/>
                <a:gd name="T57" fmla="*/ 80 h 87"/>
                <a:gd name="T58" fmla="*/ 8 w 66"/>
                <a:gd name="T59" fmla="*/ 87 h 87"/>
                <a:gd name="T60" fmla="*/ 9 w 66"/>
                <a:gd name="T61" fmla="*/ 87 h 87"/>
                <a:gd name="T62" fmla="*/ 10 w 66"/>
                <a:gd name="T63" fmla="*/ 86 h 87"/>
                <a:gd name="T64" fmla="*/ 13 w 66"/>
                <a:gd name="T65" fmla="*/ 87 h 87"/>
                <a:gd name="T66" fmla="*/ 16 w 66"/>
                <a:gd name="T67" fmla="*/ 87 h 87"/>
                <a:gd name="T68" fmla="*/ 20 w 66"/>
                <a:gd name="T69" fmla="*/ 83 h 87"/>
                <a:gd name="T70" fmla="*/ 29 w 66"/>
                <a:gd name="T71" fmla="*/ 74 h 87"/>
                <a:gd name="T72" fmla="*/ 36 w 66"/>
                <a:gd name="T73" fmla="*/ 70 h 87"/>
                <a:gd name="T74" fmla="*/ 44 w 66"/>
                <a:gd name="T75" fmla="*/ 65 h 87"/>
                <a:gd name="T76" fmla="*/ 47 w 66"/>
                <a:gd name="T77" fmla="*/ 59 h 87"/>
                <a:gd name="T78" fmla="*/ 48 w 66"/>
                <a:gd name="T79" fmla="*/ 53 h 87"/>
                <a:gd name="T80" fmla="*/ 52 w 66"/>
                <a:gd name="T81" fmla="*/ 48 h 87"/>
                <a:gd name="T82" fmla="*/ 49 w 66"/>
                <a:gd name="T83" fmla="*/ 41 h 87"/>
                <a:gd name="T84" fmla="*/ 52 w 66"/>
                <a:gd name="T85" fmla="*/ 35 h 87"/>
                <a:gd name="T86" fmla="*/ 61 w 66"/>
                <a:gd name="T87" fmla="*/ 28 h 87"/>
                <a:gd name="T88" fmla="*/ 64 w 66"/>
                <a:gd name="T89" fmla="*/ 22 h 87"/>
                <a:gd name="T90" fmla="*/ 61 w 66"/>
                <a:gd name="T91" fmla="*/ 17 h 87"/>
                <a:gd name="T92" fmla="*/ 56 w 66"/>
                <a:gd name="T93" fmla="*/ 7 h 87"/>
                <a:gd name="T94" fmla="*/ 56 w 66"/>
                <a:gd name="T95" fmla="*/ 7 h 87"/>
                <a:gd name="T96" fmla="*/ 46 w 66"/>
                <a:gd name="T97" fmla="*/ 15 h 87"/>
                <a:gd name="T98" fmla="*/ 43 w 66"/>
                <a:gd name="T99" fmla="*/ 14 h 87"/>
                <a:gd name="T100" fmla="*/ 38 w 66"/>
                <a:gd name="T101" fmla="*/ 7 h 87"/>
                <a:gd name="T102" fmla="*/ 41 w 66"/>
                <a:gd name="T10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" h="87">
                  <a:moveTo>
                    <a:pt x="41" y="0"/>
                  </a:moveTo>
                  <a:cubicBezTo>
                    <a:pt x="40" y="0"/>
                    <a:pt x="38" y="0"/>
                    <a:pt x="35" y="1"/>
                  </a:cubicBezTo>
                  <a:cubicBezTo>
                    <a:pt x="19" y="3"/>
                    <a:pt x="19" y="4"/>
                    <a:pt x="19" y="7"/>
                  </a:cubicBezTo>
                  <a:cubicBezTo>
                    <a:pt x="19" y="9"/>
                    <a:pt x="21" y="12"/>
                    <a:pt x="21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6"/>
                    <a:pt x="26" y="19"/>
                  </a:cubicBezTo>
                  <a:cubicBezTo>
                    <a:pt x="25" y="20"/>
                    <a:pt x="30" y="24"/>
                    <a:pt x="26" y="24"/>
                  </a:cubicBezTo>
                  <a:cubicBezTo>
                    <a:pt x="22" y="25"/>
                    <a:pt x="20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7" y="25"/>
                    <a:pt x="16" y="25"/>
                    <a:pt x="16" y="25"/>
                  </a:cubicBezTo>
                  <a:cubicBezTo>
                    <a:pt x="8" y="27"/>
                    <a:pt x="6" y="25"/>
                    <a:pt x="5" y="29"/>
                  </a:cubicBezTo>
                  <a:cubicBezTo>
                    <a:pt x="4" y="33"/>
                    <a:pt x="8" y="34"/>
                    <a:pt x="8" y="35"/>
                  </a:cubicBezTo>
                  <a:cubicBezTo>
                    <a:pt x="9" y="39"/>
                    <a:pt x="6" y="36"/>
                    <a:pt x="5" y="39"/>
                  </a:cubicBezTo>
                  <a:cubicBezTo>
                    <a:pt x="4" y="46"/>
                    <a:pt x="3" y="45"/>
                    <a:pt x="7" y="46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2" y="46"/>
                  </a:cubicBezTo>
                  <a:cubicBezTo>
                    <a:pt x="13" y="46"/>
                    <a:pt x="14" y="46"/>
                    <a:pt x="15" y="46"/>
                  </a:cubicBezTo>
                  <a:cubicBezTo>
                    <a:pt x="19" y="46"/>
                    <a:pt x="20" y="47"/>
                    <a:pt x="18" y="50"/>
                  </a:cubicBezTo>
                  <a:cubicBezTo>
                    <a:pt x="17" y="50"/>
                    <a:pt x="17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4" y="53"/>
                  </a:cubicBezTo>
                  <a:cubicBezTo>
                    <a:pt x="11" y="59"/>
                    <a:pt x="13" y="58"/>
                    <a:pt x="12" y="61"/>
                  </a:cubicBezTo>
                  <a:cubicBezTo>
                    <a:pt x="10" y="64"/>
                    <a:pt x="14" y="63"/>
                    <a:pt x="7" y="65"/>
                  </a:cubicBezTo>
                  <a:cubicBezTo>
                    <a:pt x="0" y="68"/>
                    <a:pt x="1" y="66"/>
                    <a:pt x="0" y="69"/>
                  </a:cubicBezTo>
                  <a:cubicBezTo>
                    <a:pt x="0" y="73"/>
                    <a:pt x="1" y="71"/>
                    <a:pt x="1" y="75"/>
                  </a:cubicBezTo>
                  <a:cubicBezTo>
                    <a:pt x="1" y="79"/>
                    <a:pt x="5" y="77"/>
                    <a:pt x="5" y="80"/>
                  </a:cubicBezTo>
                  <a:cubicBezTo>
                    <a:pt x="5" y="83"/>
                    <a:pt x="2" y="87"/>
                    <a:pt x="8" y="87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9" y="87"/>
                    <a:pt x="10" y="86"/>
                    <a:pt x="10" y="86"/>
                  </a:cubicBezTo>
                  <a:cubicBezTo>
                    <a:pt x="11" y="86"/>
                    <a:pt x="12" y="87"/>
                    <a:pt x="13" y="87"/>
                  </a:cubicBezTo>
                  <a:cubicBezTo>
                    <a:pt x="14" y="87"/>
                    <a:pt x="15" y="87"/>
                    <a:pt x="16" y="87"/>
                  </a:cubicBezTo>
                  <a:cubicBezTo>
                    <a:pt x="17" y="87"/>
                    <a:pt x="19" y="86"/>
                    <a:pt x="20" y="83"/>
                  </a:cubicBezTo>
                  <a:cubicBezTo>
                    <a:pt x="23" y="76"/>
                    <a:pt x="26" y="76"/>
                    <a:pt x="29" y="74"/>
                  </a:cubicBezTo>
                  <a:cubicBezTo>
                    <a:pt x="31" y="72"/>
                    <a:pt x="30" y="71"/>
                    <a:pt x="36" y="70"/>
                  </a:cubicBezTo>
                  <a:cubicBezTo>
                    <a:pt x="42" y="69"/>
                    <a:pt x="43" y="66"/>
                    <a:pt x="44" y="65"/>
                  </a:cubicBezTo>
                  <a:cubicBezTo>
                    <a:pt x="45" y="64"/>
                    <a:pt x="47" y="61"/>
                    <a:pt x="47" y="59"/>
                  </a:cubicBezTo>
                  <a:cubicBezTo>
                    <a:pt x="47" y="56"/>
                    <a:pt x="45" y="57"/>
                    <a:pt x="48" y="53"/>
                  </a:cubicBezTo>
                  <a:cubicBezTo>
                    <a:pt x="52" y="49"/>
                    <a:pt x="54" y="50"/>
                    <a:pt x="52" y="48"/>
                  </a:cubicBezTo>
                  <a:cubicBezTo>
                    <a:pt x="50" y="45"/>
                    <a:pt x="50" y="45"/>
                    <a:pt x="49" y="41"/>
                  </a:cubicBezTo>
                  <a:cubicBezTo>
                    <a:pt x="49" y="38"/>
                    <a:pt x="48" y="37"/>
                    <a:pt x="52" y="35"/>
                  </a:cubicBezTo>
                  <a:cubicBezTo>
                    <a:pt x="59" y="30"/>
                    <a:pt x="59" y="29"/>
                    <a:pt x="61" y="28"/>
                  </a:cubicBezTo>
                  <a:cubicBezTo>
                    <a:pt x="64" y="27"/>
                    <a:pt x="66" y="24"/>
                    <a:pt x="64" y="22"/>
                  </a:cubicBezTo>
                  <a:cubicBezTo>
                    <a:pt x="63" y="19"/>
                    <a:pt x="64" y="21"/>
                    <a:pt x="61" y="17"/>
                  </a:cubicBezTo>
                  <a:cubicBezTo>
                    <a:pt x="58" y="13"/>
                    <a:pt x="58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0" y="11"/>
                    <a:pt x="48" y="15"/>
                    <a:pt x="46" y="15"/>
                  </a:cubicBezTo>
                  <a:cubicBezTo>
                    <a:pt x="45" y="15"/>
                    <a:pt x="44" y="14"/>
                    <a:pt x="43" y="14"/>
                  </a:cubicBezTo>
                  <a:cubicBezTo>
                    <a:pt x="39" y="10"/>
                    <a:pt x="39" y="10"/>
                    <a:pt x="38" y="7"/>
                  </a:cubicBezTo>
                  <a:cubicBezTo>
                    <a:pt x="37" y="4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3" name="任意多边形: 形状 532"/>
          <p:cNvSpPr/>
          <p:nvPr/>
        </p:nvSpPr>
        <p:spPr>
          <a:xfrm>
            <a:off x="2628656" y="1537018"/>
            <a:ext cx="6965167" cy="2668193"/>
          </a:xfrm>
          <a:custGeom>
            <a:avLst/>
            <a:gdLst>
              <a:gd name="connsiteX0" fmla="*/ 377373 w 6965167"/>
              <a:gd name="connsiteY0" fmla="*/ 0 h 2668193"/>
              <a:gd name="connsiteX1" fmla="*/ 6587794 w 6965167"/>
              <a:gd name="connsiteY1" fmla="*/ 0 h 2668193"/>
              <a:gd name="connsiteX2" fmla="*/ 6965167 w 6965167"/>
              <a:gd name="connsiteY2" fmla="*/ 377373 h 2668193"/>
              <a:gd name="connsiteX3" fmla="*/ 6965167 w 6965167"/>
              <a:gd name="connsiteY3" fmla="*/ 1886817 h 2668193"/>
              <a:gd name="connsiteX4" fmla="*/ 6587794 w 6965167"/>
              <a:gd name="connsiteY4" fmla="*/ 2264190 h 2668193"/>
              <a:gd name="connsiteX5" fmla="*/ 3709435 w 6965167"/>
              <a:gd name="connsiteY5" fmla="*/ 2264190 h 2668193"/>
              <a:gd name="connsiteX6" fmla="*/ 3475113 w 6965167"/>
              <a:gd name="connsiteY6" fmla="*/ 2668193 h 2668193"/>
              <a:gd name="connsiteX7" fmla="*/ 3240792 w 6965167"/>
              <a:gd name="connsiteY7" fmla="*/ 2264190 h 2668193"/>
              <a:gd name="connsiteX8" fmla="*/ 377373 w 6965167"/>
              <a:gd name="connsiteY8" fmla="*/ 2264190 h 2668193"/>
              <a:gd name="connsiteX9" fmla="*/ 0 w 6965167"/>
              <a:gd name="connsiteY9" fmla="*/ 1886817 h 2668193"/>
              <a:gd name="connsiteX10" fmla="*/ 0 w 6965167"/>
              <a:gd name="connsiteY10" fmla="*/ 377373 h 2668193"/>
              <a:gd name="connsiteX11" fmla="*/ 377373 w 6965167"/>
              <a:gd name="connsiteY11" fmla="*/ 0 h 26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65167" h="2668193">
                <a:moveTo>
                  <a:pt x="377373" y="0"/>
                </a:moveTo>
                <a:lnTo>
                  <a:pt x="6587794" y="0"/>
                </a:lnTo>
                <a:cubicBezTo>
                  <a:pt x="6796211" y="0"/>
                  <a:pt x="6965167" y="168956"/>
                  <a:pt x="6965167" y="377373"/>
                </a:cubicBezTo>
                <a:lnTo>
                  <a:pt x="6965167" y="1886817"/>
                </a:lnTo>
                <a:cubicBezTo>
                  <a:pt x="6965167" y="2095234"/>
                  <a:pt x="6796211" y="2264190"/>
                  <a:pt x="6587794" y="2264190"/>
                </a:cubicBezTo>
                <a:lnTo>
                  <a:pt x="3709435" y="2264190"/>
                </a:lnTo>
                <a:lnTo>
                  <a:pt x="3475113" y="2668193"/>
                </a:lnTo>
                <a:lnTo>
                  <a:pt x="3240792" y="2264190"/>
                </a:lnTo>
                <a:lnTo>
                  <a:pt x="377373" y="2264190"/>
                </a:lnTo>
                <a:cubicBezTo>
                  <a:pt x="168956" y="2264190"/>
                  <a:pt x="0" y="2095234"/>
                  <a:pt x="0" y="1886817"/>
                </a:cubicBezTo>
                <a:lnTo>
                  <a:pt x="0" y="377373"/>
                </a:lnTo>
                <a:cubicBezTo>
                  <a:pt x="0" y="168956"/>
                  <a:pt x="168956" y="0"/>
                  <a:pt x="377373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/>
        </p:nvGrpSpPr>
        <p:grpSpPr>
          <a:xfrm>
            <a:off x="2613416" y="3976479"/>
            <a:ext cx="6965168" cy="2881521"/>
            <a:chOff x="2076450" y="3535363"/>
            <a:chExt cx="8039101" cy="3325812"/>
          </a:xfrm>
        </p:grpSpPr>
        <p:grpSp>
          <p:nvGrpSpPr>
            <p:cNvPr id="312" name="组合 311"/>
            <p:cNvGrpSpPr/>
            <p:nvPr/>
          </p:nvGrpSpPr>
          <p:grpSpPr>
            <a:xfrm>
              <a:off x="4311650" y="3535363"/>
              <a:ext cx="3544888" cy="3325812"/>
              <a:chOff x="4311650" y="3535363"/>
              <a:chExt cx="3544888" cy="3325812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>
                <a:off x="6951663" y="5424488"/>
                <a:ext cx="844550" cy="1436687"/>
              </a:xfrm>
              <a:custGeom>
                <a:avLst/>
                <a:gdLst>
                  <a:gd name="T0" fmla="*/ 327 w 327"/>
                  <a:gd name="T1" fmla="*/ 67 h 554"/>
                  <a:gd name="T2" fmla="*/ 173 w 327"/>
                  <a:gd name="T3" fmla="*/ 197 h 554"/>
                  <a:gd name="T4" fmla="*/ 157 w 327"/>
                  <a:gd name="T5" fmla="*/ 554 h 554"/>
                  <a:gd name="T6" fmla="*/ 0 w 327"/>
                  <a:gd name="T7" fmla="*/ 554 h 554"/>
                  <a:gd name="T8" fmla="*/ 61 w 327"/>
                  <a:gd name="T9" fmla="*/ 203 h 554"/>
                  <a:gd name="T10" fmla="*/ 149 w 327"/>
                  <a:gd name="T11" fmla="*/ 0 h 554"/>
                  <a:gd name="T12" fmla="*/ 327 w 327"/>
                  <a:gd name="T13" fmla="*/ 67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554">
                    <a:moveTo>
                      <a:pt x="327" y="67"/>
                    </a:moveTo>
                    <a:cubicBezTo>
                      <a:pt x="327" y="67"/>
                      <a:pt x="207" y="145"/>
                      <a:pt x="173" y="197"/>
                    </a:cubicBezTo>
                    <a:cubicBezTo>
                      <a:pt x="157" y="554"/>
                      <a:pt x="157" y="554"/>
                      <a:pt x="157" y="554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327" y="67"/>
                      <a:pt x="327" y="67"/>
                      <a:pt x="327" y="67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"/>
              <p:cNvSpPr>
                <a:spLocks/>
              </p:cNvSpPr>
              <p:nvPr/>
            </p:nvSpPr>
            <p:spPr bwMode="auto">
              <a:xfrm>
                <a:off x="6951663" y="6100763"/>
                <a:ext cx="498475" cy="760412"/>
              </a:xfrm>
              <a:custGeom>
                <a:avLst/>
                <a:gdLst>
                  <a:gd name="T0" fmla="*/ 0 w 314"/>
                  <a:gd name="T1" fmla="*/ 479 h 479"/>
                  <a:gd name="T2" fmla="*/ 262 w 314"/>
                  <a:gd name="T3" fmla="*/ 479 h 479"/>
                  <a:gd name="T4" fmla="*/ 314 w 314"/>
                  <a:gd name="T5" fmla="*/ 0 h 479"/>
                  <a:gd name="T6" fmla="*/ 58 w 314"/>
                  <a:gd name="T7" fmla="*/ 0 h 479"/>
                  <a:gd name="T8" fmla="*/ 0 w 314"/>
                  <a:gd name="T9" fmla="*/ 47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79">
                    <a:moveTo>
                      <a:pt x="0" y="479"/>
                    </a:moveTo>
                    <a:lnTo>
                      <a:pt x="262" y="479"/>
                    </a:lnTo>
                    <a:lnTo>
                      <a:pt x="314" y="0"/>
                    </a:lnTo>
                    <a:lnTo>
                      <a:pt x="58" y="0"/>
                    </a:lnTo>
                    <a:lnTo>
                      <a:pt x="0" y="479"/>
                    </a:lnTo>
                    <a:close/>
                  </a:path>
                </a:pathLst>
              </a:custGeom>
              <a:solidFill>
                <a:srgbClr val="758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6927850" y="6275388"/>
                <a:ext cx="512763" cy="585787"/>
              </a:xfrm>
              <a:custGeom>
                <a:avLst/>
                <a:gdLst>
                  <a:gd name="T0" fmla="*/ 0 w 323"/>
                  <a:gd name="T1" fmla="*/ 369 h 369"/>
                  <a:gd name="T2" fmla="*/ 280 w 323"/>
                  <a:gd name="T3" fmla="*/ 369 h 369"/>
                  <a:gd name="T4" fmla="*/ 323 w 323"/>
                  <a:gd name="T5" fmla="*/ 0 h 369"/>
                  <a:gd name="T6" fmla="*/ 49 w 323"/>
                  <a:gd name="T7" fmla="*/ 0 h 369"/>
                  <a:gd name="T8" fmla="*/ 0 w 323"/>
                  <a:gd name="T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369">
                    <a:moveTo>
                      <a:pt x="0" y="369"/>
                    </a:moveTo>
                    <a:lnTo>
                      <a:pt x="280" y="369"/>
                    </a:lnTo>
                    <a:lnTo>
                      <a:pt x="323" y="0"/>
                    </a:lnTo>
                    <a:lnTo>
                      <a:pt x="49" y="0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rgbClr val="516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"/>
              <p:cNvSpPr>
                <a:spLocks noEditPoints="1"/>
              </p:cNvSpPr>
              <p:nvPr/>
            </p:nvSpPr>
            <p:spPr bwMode="auto">
              <a:xfrm>
                <a:off x="7085013" y="5930900"/>
                <a:ext cx="315913" cy="149225"/>
              </a:xfrm>
              <a:custGeom>
                <a:avLst/>
                <a:gdLst>
                  <a:gd name="T0" fmla="*/ 5 w 122"/>
                  <a:gd name="T1" fmla="*/ 32 h 58"/>
                  <a:gd name="T2" fmla="*/ 5 w 122"/>
                  <a:gd name="T3" fmla="*/ 32 h 58"/>
                  <a:gd name="T4" fmla="*/ 0 w 122"/>
                  <a:gd name="T5" fmla="*/ 58 h 58"/>
                  <a:gd name="T6" fmla="*/ 5 w 122"/>
                  <a:gd name="T7" fmla="*/ 32 h 58"/>
                  <a:gd name="T8" fmla="*/ 122 w 122"/>
                  <a:gd name="T9" fmla="*/ 0 h 58"/>
                  <a:gd name="T10" fmla="*/ 122 w 122"/>
                  <a:gd name="T11" fmla="*/ 0 h 58"/>
                  <a:gd name="T12" fmla="*/ 122 w 122"/>
                  <a:gd name="T13" fmla="*/ 0 h 58"/>
                  <a:gd name="T14" fmla="*/ 122 w 122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8"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5" y="32"/>
                      <a:pt x="5" y="32"/>
                      <a:pt x="5" y="32"/>
                    </a:cubicBezTo>
                    <a:moveTo>
                      <a:pt x="122" y="0"/>
                    </a:move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7085013" y="5930900"/>
                <a:ext cx="315913" cy="149225"/>
              </a:xfrm>
              <a:custGeom>
                <a:avLst/>
                <a:gdLst>
                  <a:gd name="T0" fmla="*/ 122 w 122"/>
                  <a:gd name="T1" fmla="*/ 0 h 58"/>
                  <a:gd name="T2" fmla="*/ 5 w 122"/>
                  <a:gd name="T3" fmla="*/ 32 h 58"/>
                  <a:gd name="T4" fmla="*/ 0 w 122"/>
                  <a:gd name="T5" fmla="*/ 58 h 58"/>
                  <a:gd name="T6" fmla="*/ 122 w 122"/>
                  <a:gd name="T7" fmla="*/ 0 h 58"/>
                  <a:gd name="T8" fmla="*/ 122 w 12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58">
                    <a:moveTo>
                      <a:pt x="122" y="0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"/>
              <p:cNvSpPr>
                <a:spLocks/>
              </p:cNvSpPr>
              <p:nvPr/>
            </p:nvSpPr>
            <p:spPr bwMode="auto">
              <a:xfrm>
                <a:off x="4371975" y="5424488"/>
                <a:ext cx="846138" cy="1436687"/>
              </a:xfrm>
              <a:custGeom>
                <a:avLst/>
                <a:gdLst>
                  <a:gd name="T0" fmla="*/ 0 w 327"/>
                  <a:gd name="T1" fmla="*/ 67 h 554"/>
                  <a:gd name="T2" fmla="*/ 154 w 327"/>
                  <a:gd name="T3" fmla="*/ 197 h 554"/>
                  <a:gd name="T4" fmla="*/ 170 w 327"/>
                  <a:gd name="T5" fmla="*/ 554 h 554"/>
                  <a:gd name="T6" fmla="*/ 327 w 327"/>
                  <a:gd name="T7" fmla="*/ 554 h 554"/>
                  <a:gd name="T8" fmla="*/ 266 w 327"/>
                  <a:gd name="T9" fmla="*/ 203 h 554"/>
                  <a:gd name="T10" fmla="*/ 178 w 327"/>
                  <a:gd name="T11" fmla="*/ 0 h 554"/>
                  <a:gd name="T12" fmla="*/ 0 w 327"/>
                  <a:gd name="T13" fmla="*/ 67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554">
                    <a:moveTo>
                      <a:pt x="0" y="67"/>
                    </a:moveTo>
                    <a:cubicBezTo>
                      <a:pt x="0" y="67"/>
                      <a:pt x="121" y="145"/>
                      <a:pt x="154" y="197"/>
                    </a:cubicBezTo>
                    <a:cubicBezTo>
                      <a:pt x="170" y="554"/>
                      <a:pt x="170" y="554"/>
                      <a:pt x="170" y="554"/>
                    </a:cubicBezTo>
                    <a:cubicBezTo>
                      <a:pt x="327" y="554"/>
                      <a:pt x="327" y="554"/>
                      <a:pt x="327" y="554"/>
                    </a:cubicBezTo>
                    <a:cubicBezTo>
                      <a:pt x="266" y="203"/>
                      <a:pt x="266" y="203"/>
                      <a:pt x="266" y="203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0" y="67"/>
                      <a:pt x="0" y="67"/>
                      <a:pt x="0" y="67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"/>
              <p:cNvSpPr>
                <a:spLocks/>
              </p:cNvSpPr>
              <p:nvPr/>
            </p:nvSpPr>
            <p:spPr bwMode="auto">
              <a:xfrm>
                <a:off x="4721225" y="6100763"/>
                <a:ext cx="496888" cy="760412"/>
              </a:xfrm>
              <a:custGeom>
                <a:avLst/>
                <a:gdLst>
                  <a:gd name="T0" fmla="*/ 313 w 313"/>
                  <a:gd name="T1" fmla="*/ 479 h 479"/>
                  <a:gd name="T2" fmla="*/ 52 w 313"/>
                  <a:gd name="T3" fmla="*/ 479 h 479"/>
                  <a:gd name="T4" fmla="*/ 0 w 313"/>
                  <a:gd name="T5" fmla="*/ 0 h 479"/>
                  <a:gd name="T6" fmla="*/ 254 w 313"/>
                  <a:gd name="T7" fmla="*/ 0 h 479"/>
                  <a:gd name="T8" fmla="*/ 313 w 313"/>
                  <a:gd name="T9" fmla="*/ 47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479">
                    <a:moveTo>
                      <a:pt x="313" y="479"/>
                    </a:moveTo>
                    <a:lnTo>
                      <a:pt x="52" y="479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313" y="479"/>
                    </a:lnTo>
                    <a:close/>
                  </a:path>
                </a:pathLst>
              </a:custGeom>
              <a:solidFill>
                <a:srgbClr val="758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2"/>
              <p:cNvSpPr>
                <a:spLocks/>
              </p:cNvSpPr>
              <p:nvPr/>
            </p:nvSpPr>
            <p:spPr bwMode="auto">
              <a:xfrm>
                <a:off x="4729163" y="6275388"/>
                <a:ext cx="514350" cy="585787"/>
              </a:xfrm>
              <a:custGeom>
                <a:avLst/>
                <a:gdLst>
                  <a:gd name="T0" fmla="*/ 324 w 324"/>
                  <a:gd name="T1" fmla="*/ 369 h 369"/>
                  <a:gd name="T2" fmla="*/ 42 w 324"/>
                  <a:gd name="T3" fmla="*/ 369 h 369"/>
                  <a:gd name="T4" fmla="*/ 0 w 324"/>
                  <a:gd name="T5" fmla="*/ 0 h 369"/>
                  <a:gd name="T6" fmla="*/ 273 w 324"/>
                  <a:gd name="T7" fmla="*/ 0 h 369"/>
                  <a:gd name="T8" fmla="*/ 324 w 324"/>
                  <a:gd name="T9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69">
                    <a:moveTo>
                      <a:pt x="324" y="369"/>
                    </a:moveTo>
                    <a:lnTo>
                      <a:pt x="42" y="369"/>
                    </a:lnTo>
                    <a:lnTo>
                      <a:pt x="0" y="0"/>
                    </a:lnTo>
                    <a:lnTo>
                      <a:pt x="273" y="0"/>
                    </a:lnTo>
                    <a:lnTo>
                      <a:pt x="324" y="369"/>
                    </a:lnTo>
                    <a:close/>
                  </a:path>
                </a:pathLst>
              </a:custGeom>
              <a:solidFill>
                <a:srgbClr val="516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3"/>
              <p:cNvSpPr>
                <a:spLocks/>
              </p:cNvSpPr>
              <p:nvPr/>
            </p:nvSpPr>
            <p:spPr bwMode="auto">
              <a:xfrm>
                <a:off x="5072063" y="6013450"/>
                <a:ext cx="11113" cy="66675"/>
              </a:xfrm>
              <a:custGeom>
                <a:avLst/>
                <a:gdLst>
                  <a:gd name="T0" fmla="*/ 0 w 7"/>
                  <a:gd name="T1" fmla="*/ 0 h 42"/>
                  <a:gd name="T2" fmla="*/ 7 w 7"/>
                  <a:gd name="T3" fmla="*/ 42 h 42"/>
                  <a:gd name="T4" fmla="*/ 7 w 7"/>
                  <a:gd name="T5" fmla="*/ 42 h 42"/>
                  <a:gd name="T6" fmla="*/ 0 w 7"/>
                  <a:gd name="T7" fmla="*/ 0 h 42"/>
                  <a:gd name="T8" fmla="*/ 0 w 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2">
                    <a:moveTo>
                      <a:pt x="0" y="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4"/>
              <p:cNvSpPr>
                <a:spLocks/>
              </p:cNvSpPr>
              <p:nvPr/>
            </p:nvSpPr>
            <p:spPr bwMode="auto">
              <a:xfrm>
                <a:off x="5072063" y="6013450"/>
                <a:ext cx="11113" cy="66675"/>
              </a:xfrm>
              <a:custGeom>
                <a:avLst/>
                <a:gdLst>
                  <a:gd name="T0" fmla="*/ 0 w 7"/>
                  <a:gd name="T1" fmla="*/ 0 h 42"/>
                  <a:gd name="T2" fmla="*/ 7 w 7"/>
                  <a:gd name="T3" fmla="*/ 42 h 42"/>
                  <a:gd name="T4" fmla="*/ 7 w 7"/>
                  <a:gd name="T5" fmla="*/ 42 h 42"/>
                  <a:gd name="T6" fmla="*/ 0 w 7"/>
                  <a:gd name="T7" fmla="*/ 0 h 42"/>
                  <a:gd name="T8" fmla="*/ 0 w 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2">
                    <a:moveTo>
                      <a:pt x="0" y="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5"/>
              <p:cNvSpPr>
                <a:spLocks/>
              </p:cNvSpPr>
              <p:nvPr/>
            </p:nvSpPr>
            <p:spPr bwMode="auto">
              <a:xfrm>
                <a:off x="4767263" y="5930900"/>
                <a:ext cx="315913" cy="149225"/>
              </a:xfrm>
              <a:custGeom>
                <a:avLst/>
                <a:gdLst>
                  <a:gd name="T0" fmla="*/ 0 w 199"/>
                  <a:gd name="T1" fmla="*/ 0 h 94"/>
                  <a:gd name="T2" fmla="*/ 199 w 199"/>
                  <a:gd name="T3" fmla="*/ 94 h 94"/>
                  <a:gd name="T4" fmla="*/ 192 w 199"/>
                  <a:gd name="T5" fmla="*/ 52 h 94"/>
                  <a:gd name="T6" fmla="*/ 0 w 199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94">
                    <a:moveTo>
                      <a:pt x="0" y="0"/>
                    </a:moveTo>
                    <a:lnTo>
                      <a:pt x="199" y="94"/>
                    </a:lnTo>
                    <a:lnTo>
                      <a:pt x="192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6"/>
              <p:cNvSpPr>
                <a:spLocks/>
              </p:cNvSpPr>
              <p:nvPr/>
            </p:nvSpPr>
            <p:spPr bwMode="auto">
              <a:xfrm>
                <a:off x="4767263" y="5930900"/>
                <a:ext cx="315913" cy="149225"/>
              </a:xfrm>
              <a:custGeom>
                <a:avLst/>
                <a:gdLst>
                  <a:gd name="T0" fmla="*/ 0 w 199"/>
                  <a:gd name="T1" fmla="*/ 0 h 94"/>
                  <a:gd name="T2" fmla="*/ 199 w 199"/>
                  <a:gd name="T3" fmla="*/ 94 h 94"/>
                  <a:gd name="T4" fmla="*/ 192 w 199"/>
                  <a:gd name="T5" fmla="*/ 52 h 94"/>
                  <a:gd name="T6" fmla="*/ 0 w 199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94">
                    <a:moveTo>
                      <a:pt x="0" y="0"/>
                    </a:moveTo>
                    <a:lnTo>
                      <a:pt x="199" y="94"/>
                    </a:lnTo>
                    <a:lnTo>
                      <a:pt x="192" y="5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7"/>
              <p:cNvSpPr>
                <a:spLocks/>
              </p:cNvSpPr>
              <p:nvPr/>
            </p:nvSpPr>
            <p:spPr bwMode="auto">
              <a:xfrm>
                <a:off x="4811713" y="3562350"/>
                <a:ext cx="1254125" cy="2565400"/>
              </a:xfrm>
              <a:custGeom>
                <a:avLst/>
                <a:gdLst>
                  <a:gd name="T0" fmla="*/ 0 w 790"/>
                  <a:gd name="T1" fmla="*/ 1400 h 1616"/>
                  <a:gd name="T2" fmla="*/ 790 w 790"/>
                  <a:gd name="T3" fmla="*/ 1616 h 1616"/>
                  <a:gd name="T4" fmla="*/ 790 w 790"/>
                  <a:gd name="T5" fmla="*/ 248 h 1616"/>
                  <a:gd name="T6" fmla="*/ 0 w 790"/>
                  <a:gd name="T7" fmla="*/ 0 h 1616"/>
                  <a:gd name="T8" fmla="*/ 0 w 790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6">
                    <a:moveTo>
                      <a:pt x="0" y="1400"/>
                    </a:moveTo>
                    <a:lnTo>
                      <a:pt x="790" y="1616"/>
                    </a:lnTo>
                    <a:lnTo>
                      <a:pt x="790" y="248"/>
                    </a:lnTo>
                    <a:lnTo>
                      <a:pt x="0" y="0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8"/>
              <p:cNvSpPr>
                <a:spLocks/>
              </p:cNvSpPr>
              <p:nvPr/>
            </p:nvSpPr>
            <p:spPr bwMode="auto">
              <a:xfrm>
                <a:off x="4811713" y="3562350"/>
                <a:ext cx="1254125" cy="2565400"/>
              </a:xfrm>
              <a:custGeom>
                <a:avLst/>
                <a:gdLst>
                  <a:gd name="T0" fmla="*/ 0 w 790"/>
                  <a:gd name="T1" fmla="*/ 1400 h 1616"/>
                  <a:gd name="T2" fmla="*/ 790 w 790"/>
                  <a:gd name="T3" fmla="*/ 1616 h 1616"/>
                  <a:gd name="T4" fmla="*/ 790 w 790"/>
                  <a:gd name="T5" fmla="*/ 248 h 1616"/>
                  <a:gd name="T6" fmla="*/ 0 w 790"/>
                  <a:gd name="T7" fmla="*/ 0 h 1616"/>
                  <a:gd name="T8" fmla="*/ 0 w 790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6">
                    <a:moveTo>
                      <a:pt x="0" y="1400"/>
                    </a:moveTo>
                    <a:lnTo>
                      <a:pt x="790" y="1616"/>
                    </a:lnTo>
                    <a:lnTo>
                      <a:pt x="790" y="248"/>
                    </a:lnTo>
                    <a:lnTo>
                      <a:pt x="0" y="0"/>
                    </a:lnTo>
                    <a:lnTo>
                      <a:pt x="0" y="14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9"/>
              <p:cNvSpPr>
                <a:spLocks/>
              </p:cNvSpPr>
              <p:nvPr/>
            </p:nvSpPr>
            <p:spPr bwMode="auto">
              <a:xfrm>
                <a:off x="4808538" y="3584575"/>
                <a:ext cx="3175" cy="20637"/>
              </a:xfrm>
              <a:custGeom>
                <a:avLst/>
                <a:gdLst>
                  <a:gd name="T0" fmla="*/ 2 w 2"/>
                  <a:gd name="T1" fmla="*/ 0 h 13"/>
                  <a:gd name="T2" fmla="*/ 0 w 2"/>
                  <a:gd name="T3" fmla="*/ 13 h 13"/>
                  <a:gd name="T4" fmla="*/ 2 w 2"/>
                  <a:gd name="T5" fmla="*/ 13 h 13"/>
                  <a:gd name="T6" fmla="*/ 2 w 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0" y="13"/>
                    </a:lnTo>
                    <a:lnTo>
                      <a:pt x="2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0"/>
              <p:cNvSpPr>
                <a:spLocks/>
              </p:cNvSpPr>
              <p:nvPr/>
            </p:nvSpPr>
            <p:spPr bwMode="auto">
              <a:xfrm>
                <a:off x="4808538" y="3584575"/>
                <a:ext cx="3175" cy="20637"/>
              </a:xfrm>
              <a:custGeom>
                <a:avLst/>
                <a:gdLst>
                  <a:gd name="T0" fmla="*/ 2 w 2"/>
                  <a:gd name="T1" fmla="*/ 0 h 13"/>
                  <a:gd name="T2" fmla="*/ 0 w 2"/>
                  <a:gd name="T3" fmla="*/ 13 h 13"/>
                  <a:gd name="T4" fmla="*/ 2 w 2"/>
                  <a:gd name="T5" fmla="*/ 13 h 13"/>
                  <a:gd name="T6" fmla="*/ 2 w 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0" y="13"/>
                    </a:lnTo>
                    <a:lnTo>
                      <a:pt x="2" y="1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1"/>
              <p:cNvSpPr>
                <a:spLocks/>
              </p:cNvSpPr>
              <p:nvPr/>
            </p:nvSpPr>
            <p:spPr bwMode="auto">
              <a:xfrm>
                <a:off x="4811713" y="3584575"/>
                <a:ext cx="1109663" cy="330200"/>
              </a:xfrm>
              <a:custGeom>
                <a:avLst/>
                <a:gdLst>
                  <a:gd name="T0" fmla="*/ 0 w 699"/>
                  <a:gd name="T1" fmla="*/ 0 h 208"/>
                  <a:gd name="T2" fmla="*/ 0 w 699"/>
                  <a:gd name="T3" fmla="*/ 0 h 208"/>
                  <a:gd name="T4" fmla="*/ 0 w 699"/>
                  <a:gd name="T5" fmla="*/ 13 h 208"/>
                  <a:gd name="T6" fmla="*/ 699 w 699"/>
                  <a:gd name="T7" fmla="*/ 208 h 208"/>
                  <a:gd name="T8" fmla="*/ 0 w 699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208">
                    <a:moveTo>
                      <a:pt x="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99" y="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2"/>
              <p:cNvSpPr>
                <a:spLocks/>
              </p:cNvSpPr>
              <p:nvPr/>
            </p:nvSpPr>
            <p:spPr bwMode="auto">
              <a:xfrm>
                <a:off x="4811713" y="3584575"/>
                <a:ext cx="1109663" cy="330200"/>
              </a:xfrm>
              <a:custGeom>
                <a:avLst/>
                <a:gdLst>
                  <a:gd name="T0" fmla="*/ 0 w 699"/>
                  <a:gd name="T1" fmla="*/ 0 h 208"/>
                  <a:gd name="T2" fmla="*/ 0 w 699"/>
                  <a:gd name="T3" fmla="*/ 0 h 208"/>
                  <a:gd name="T4" fmla="*/ 0 w 699"/>
                  <a:gd name="T5" fmla="*/ 13 h 208"/>
                  <a:gd name="T6" fmla="*/ 699 w 699"/>
                  <a:gd name="T7" fmla="*/ 208 h 208"/>
                  <a:gd name="T8" fmla="*/ 0 w 699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208">
                    <a:moveTo>
                      <a:pt x="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99" y="20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3"/>
              <p:cNvSpPr>
                <a:spLocks/>
              </p:cNvSpPr>
              <p:nvPr/>
            </p:nvSpPr>
            <p:spPr bwMode="auto">
              <a:xfrm>
                <a:off x="4764088" y="3592513"/>
                <a:ext cx="1260475" cy="2563812"/>
              </a:xfrm>
              <a:custGeom>
                <a:avLst/>
                <a:gdLst>
                  <a:gd name="T0" fmla="*/ 0 w 794"/>
                  <a:gd name="T1" fmla="*/ 1399 h 1615"/>
                  <a:gd name="T2" fmla="*/ 791 w 794"/>
                  <a:gd name="T3" fmla="*/ 1615 h 1615"/>
                  <a:gd name="T4" fmla="*/ 794 w 794"/>
                  <a:gd name="T5" fmla="*/ 221 h 1615"/>
                  <a:gd name="T6" fmla="*/ 0 w 794"/>
                  <a:gd name="T7" fmla="*/ 0 h 1615"/>
                  <a:gd name="T8" fmla="*/ 0 w 794"/>
                  <a:gd name="T9" fmla="*/ 1399 h 1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5">
                    <a:moveTo>
                      <a:pt x="0" y="1399"/>
                    </a:moveTo>
                    <a:lnTo>
                      <a:pt x="791" y="1615"/>
                    </a:lnTo>
                    <a:lnTo>
                      <a:pt x="794" y="221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4"/>
              <p:cNvSpPr>
                <a:spLocks/>
              </p:cNvSpPr>
              <p:nvPr/>
            </p:nvSpPr>
            <p:spPr bwMode="auto">
              <a:xfrm>
                <a:off x="4764088" y="3592513"/>
                <a:ext cx="1260475" cy="2563812"/>
              </a:xfrm>
              <a:custGeom>
                <a:avLst/>
                <a:gdLst>
                  <a:gd name="T0" fmla="*/ 0 w 794"/>
                  <a:gd name="T1" fmla="*/ 1399 h 1615"/>
                  <a:gd name="T2" fmla="*/ 791 w 794"/>
                  <a:gd name="T3" fmla="*/ 1615 h 1615"/>
                  <a:gd name="T4" fmla="*/ 794 w 794"/>
                  <a:gd name="T5" fmla="*/ 221 h 1615"/>
                  <a:gd name="T6" fmla="*/ 0 w 794"/>
                  <a:gd name="T7" fmla="*/ 0 h 1615"/>
                  <a:gd name="T8" fmla="*/ 0 w 794"/>
                  <a:gd name="T9" fmla="*/ 1399 h 1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5">
                    <a:moveTo>
                      <a:pt x="0" y="1399"/>
                    </a:moveTo>
                    <a:lnTo>
                      <a:pt x="791" y="1615"/>
                    </a:lnTo>
                    <a:lnTo>
                      <a:pt x="794" y="221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25"/>
              <p:cNvSpPr>
                <a:spLocks noChangeArrowheads="1"/>
              </p:cNvSpPr>
              <p:nvPr/>
            </p:nvSpPr>
            <p:spPr bwMode="auto">
              <a:xfrm>
                <a:off x="4762500" y="3608388"/>
                <a:ext cx="1588" cy="1746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26"/>
              <p:cNvSpPr>
                <a:spLocks noChangeArrowheads="1"/>
              </p:cNvSpPr>
              <p:nvPr/>
            </p:nvSpPr>
            <p:spPr bwMode="auto">
              <a:xfrm>
                <a:off x="4762500" y="3608388"/>
                <a:ext cx="1588" cy="1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7"/>
              <p:cNvSpPr>
                <a:spLocks/>
              </p:cNvSpPr>
              <p:nvPr/>
            </p:nvSpPr>
            <p:spPr bwMode="auto">
              <a:xfrm>
                <a:off x="4764088" y="3608388"/>
                <a:ext cx="914400" cy="266700"/>
              </a:xfrm>
              <a:custGeom>
                <a:avLst/>
                <a:gdLst>
                  <a:gd name="T0" fmla="*/ 0 w 576"/>
                  <a:gd name="T1" fmla="*/ 0 h 168"/>
                  <a:gd name="T2" fmla="*/ 0 w 576"/>
                  <a:gd name="T3" fmla="*/ 11 h 168"/>
                  <a:gd name="T4" fmla="*/ 576 w 576"/>
                  <a:gd name="T5" fmla="*/ 168 h 168"/>
                  <a:gd name="T6" fmla="*/ 0 w 576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6" h="168">
                    <a:moveTo>
                      <a:pt x="0" y="0"/>
                    </a:moveTo>
                    <a:lnTo>
                      <a:pt x="0" y="11"/>
                    </a:lnTo>
                    <a:lnTo>
                      <a:pt x="576" y="1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8"/>
              <p:cNvSpPr>
                <a:spLocks/>
              </p:cNvSpPr>
              <p:nvPr/>
            </p:nvSpPr>
            <p:spPr bwMode="auto">
              <a:xfrm>
                <a:off x="4764088" y="3608388"/>
                <a:ext cx="914400" cy="266700"/>
              </a:xfrm>
              <a:custGeom>
                <a:avLst/>
                <a:gdLst>
                  <a:gd name="T0" fmla="*/ 0 w 576"/>
                  <a:gd name="T1" fmla="*/ 0 h 168"/>
                  <a:gd name="T2" fmla="*/ 0 w 576"/>
                  <a:gd name="T3" fmla="*/ 11 h 168"/>
                  <a:gd name="T4" fmla="*/ 576 w 576"/>
                  <a:gd name="T5" fmla="*/ 168 h 168"/>
                  <a:gd name="T6" fmla="*/ 0 w 576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6" h="168">
                    <a:moveTo>
                      <a:pt x="0" y="0"/>
                    </a:moveTo>
                    <a:lnTo>
                      <a:pt x="0" y="11"/>
                    </a:lnTo>
                    <a:lnTo>
                      <a:pt x="576" y="1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9"/>
              <p:cNvSpPr>
                <a:spLocks/>
              </p:cNvSpPr>
              <p:nvPr/>
            </p:nvSpPr>
            <p:spPr bwMode="auto">
              <a:xfrm>
                <a:off x="4721225" y="3616325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0"/>
              <p:cNvSpPr>
                <a:spLocks/>
              </p:cNvSpPr>
              <p:nvPr/>
            </p:nvSpPr>
            <p:spPr bwMode="auto">
              <a:xfrm>
                <a:off x="4721225" y="3616325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1"/>
              <p:cNvSpPr>
                <a:spLocks/>
              </p:cNvSpPr>
              <p:nvPr/>
            </p:nvSpPr>
            <p:spPr bwMode="auto">
              <a:xfrm>
                <a:off x="4718050" y="3636963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2"/>
              <p:cNvSpPr>
                <a:spLocks/>
              </p:cNvSpPr>
              <p:nvPr/>
            </p:nvSpPr>
            <p:spPr bwMode="auto">
              <a:xfrm>
                <a:off x="4718050" y="3636963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3"/>
              <p:cNvSpPr>
                <a:spLocks/>
              </p:cNvSpPr>
              <p:nvPr/>
            </p:nvSpPr>
            <p:spPr bwMode="auto">
              <a:xfrm>
                <a:off x="4721225" y="3629025"/>
                <a:ext cx="990600" cy="287337"/>
              </a:xfrm>
              <a:custGeom>
                <a:avLst/>
                <a:gdLst>
                  <a:gd name="T0" fmla="*/ 0 w 624"/>
                  <a:gd name="T1" fmla="*/ 0 h 181"/>
                  <a:gd name="T2" fmla="*/ 0 w 624"/>
                  <a:gd name="T3" fmla="*/ 5 h 181"/>
                  <a:gd name="T4" fmla="*/ 0 w 624"/>
                  <a:gd name="T5" fmla="*/ 11 h 181"/>
                  <a:gd name="T6" fmla="*/ 624 w 624"/>
                  <a:gd name="T7" fmla="*/ 181 h 181"/>
                  <a:gd name="T8" fmla="*/ 0 w 624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1"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24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4"/>
              <p:cNvSpPr>
                <a:spLocks/>
              </p:cNvSpPr>
              <p:nvPr/>
            </p:nvSpPr>
            <p:spPr bwMode="auto">
              <a:xfrm>
                <a:off x="4721225" y="3629025"/>
                <a:ext cx="990600" cy="287337"/>
              </a:xfrm>
              <a:custGeom>
                <a:avLst/>
                <a:gdLst>
                  <a:gd name="T0" fmla="*/ 0 w 624"/>
                  <a:gd name="T1" fmla="*/ 0 h 181"/>
                  <a:gd name="T2" fmla="*/ 0 w 624"/>
                  <a:gd name="T3" fmla="*/ 5 h 181"/>
                  <a:gd name="T4" fmla="*/ 0 w 624"/>
                  <a:gd name="T5" fmla="*/ 11 h 181"/>
                  <a:gd name="T6" fmla="*/ 624 w 624"/>
                  <a:gd name="T7" fmla="*/ 181 h 181"/>
                  <a:gd name="T8" fmla="*/ 0 w 624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1"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24" y="18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"/>
              <p:cNvSpPr>
                <a:spLocks/>
              </p:cNvSpPr>
              <p:nvPr/>
            </p:nvSpPr>
            <p:spPr bwMode="auto">
              <a:xfrm>
                <a:off x="4684713" y="3640138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6"/>
              <p:cNvSpPr>
                <a:spLocks/>
              </p:cNvSpPr>
              <p:nvPr/>
            </p:nvSpPr>
            <p:spPr bwMode="auto">
              <a:xfrm>
                <a:off x="4684713" y="3640138"/>
                <a:ext cx="1254125" cy="2562225"/>
              </a:xfrm>
              <a:custGeom>
                <a:avLst/>
                <a:gdLst>
                  <a:gd name="T0" fmla="*/ 0 w 790"/>
                  <a:gd name="T1" fmla="*/ 1399 h 1614"/>
                  <a:gd name="T2" fmla="*/ 790 w 790"/>
                  <a:gd name="T3" fmla="*/ 1614 h 1614"/>
                  <a:gd name="T4" fmla="*/ 790 w 790"/>
                  <a:gd name="T5" fmla="*/ 215 h 1614"/>
                  <a:gd name="T6" fmla="*/ 0 w 790"/>
                  <a:gd name="T7" fmla="*/ 0 h 1614"/>
                  <a:gd name="T8" fmla="*/ 0 w 790"/>
                  <a:gd name="T9" fmla="*/ 1399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0" h="1614">
                    <a:moveTo>
                      <a:pt x="0" y="1399"/>
                    </a:moveTo>
                    <a:lnTo>
                      <a:pt x="790" y="1614"/>
                    </a:lnTo>
                    <a:lnTo>
                      <a:pt x="790" y="215"/>
                    </a:lnTo>
                    <a:lnTo>
                      <a:pt x="0" y="0"/>
                    </a:lnTo>
                    <a:lnTo>
                      <a:pt x="0" y="13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7"/>
              <p:cNvSpPr>
                <a:spLocks/>
              </p:cNvSpPr>
              <p:nvPr/>
            </p:nvSpPr>
            <p:spPr bwMode="auto">
              <a:xfrm>
                <a:off x="4681538" y="3660775"/>
                <a:ext cx="3175" cy="2540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10 h 10"/>
                  <a:gd name="T4" fmla="*/ 1 w 1"/>
                  <a:gd name="T5" fmla="*/ 10 h 10"/>
                  <a:gd name="T6" fmla="*/ 1 w 1"/>
                  <a:gd name="T7" fmla="*/ 0 h 10"/>
                  <a:gd name="T8" fmla="*/ 0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8"/>
              <p:cNvSpPr>
                <a:spLocks/>
              </p:cNvSpPr>
              <p:nvPr/>
            </p:nvSpPr>
            <p:spPr bwMode="auto">
              <a:xfrm>
                <a:off x="4684713" y="3660775"/>
                <a:ext cx="1195388" cy="352425"/>
              </a:xfrm>
              <a:custGeom>
                <a:avLst/>
                <a:gdLst>
                  <a:gd name="T0" fmla="*/ 0 w 462"/>
                  <a:gd name="T1" fmla="*/ 0 h 136"/>
                  <a:gd name="T2" fmla="*/ 0 w 462"/>
                  <a:gd name="T3" fmla="*/ 10 h 136"/>
                  <a:gd name="T4" fmla="*/ 1 w 462"/>
                  <a:gd name="T5" fmla="*/ 10 h 136"/>
                  <a:gd name="T6" fmla="*/ 462 w 462"/>
                  <a:gd name="T7" fmla="*/ 136 h 136"/>
                  <a:gd name="T8" fmla="*/ 0 w 462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36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462" y="136"/>
                      <a:pt x="462" y="136"/>
                      <a:pt x="462" y="13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9"/>
              <p:cNvSpPr>
                <a:spLocks/>
              </p:cNvSpPr>
              <p:nvPr/>
            </p:nvSpPr>
            <p:spPr bwMode="auto">
              <a:xfrm>
                <a:off x="4876800" y="3535363"/>
                <a:ext cx="1189038" cy="420687"/>
              </a:xfrm>
              <a:custGeom>
                <a:avLst/>
                <a:gdLst>
                  <a:gd name="T0" fmla="*/ 0 w 460"/>
                  <a:gd name="T1" fmla="*/ 0 h 162"/>
                  <a:gd name="T2" fmla="*/ 460 w 460"/>
                  <a:gd name="T3" fmla="*/ 162 h 162"/>
                  <a:gd name="T4" fmla="*/ 0 w 460"/>
                  <a:gd name="T5" fmla="*/ 18 h 162"/>
                  <a:gd name="T6" fmla="*/ 0 w 460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162">
                    <a:moveTo>
                      <a:pt x="0" y="0"/>
                    </a:moveTo>
                    <a:cubicBezTo>
                      <a:pt x="0" y="0"/>
                      <a:pt x="272" y="31"/>
                      <a:pt x="460" y="1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0"/>
              <p:cNvSpPr>
                <a:spLocks/>
              </p:cNvSpPr>
              <p:nvPr/>
            </p:nvSpPr>
            <p:spPr bwMode="auto">
              <a:xfrm>
                <a:off x="4876800" y="3556000"/>
                <a:ext cx="950913" cy="311150"/>
              </a:xfrm>
              <a:custGeom>
                <a:avLst/>
                <a:gdLst>
                  <a:gd name="T0" fmla="*/ 0 w 599"/>
                  <a:gd name="T1" fmla="*/ 0 h 196"/>
                  <a:gd name="T2" fmla="*/ 0 w 599"/>
                  <a:gd name="T3" fmla="*/ 17 h 196"/>
                  <a:gd name="T4" fmla="*/ 599 w 599"/>
                  <a:gd name="T5" fmla="*/ 196 h 196"/>
                  <a:gd name="T6" fmla="*/ 0 w 599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9" h="196">
                    <a:moveTo>
                      <a:pt x="0" y="0"/>
                    </a:moveTo>
                    <a:lnTo>
                      <a:pt x="0" y="17"/>
                    </a:lnTo>
                    <a:lnTo>
                      <a:pt x="599" y="1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1"/>
              <p:cNvSpPr>
                <a:spLocks/>
              </p:cNvSpPr>
              <p:nvPr/>
            </p:nvSpPr>
            <p:spPr bwMode="auto">
              <a:xfrm>
                <a:off x="4876800" y="3556000"/>
                <a:ext cx="950913" cy="311150"/>
              </a:xfrm>
              <a:custGeom>
                <a:avLst/>
                <a:gdLst>
                  <a:gd name="T0" fmla="*/ 0 w 599"/>
                  <a:gd name="T1" fmla="*/ 0 h 196"/>
                  <a:gd name="T2" fmla="*/ 0 w 599"/>
                  <a:gd name="T3" fmla="*/ 17 h 196"/>
                  <a:gd name="T4" fmla="*/ 599 w 599"/>
                  <a:gd name="T5" fmla="*/ 196 h 196"/>
                  <a:gd name="T6" fmla="*/ 0 w 599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9" h="196">
                    <a:moveTo>
                      <a:pt x="0" y="0"/>
                    </a:moveTo>
                    <a:lnTo>
                      <a:pt x="0" y="17"/>
                    </a:lnTo>
                    <a:lnTo>
                      <a:pt x="599" y="19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2"/>
              <p:cNvSpPr>
                <a:spLocks/>
              </p:cNvSpPr>
              <p:nvPr/>
            </p:nvSpPr>
            <p:spPr bwMode="auto">
              <a:xfrm>
                <a:off x="6105525" y="3559175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50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50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3"/>
              <p:cNvSpPr>
                <a:spLocks/>
              </p:cNvSpPr>
              <p:nvPr/>
            </p:nvSpPr>
            <p:spPr bwMode="auto">
              <a:xfrm>
                <a:off x="6105525" y="3559175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50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50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44"/>
              <p:cNvSpPr>
                <a:spLocks noChangeArrowheads="1"/>
              </p:cNvSpPr>
              <p:nvPr/>
            </p:nvSpPr>
            <p:spPr bwMode="auto">
              <a:xfrm>
                <a:off x="7362825" y="3584575"/>
                <a:ext cx="1588" cy="190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45"/>
              <p:cNvSpPr>
                <a:spLocks noChangeArrowheads="1"/>
              </p:cNvSpPr>
              <p:nvPr/>
            </p:nvSpPr>
            <p:spPr bwMode="auto">
              <a:xfrm>
                <a:off x="7362825" y="3584575"/>
                <a:ext cx="1588" cy="19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6"/>
              <p:cNvSpPr>
                <a:spLocks/>
              </p:cNvSpPr>
              <p:nvPr/>
            </p:nvSpPr>
            <p:spPr bwMode="auto">
              <a:xfrm>
                <a:off x="6249988" y="3584575"/>
                <a:ext cx="1112838" cy="330200"/>
              </a:xfrm>
              <a:custGeom>
                <a:avLst/>
                <a:gdLst>
                  <a:gd name="T0" fmla="*/ 701 w 701"/>
                  <a:gd name="T1" fmla="*/ 0 h 208"/>
                  <a:gd name="T2" fmla="*/ 0 w 701"/>
                  <a:gd name="T3" fmla="*/ 208 h 208"/>
                  <a:gd name="T4" fmla="*/ 701 w 701"/>
                  <a:gd name="T5" fmla="*/ 12 h 208"/>
                  <a:gd name="T6" fmla="*/ 701 w 70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1" h="208">
                    <a:moveTo>
                      <a:pt x="701" y="0"/>
                    </a:moveTo>
                    <a:lnTo>
                      <a:pt x="0" y="208"/>
                    </a:lnTo>
                    <a:lnTo>
                      <a:pt x="701" y="1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47"/>
              <p:cNvSpPr>
                <a:spLocks/>
              </p:cNvSpPr>
              <p:nvPr/>
            </p:nvSpPr>
            <p:spPr bwMode="auto">
              <a:xfrm>
                <a:off x="6249988" y="3584575"/>
                <a:ext cx="1112838" cy="330200"/>
              </a:xfrm>
              <a:custGeom>
                <a:avLst/>
                <a:gdLst>
                  <a:gd name="T0" fmla="*/ 701 w 701"/>
                  <a:gd name="T1" fmla="*/ 0 h 208"/>
                  <a:gd name="T2" fmla="*/ 0 w 701"/>
                  <a:gd name="T3" fmla="*/ 208 h 208"/>
                  <a:gd name="T4" fmla="*/ 701 w 701"/>
                  <a:gd name="T5" fmla="*/ 12 h 208"/>
                  <a:gd name="T6" fmla="*/ 701 w 70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1" h="208">
                    <a:moveTo>
                      <a:pt x="701" y="0"/>
                    </a:moveTo>
                    <a:lnTo>
                      <a:pt x="0" y="208"/>
                    </a:lnTo>
                    <a:lnTo>
                      <a:pt x="701" y="12"/>
                    </a:lnTo>
                    <a:lnTo>
                      <a:pt x="7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48"/>
              <p:cNvSpPr>
                <a:spLocks/>
              </p:cNvSpPr>
              <p:nvPr/>
            </p:nvSpPr>
            <p:spPr bwMode="auto">
              <a:xfrm>
                <a:off x="6148388" y="3590925"/>
                <a:ext cx="1260475" cy="2565400"/>
              </a:xfrm>
              <a:custGeom>
                <a:avLst/>
                <a:gdLst>
                  <a:gd name="T0" fmla="*/ 794 w 794"/>
                  <a:gd name="T1" fmla="*/ 1400 h 1616"/>
                  <a:gd name="T2" fmla="*/ 2 w 794"/>
                  <a:gd name="T3" fmla="*/ 1616 h 1616"/>
                  <a:gd name="T4" fmla="*/ 0 w 794"/>
                  <a:gd name="T5" fmla="*/ 222 h 1616"/>
                  <a:gd name="T6" fmla="*/ 794 w 794"/>
                  <a:gd name="T7" fmla="*/ 0 h 1616"/>
                  <a:gd name="T8" fmla="*/ 794 w 794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6">
                    <a:moveTo>
                      <a:pt x="794" y="1400"/>
                    </a:moveTo>
                    <a:lnTo>
                      <a:pt x="2" y="1616"/>
                    </a:lnTo>
                    <a:lnTo>
                      <a:pt x="0" y="222"/>
                    </a:lnTo>
                    <a:lnTo>
                      <a:pt x="794" y="0"/>
                    </a:lnTo>
                    <a:lnTo>
                      <a:pt x="794" y="1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9"/>
              <p:cNvSpPr>
                <a:spLocks/>
              </p:cNvSpPr>
              <p:nvPr/>
            </p:nvSpPr>
            <p:spPr bwMode="auto">
              <a:xfrm>
                <a:off x="6148388" y="3590925"/>
                <a:ext cx="1260475" cy="2565400"/>
              </a:xfrm>
              <a:custGeom>
                <a:avLst/>
                <a:gdLst>
                  <a:gd name="T0" fmla="*/ 794 w 794"/>
                  <a:gd name="T1" fmla="*/ 1400 h 1616"/>
                  <a:gd name="T2" fmla="*/ 2 w 794"/>
                  <a:gd name="T3" fmla="*/ 1616 h 1616"/>
                  <a:gd name="T4" fmla="*/ 0 w 794"/>
                  <a:gd name="T5" fmla="*/ 222 h 1616"/>
                  <a:gd name="T6" fmla="*/ 794 w 794"/>
                  <a:gd name="T7" fmla="*/ 0 h 1616"/>
                  <a:gd name="T8" fmla="*/ 794 w 794"/>
                  <a:gd name="T9" fmla="*/ 1400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616">
                    <a:moveTo>
                      <a:pt x="794" y="1400"/>
                    </a:moveTo>
                    <a:lnTo>
                      <a:pt x="2" y="1616"/>
                    </a:lnTo>
                    <a:lnTo>
                      <a:pt x="0" y="222"/>
                    </a:lnTo>
                    <a:lnTo>
                      <a:pt x="794" y="0"/>
                    </a:lnTo>
                    <a:lnTo>
                      <a:pt x="794" y="14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50"/>
              <p:cNvSpPr>
                <a:spLocks noChangeArrowheads="1"/>
              </p:cNvSpPr>
              <p:nvPr/>
            </p:nvSpPr>
            <p:spPr bwMode="auto">
              <a:xfrm>
                <a:off x="7408863" y="3605213"/>
                <a:ext cx="1588" cy="190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51"/>
              <p:cNvSpPr>
                <a:spLocks noChangeArrowheads="1"/>
              </p:cNvSpPr>
              <p:nvPr/>
            </p:nvSpPr>
            <p:spPr bwMode="auto">
              <a:xfrm>
                <a:off x="7408863" y="3605213"/>
                <a:ext cx="1588" cy="19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2"/>
              <p:cNvSpPr>
                <a:spLocks/>
              </p:cNvSpPr>
              <p:nvPr/>
            </p:nvSpPr>
            <p:spPr bwMode="auto">
              <a:xfrm>
                <a:off x="6496050" y="3605213"/>
                <a:ext cx="912813" cy="266700"/>
              </a:xfrm>
              <a:custGeom>
                <a:avLst/>
                <a:gdLst>
                  <a:gd name="T0" fmla="*/ 575 w 575"/>
                  <a:gd name="T1" fmla="*/ 0 h 168"/>
                  <a:gd name="T2" fmla="*/ 0 w 575"/>
                  <a:gd name="T3" fmla="*/ 168 h 168"/>
                  <a:gd name="T4" fmla="*/ 575 w 575"/>
                  <a:gd name="T5" fmla="*/ 12 h 168"/>
                  <a:gd name="T6" fmla="*/ 575 w 575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5" h="168">
                    <a:moveTo>
                      <a:pt x="575" y="0"/>
                    </a:moveTo>
                    <a:lnTo>
                      <a:pt x="0" y="168"/>
                    </a:lnTo>
                    <a:lnTo>
                      <a:pt x="575" y="12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3"/>
              <p:cNvSpPr>
                <a:spLocks/>
              </p:cNvSpPr>
              <p:nvPr/>
            </p:nvSpPr>
            <p:spPr bwMode="auto">
              <a:xfrm>
                <a:off x="6496050" y="3605213"/>
                <a:ext cx="912813" cy="266700"/>
              </a:xfrm>
              <a:custGeom>
                <a:avLst/>
                <a:gdLst>
                  <a:gd name="T0" fmla="*/ 575 w 575"/>
                  <a:gd name="T1" fmla="*/ 0 h 168"/>
                  <a:gd name="T2" fmla="*/ 0 w 575"/>
                  <a:gd name="T3" fmla="*/ 168 h 168"/>
                  <a:gd name="T4" fmla="*/ 575 w 575"/>
                  <a:gd name="T5" fmla="*/ 12 h 168"/>
                  <a:gd name="T6" fmla="*/ 575 w 575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5" h="168">
                    <a:moveTo>
                      <a:pt x="575" y="0"/>
                    </a:moveTo>
                    <a:lnTo>
                      <a:pt x="0" y="168"/>
                    </a:lnTo>
                    <a:lnTo>
                      <a:pt x="575" y="12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4"/>
              <p:cNvSpPr>
                <a:spLocks/>
              </p:cNvSpPr>
              <p:nvPr/>
            </p:nvSpPr>
            <p:spPr bwMode="auto">
              <a:xfrm>
                <a:off x="6196013" y="3613150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6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6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5"/>
              <p:cNvSpPr>
                <a:spLocks/>
              </p:cNvSpPr>
              <p:nvPr/>
            </p:nvSpPr>
            <p:spPr bwMode="auto">
              <a:xfrm>
                <a:off x="6196013" y="3613150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6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6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56"/>
              <p:cNvSpPr>
                <a:spLocks noChangeArrowheads="1"/>
              </p:cNvSpPr>
              <p:nvPr/>
            </p:nvSpPr>
            <p:spPr bwMode="auto">
              <a:xfrm>
                <a:off x="7453313" y="3636963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7"/>
              <p:cNvSpPr>
                <a:spLocks/>
              </p:cNvSpPr>
              <p:nvPr/>
            </p:nvSpPr>
            <p:spPr bwMode="auto">
              <a:xfrm>
                <a:off x="7453313" y="3636963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8"/>
              <p:cNvSpPr>
                <a:spLocks/>
              </p:cNvSpPr>
              <p:nvPr/>
            </p:nvSpPr>
            <p:spPr bwMode="auto">
              <a:xfrm>
                <a:off x="6462713" y="3625850"/>
                <a:ext cx="990600" cy="290512"/>
              </a:xfrm>
              <a:custGeom>
                <a:avLst/>
                <a:gdLst>
                  <a:gd name="T0" fmla="*/ 624 w 624"/>
                  <a:gd name="T1" fmla="*/ 0 h 183"/>
                  <a:gd name="T2" fmla="*/ 0 w 624"/>
                  <a:gd name="T3" fmla="*/ 183 h 183"/>
                  <a:gd name="T4" fmla="*/ 624 w 624"/>
                  <a:gd name="T5" fmla="*/ 13 h 183"/>
                  <a:gd name="T6" fmla="*/ 624 w 624"/>
                  <a:gd name="T7" fmla="*/ 7 h 183"/>
                  <a:gd name="T8" fmla="*/ 624 w 624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3">
                    <a:moveTo>
                      <a:pt x="624" y="0"/>
                    </a:moveTo>
                    <a:lnTo>
                      <a:pt x="0" y="183"/>
                    </a:lnTo>
                    <a:lnTo>
                      <a:pt x="624" y="13"/>
                    </a:lnTo>
                    <a:lnTo>
                      <a:pt x="624" y="7"/>
                    </a:lnTo>
                    <a:lnTo>
                      <a:pt x="62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9"/>
              <p:cNvSpPr>
                <a:spLocks/>
              </p:cNvSpPr>
              <p:nvPr/>
            </p:nvSpPr>
            <p:spPr bwMode="auto">
              <a:xfrm>
                <a:off x="6462713" y="3625850"/>
                <a:ext cx="990600" cy="290512"/>
              </a:xfrm>
              <a:custGeom>
                <a:avLst/>
                <a:gdLst>
                  <a:gd name="T0" fmla="*/ 624 w 624"/>
                  <a:gd name="T1" fmla="*/ 0 h 183"/>
                  <a:gd name="T2" fmla="*/ 0 w 624"/>
                  <a:gd name="T3" fmla="*/ 183 h 183"/>
                  <a:gd name="T4" fmla="*/ 624 w 624"/>
                  <a:gd name="T5" fmla="*/ 13 h 183"/>
                  <a:gd name="T6" fmla="*/ 624 w 624"/>
                  <a:gd name="T7" fmla="*/ 7 h 183"/>
                  <a:gd name="T8" fmla="*/ 624 w 624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183">
                    <a:moveTo>
                      <a:pt x="624" y="0"/>
                    </a:moveTo>
                    <a:lnTo>
                      <a:pt x="0" y="183"/>
                    </a:lnTo>
                    <a:lnTo>
                      <a:pt x="624" y="13"/>
                    </a:lnTo>
                    <a:lnTo>
                      <a:pt x="624" y="7"/>
                    </a:lnTo>
                    <a:lnTo>
                      <a:pt x="6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0"/>
              <p:cNvSpPr>
                <a:spLocks/>
              </p:cNvSpPr>
              <p:nvPr/>
            </p:nvSpPr>
            <p:spPr bwMode="auto">
              <a:xfrm>
                <a:off x="6230938" y="3636963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5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5"/>
                    </a:lnTo>
                    <a:lnTo>
                      <a:pt x="792" y="0"/>
                    </a:lnTo>
                    <a:lnTo>
                      <a:pt x="792" y="14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1"/>
              <p:cNvSpPr>
                <a:spLocks/>
              </p:cNvSpPr>
              <p:nvPr/>
            </p:nvSpPr>
            <p:spPr bwMode="auto">
              <a:xfrm>
                <a:off x="6230938" y="3636963"/>
                <a:ext cx="1257300" cy="2565400"/>
              </a:xfrm>
              <a:custGeom>
                <a:avLst/>
                <a:gdLst>
                  <a:gd name="T0" fmla="*/ 792 w 792"/>
                  <a:gd name="T1" fmla="*/ 1401 h 1616"/>
                  <a:gd name="T2" fmla="*/ 0 w 792"/>
                  <a:gd name="T3" fmla="*/ 1616 h 1616"/>
                  <a:gd name="T4" fmla="*/ 0 w 792"/>
                  <a:gd name="T5" fmla="*/ 215 h 1616"/>
                  <a:gd name="T6" fmla="*/ 792 w 792"/>
                  <a:gd name="T7" fmla="*/ 0 h 1616"/>
                  <a:gd name="T8" fmla="*/ 792 w 792"/>
                  <a:gd name="T9" fmla="*/ 1401 h 1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616">
                    <a:moveTo>
                      <a:pt x="792" y="1401"/>
                    </a:moveTo>
                    <a:lnTo>
                      <a:pt x="0" y="1616"/>
                    </a:lnTo>
                    <a:lnTo>
                      <a:pt x="0" y="215"/>
                    </a:lnTo>
                    <a:lnTo>
                      <a:pt x="792" y="0"/>
                    </a:lnTo>
                    <a:lnTo>
                      <a:pt x="792" y="14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2"/>
              <p:cNvSpPr>
                <a:spLocks/>
              </p:cNvSpPr>
              <p:nvPr/>
            </p:nvSpPr>
            <p:spPr bwMode="auto">
              <a:xfrm>
                <a:off x="7488238" y="3657600"/>
                <a:ext cx="0" cy="25400"/>
              </a:xfrm>
              <a:custGeom>
                <a:avLst/>
                <a:gdLst>
                  <a:gd name="T0" fmla="*/ 0 h 10"/>
                  <a:gd name="T1" fmla="*/ 0 h 10"/>
                  <a:gd name="T2" fmla="*/ 10 h 10"/>
                  <a:gd name="T3" fmla="*/ 1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3"/>
              <p:cNvSpPr>
                <a:spLocks/>
              </p:cNvSpPr>
              <p:nvPr/>
            </p:nvSpPr>
            <p:spPr bwMode="auto">
              <a:xfrm>
                <a:off x="6291263" y="3657600"/>
                <a:ext cx="1196975" cy="352425"/>
              </a:xfrm>
              <a:custGeom>
                <a:avLst/>
                <a:gdLst>
                  <a:gd name="T0" fmla="*/ 463 w 463"/>
                  <a:gd name="T1" fmla="*/ 0 h 136"/>
                  <a:gd name="T2" fmla="*/ 0 w 463"/>
                  <a:gd name="T3" fmla="*/ 136 h 136"/>
                  <a:gd name="T4" fmla="*/ 461 w 463"/>
                  <a:gd name="T5" fmla="*/ 10 h 136"/>
                  <a:gd name="T6" fmla="*/ 463 w 463"/>
                  <a:gd name="T7" fmla="*/ 10 h 136"/>
                  <a:gd name="T8" fmla="*/ 463 w 463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136">
                    <a:moveTo>
                      <a:pt x="463" y="0"/>
                    </a:moveTo>
                    <a:cubicBezTo>
                      <a:pt x="0" y="136"/>
                      <a:pt x="0" y="136"/>
                      <a:pt x="0" y="136"/>
                    </a:cubicBezTo>
                    <a:cubicBezTo>
                      <a:pt x="461" y="10"/>
                      <a:pt x="461" y="10"/>
                      <a:pt x="461" y="10"/>
                    </a:cubicBezTo>
                    <a:cubicBezTo>
                      <a:pt x="462" y="10"/>
                      <a:pt x="462" y="10"/>
                      <a:pt x="463" y="10"/>
                    </a:cubicBezTo>
                    <a:cubicBezTo>
                      <a:pt x="463" y="0"/>
                      <a:pt x="463" y="0"/>
                      <a:pt x="463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4"/>
              <p:cNvSpPr>
                <a:spLocks/>
              </p:cNvSpPr>
              <p:nvPr/>
            </p:nvSpPr>
            <p:spPr bwMode="auto">
              <a:xfrm>
                <a:off x="6105525" y="3535363"/>
                <a:ext cx="1189038" cy="420687"/>
              </a:xfrm>
              <a:custGeom>
                <a:avLst/>
                <a:gdLst>
                  <a:gd name="T0" fmla="*/ 460 w 460"/>
                  <a:gd name="T1" fmla="*/ 0 h 162"/>
                  <a:gd name="T2" fmla="*/ 0 w 460"/>
                  <a:gd name="T3" fmla="*/ 162 h 162"/>
                  <a:gd name="T4" fmla="*/ 460 w 460"/>
                  <a:gd name="T5" fmla="*/ 17 h 162"/>
                  <a:gd name="T6" fmla="*/ 460 w 460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162">
                    <a:moveTo>
                      <a:pt x="460" y="0"/>
                    </a:moveTo>
                    <a:cubicBezTo>
                      <a:pt x="460" y="0"/>
                      <a:pt x="188" y="31"/>
                      <a:pt x="0" y="162"/>
                    </a:cubicBezTo>
                    <a:cubicBezTo>
                      <a:pt x="460" y="17"/>
                      <a:pt x="460" y="17"/>
                      <a:pt x="460" y="17"/>
                    </a:cubicBezTo>
                    <a:cubicBezTo>
                      <a:pt x="460" y="0"/>
                      <a:pt x="460" y="0"/>
                      <a:pt x="46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5"/>
              <p:cNvSpPr>
                <a:spLocks/>
              </p:cNvSpPr>
              <p:nvPr/>
            </p:nvSpPr>
            <p:spPr bwMode="auto">
              <a:xfrm>
                <a:off x="6345238" y="3556000"/>
                <a:ext cx="949325" cy="311150"/>
              </a:xfrm>
              <a:custGeom>
                <a:avLst/>
                <a:gdLst>
                  <a:gd name="T0" fmla="*/ 598 w 598"/>
                  <a:gd name="T1" fmla="*/ 0 h 196"/>
                  <a:gd name="T2" fmla="*/ 0 w 598"/>
                  <a:gd name="T3" fmla="*/ 196 h 196"/>
                  <a:gd name="T4" fmla="*/ 598 w 598"/>
                  <a:gd name="T5" fmla="*/ 15 h 196"/>
                  <a:gd name="T6" fmla="*/ 598 w 598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8" h="196">
                    <a:moveTo>
                      <a:pt x="598" y="0"/>
                    </a:moveTo>
                    <a:lnTo>
                      <a:pt x="0" y="196"/>
                    </a:lnTo>
                    <a:lnTo>
                      <a:pt x="598" y="15"/>
                    </a:lnTo>
                    <a:lnTo>
                      <a:pt x="598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66"/>
              <p:cNvSpPr>
                <a:spLocks/>
              </p:cNvSpPr>
              <p:nvPr/>
            </p:nvSpPr>
            <p:spPr bwMode="auto">
              <a:xfrm>
                <a:off x="6345238" y="3556000"/>
                <a:ext cx="949325" cy="311150"/>
              </a:xfrm>
              <a:custGeom>
                <a:avLst/>
                <a:gdLst>
                  <a:gd name="T0" fmla="*/ 598 w 598"/>
                  <a:gd name="T1" fmla="*/ 0 h 196"/>
                  <a:gd name="T2" fmla="*/ 0 w 598"/>
                  <a:gd name="T3" fmla="*/ 196 h 196"/>
                  <a:gd name="T4" fmla="*/ 598 w 598"/>
                  <a:gd name="T5" fmla="*/ 15 h 196"/>
                  <a:gd name="T6" fmla="*/ 598 w 598"/>
                  <a:gd name="T7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8" h="196">
                    <a:moveTo>
                      <a:pt x="598" y="0"/>
                    </a:moveTo>
                    <a:lnTo>
                      <a:pt x="0" y="196"/>
                    </a:lnTo>
                    <a:lnTo>
                      <a:pt x="598" y="15"/>
                    </a:lnTo>
                    <a:lnTo>
                      <a:pt x="5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67"/>
              <p:cNvSpPr>
                <a:spLocks/>
              </p:cNvSpPr>
              <p:nvPr/>
            </p:nvSpPr>
            <p:spPr bwMode="auto">
              <a:xfrm>
                <a:off x="5880100" y="4010025"/>
                <a:ext cx="411163" cy="2322512"/>
              </a:xfrm>
              <a:custGeom>
                <a:avLst/>
                <a:gdLst>
                  <a:gd name="T0" fmla="*/ 80 w 159"/>
                  <a:gd name="T1" fmla="*/ 21 h 896"/>
                  <a:gd name="T2" fmla="*/ 0 w 159"/>
                  <a:gd name="T3" fmla="*/ 0 h 896"/>
                  <a:gd name="T4" fmla="*/ 0 w 159"/>
                  <a:gd name="T5" fmla="*/ 851 h 896"/>
                  <a:gd name="T6" fmla="*/ 80 w 159"/>
                  <a:gd name="T7" fmla="*/ 896 h 896"/>
                  <a:gd name="T8" fmla="*/ 159 w 159"/>
                  <a:gd name="T9" fmla="*/ 851 h 896"/>
                  <a:gd name="T10" fmla="*/ 159 w 159"/>
                  <a:gd name="T11" fmla="*/ 0 h 896"/>
                  <a:gd name="T12" fmla="*/ 80 w 159"/>
                  <a:gd name="T13" fmla="*/ 21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896">
                    <a:moveTo>
                      <a:pt x="80" y="21"/>
                    </a:moveTo>
                    <a:cubicBezTo>
                      <a:pt x="46" y="21"/>
                      <a:pt x="17" y="12"/>
                      <a:pt x="0" y="0"/>
                    </a:cubicBezTo>
                    <a:cubicBezTo>
                      <a:pt x="0" y="851"/>
                      <a:pt x="0" y="851"/>
                      <a:pt x="0" y="851"/>
                    </a:cubicBezTo>
                    <a:cubicBezTo>
                      <a:pt x="0" y="876"/>
                      <a:pt x="36" y="896"/>
                      <a:pt x="80" y="896"/>
                    </a:cubicBezTo>
                    <a:cubicBezTo>
                      <a:pt x="123" y="896"/>
                      <a:pt x="159" y="876"/>
                      <a:pt x="159" y="851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42" y="12"/>
                      <a:pt x="113" y="21"/>
                      <a:pt x="80" y="21"/>
                    </a:cubicBezTo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68"/>
              <p:cNvSpPr>
                <a:spLocks/>
              </p:cNvSpPr>
              <p:nvPr/>
            </p:nvSpPr>
            <p:spPr bwMode="auto">
              <a:xfrm>
                <a:off x="5880100" y="4627563"/>
                <a:ext cx="411163" cy="214312"/>
              </a:xfrm>
              <a:custGeom>
                <a:avLst/>
                <a:gdLst>
                  <a:gd name="T0" fmla="*/ 0 w 159"/>
                  <a:gd name="T1" fmla="*/ 0 h 83"/>
                  <a:gd name="T2" fmla="*/ 0 w 159"/>
                  <a:gd name="T3" fmla="*/ 65 h 83"/>
                  <a:gd name="T4" fmla="*/ 80 w 159"/>
                  <a:gd name="T5" fmla="*/ 83 h 83"/>
                  <a:gd name="T6" fmla="*/ 159 w 159"/>
                  <a:gd name="T7" fmla="*/ 65 h 83"/>
                  <a:gd name="T8" fmla="*/ 159 w 159"/>
                  <a:gd name="T9" fmla="*/ 0 h 83"/>
                  <a:gd name="T10" fmla="*/ 80 w 159"/>
                  <a:gd name="T11" fmla="*/ 19 h 83"/>
                  <a:gd name="T12" fmla="*/ 0 w 159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83">
                    <a:moveTo>
                      <a:pt x="0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1" y="76"/>
                      <a:pt x="49" y="83"/>
                      <a:pt x="80" y="83"/>
                    </a:cubicBezTo>
                    <a:cubicBezTo>
                      <a:pt x="110" y="83"/>
                      <a:pt x="138" y="76"/>
                      <a:pt x="159" y="65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0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9"/>
              <p:cNvSpPr>
                <a:spLocks/>
              </p:cNvSpPr>
              <p:nvPr/>
            </p:nvSpPr>
            <p:spPr bwMode="auto">
              <a:xfrm>
                <a:off x="5880100" y="4445000"/>
                <a:ext cx="411163" cy="142875"/>
              </a:xfrm>
              <a:custGeom>
                <a:avLst/>
                <a:gdLst>
                  <a:gd name="T0" fmla="*/ 0 w 159"/>
                  <a:gd name="T1" fmla="*/ 0 h 55"/>
                  <a:gd name="T2" fmla="*/ 0 w 159"/>
                  <a:gd name="T3" fmla="*/ 37 h 55"/>
                  <a:gd name="T4" fmla="*/ 80 w 159"/>
                  <a:gd name="T5" fmla="*/ 55 h 55"/>
                  <a:gd name="T6" fmla="*/ 159 w 159"/>
                  <a:gd name="T7" fmla="*/ 37 h 55"/>
                  <a:gd name="T8" fmla="*/ 159 w 159"/>
                  <a:gd name="T9" fmla="*/ 0 h 55"/>
                  <a:gd name="T10" fmla="*/ 80 w 159"/>
                  <a:gd name="T11" fmla="*/ 19 h 55"/>
                  <a:gd name="T12" fmla="*/ 0 w 159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55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21" y="48"/>
                      <a:pt x="49" y="55"/>
                      <a:pt x="80" y="55"/>
                    </a:cubicBezTo>
                    <a:cubicBezTo>
                      <a:pt x="110" y="55"/>
                      <a:pt x="138" y="48"/>
                      <a:pt x="159" y="37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1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70"/>
              <p:cNvSpPr>
                <a:spLocks/>
              </p:cNvSpPr>
              <p:nvPr/>
            </p:nvSpPr>
            <p:spPr bwMode="auto">
              <a:xfrm>
                <a:off x="5880100" y="4627563"/>
                <a:ext cx="411163" cy="214312"/>
              </a:xfrm>
              <a:custGeom>
                <a:avLst/>
                <a:gdLst>
                  <a:gd name="T0" fmla="*/ 159 w 159"/>
                  <a:gd name="T1" fmla="*/ 0 h 83"/>
                  <a:gd name="T2" fmla="*/ 159 w 159"/>
                  <a:gd name="T3" fmla="*/ 0 h 83"/>
                  <a:gd name="T4" fmla="*/ 80 w 159"/>
                  <a:gd name="T5" fmla="*/ 19 h 83"/>
                  <a:gd name="T6" fmla="*/ 0 w 159"/>
                  <a:gd name="T7" fmla="*/ 0 h 83"/>
                  <a:gd name="T8" fmla="*/ 0 w 159"/>
                  <a:gd name="T9" fmla="*/ 65 h 83"/>
                  <a:gd name="T10" fmla="*/ 80 w 159"/>
                  <a:gd name="T11" fmla="*/ 83 h 83"/>
                  <a:gd name="T12" fmla="*/ 159 w 159"/>
                  <a:gd name="T13" fmla="*/ 65 h 83"/>
                  <a:gd name="T14" fmla="*/ 159 w 159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83"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0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1" y="76"/>
                      <a:pt x="49" y="83"/>
                      <a:pt x="80" y="83"/>
                    </a:cubicBezTo>
                    <a:cubicBezTo>
                      <a:pt x="110" y="83"/>
                      <a:pt x="138" y="76"/>
                      <a:pt x="159" y="65"/>
                    </a:cubicBez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solidFill>
                <a:srgbClr val="E74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71"/>
              <p:cNvSpPr>
                <a:spLocks/>
              </p:cNvSpPr>
              <p:nvPr/>
            </p:nvSpPr>
            <p:spPr bwMode="auto">
              <a:xfrm>
                <a:off x="5880100" y="4445000"/>
                <a:ext cx="411163" cy="142875"/>
              </a:xfrm>
              <a:custGeom>
                <a:avLst/>
                <a:gdLst>
                  <a:gd name="T0" fmla="*/ 159 w 159"/>
                  <a:gd name="T1" fmla="*/ 0 h 55"/>
                  <a:gd name="T2" fmla="*/ 159 w 159"/>
                  <a:gd name="T3" fmla="*/ 0 h 55"/>
                  <a:gd name="T4" fmla="*/ 80 w 159"/>
                  <a:gd name="T5" fmla="*/ 19 h 55"/>
                  <a:gd name="T6" fmla="*/ 0 w 159"/>
                  <a:gd name="T7" fmla="*/ 0 h 55"/>
                  <a:gd name="T8" fmla="*/ 0 w 159"/>
                  <a:gd name="T9" fmla="*/ 37 h 55"/>
                  <a:gd name="T10" fmla="*/ 80 w 159"/>
                  <a:gd name="T11" fmla="*/ 55 h 55"/>
                  <a:gd name="T12" fmla="*/ 159 w 159"/>
                  <a:gd name="T13" fmla="*/ 37 h 55"/>
                  <a:gd name="T14" fmla="*/ 159 w 159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55"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38" y="12"/>
                      <a:pt x="111" y="19"/>
                      <a:pt x="80" y="19"/>
                    </a:cubicBezTo>
                    <a:cubicBezTo>
                      <a:pt x="49" y="19"/>
                      <a:pt x="21" y="12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1" y="48"/>
                      <a:pt x="49" y="55"/>
                      <a:pt x="80" y="55"/>
                    </a:cubicBezTo>
                    <a:cubicBezTo>
                      <a:pt x="110" y="55"/>
                      <a:pt x="138" y="48"/>
                      <a:pt x="159" y="37"/>
                    </a:cubicBez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solidFill>
                <a:srgbClr val="E74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72"/>
              <p:cNvSpPr>
                <a:spLocks/>
              </p:cNvSpPr>
              <p:nvPr/>
            </p:nvSpPr>
            <p:spPr bwMode="auto">
              <a:xfrm>
                <a:off x="6291263" y="3681413"/>
                <a:ext cx="1254125" cy="2552700"/>
              </a:xfrm>
              <a:custGeom>
                <a:avLst/>
                <a:gdLst>
                  <a:gd name="T0" fmla="*/ 485 w 485"/>
                  <a:gd name="T1" fmla="*/ 838 h 985"/>
                  <a:gd name="T2" fmla="*/ 471 w 485"/>
                  <a:gd name="T3" fmla="*/ 856 h 985"/>
                  <a:gd name="T4" fmla="*/ 0 w 485"/>
                  <a:gd name="T5" fmla="*/ 985 h 985"/>
                  <a:gd name="T6" fmla="*/ 0 w 485"/>
                  <a:gd name="T7" fmla="*/ 127 h 985"/>
                  <a:gd name="T8" fmla="*/ 461 w 485"/>
                  <a:gd name="T9" fmla="*/ 1 h 985"/>
                  <a:gd name="T10" fmla="*/ 478 w 485"/>
                  <a:gd name="T11" fmla="*/ 5 h 985"/>
                  <a:gd name="T12" fmla="*/ 485 w 485"/>
                  <a:gd name="T13" fmla="*/ 20 h 985"/>
                  <a:gd name="T14" fmla="*/ 485 w 485"/>
                  <a:gd name="T15" fmla="*/ 838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5" h="985">
                    <a:moveTo>
                      <a:pt x="485" y="838"/>
                    </a:moveTo>
                    <a:cubicBezTo>
                      <a:pt x="485" y="847"/>
                      <a:pt x="480" y="854"/>
                      <a:pt x="471" y="856"/>
                    </a:cubicBezTo>
                    <a:cubicBezTo>
                      <a:pt x="0" y="985"/>
                      <a:pt x="0" y="985"/>
                      <a:pt x="0" y="985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461" y="1"/>
                      <a:pt x="461" y="1"/>
                      <a:pt x="461" y="1"/>
                    </a:cubicBezTo>
                    <a:cubicBezTo>
                      <a:pt x="467" y="0"/>
                      <a:pt x="473" y="1"/>
                      <a:pt x="478" y="5"/>
                    </a:cubicBezTo>
                    <a:cubicBezTo>
                      <a:pt x="483" y="8"/>
                      <a:pt x="485" y="14"/>
                      <a:pt x="485" y="20"/>
                    </a:cubicBezTo>
                    <a:cubicBezTo>
                      <a:pt x="485" y="838"/>
                      <a:pt x="485" y="838"/>
                      <a:pt x="485" y="838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3"/>
              <p:cNvSpPr>
                <a:spLocks/>
              </p:cNvSpPr>
              <p:nvPr/>
            </p:nvSpPr>
            <p:spPr bwMode="auto">
              <a:xfrm>
                <a:off x="4624388" y="3681413"/>
                <a:ext cx="1255713" cy="2552700"/>
              </a:xfrm>
              <a:custGeom>
                <a:avLst/>
                <a:gdLst>
                  <a:gd name="T0" fmla="*/ 0 w 485"/>
                  <a:gd name="T1" fmla="*/ 839 h 985"/>
                  <a:gd name="T2" fmla="*/ 14 w 485"/>
                  <a:gd name="T3" fmla="*/ 857 h 985"/>
                  <a:gd name="T4" fmla="*/ 485 w 485"/>
                  <a:gd name="T5" fmla="*/ 985 h 985"/>
                  <a:gd name="T6" fmla="*/ 485 w 485"/>
                  <a:gd name="T7" fmla="*/ 128 h 985"/>
                  <a:gd name="T8" fmla="*/ 24 w 485"/>
                  <a:gd name="T9" fmla="*/ 2 h 985"/>
                  <a:gd name="T10" fmla="*/ 7 w 485"/>
                  <a:gd name="T11" fmla="*/ 5 h 985"/>
                  <a:gd name="T12" fmla="*/ 0 w 485"/>
                  <a:gd name="T13" fmla="*/ 20 h 985"/>
                  <a:gd name="T14" fmla="*/ 0 w 485"/>
                  <a:gd name="T15" fmla="*/ 839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5" h="985">
                    <a:moveTo>
                      <a:pt x="0" y="839"/>
                    </a:moveTo>
                    <a:cubicBezTo>
                      <a:pt x="0" y="847"/>
                      <a:pt x="6" y="855"/>
                      <a:pt x="14" y="857"/>
                    </a:cubicBezTo>
                    <a:cubicBezTo>
                      <a:pt x="485" y="985"/>
                      <a:pt x="485" y="985"/>
                      <a:pt x="485" y="985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8" y="0"/>
                      <a:pt x="12" y="2"/>
                      <a:pt x="7" y="5"/>
                    </a:cubicBezTo>
                    <a:cubicBezTo>
                      <a:pt x="3" y="9"/>
                      <a:pt x="0" y="15"/>
                      <a:pt x="0" y="20"/>
                    </a:cubicBezTo>
                    <a:cubicBezTo>
                      <a:pt x="0" y="839"/>
                      <a:pt x="0" y="839"/>
                      <a:pt x="0" y="839"/>
                    </a:cubicBezTo>
                  </a:path>
                </a:pathLst>
              </a:custGeom>
              <a:solidFill>
                <a:srgbClr val="EA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74"/>
              <p:cNvSpPr>
                <a:spLocks/>
              </p:cNvSpPr>
              <p:nvPr/>
            </p:nvSpPr>
            <p:spPr bwMode="auto">
              <a:xfrm>
                <a:off x="6518275" y="4284663"/>
                <a:ext cx="776288" cy="352425"/>
              </a:xfrm>
              <a:custGeom>
                <a:avLst/>
                <a:gdLst>
                  <a:gd name="T0" fmla="*/ 489 w 489"/>
                  <a:gd name="T1" fmla="*/ 0 h 222"/>
                  <a:gd name="T2" fmla="*/ 0 w 489"/>
                  <a:gd name="T3" fmla="*/ 134 h 222"/>
                  <a:gd name="T4" fmla="*/ 0 w 489"/>
                  <a:gd name="T5" fmla="*/ 222 h 222"/>
                  <a:gd name="T6" fmla="*/ 489 w 489"/>
                  <a:gd name="T7" fmla="*/ 88 h 222"/>
                  <a:gd name="T8" fmla="*/ 489 w 489"/>
                  <a:gd name="T9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222">
                    <a:moveTo>
                      <a:pt x="489" y="0"/>
                    </a:moveTo>
                    <a:lnTo>
                      <a:pt x="0" y="134"/>
                    </a:lnTo>
                    <a:lnTo>
                      <a:pt x="0" y="222"/>
                    </a:lnTo>
                    <a:lnTo>
                      <a:pt x="489" y="88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5"/>
              <p:cNvSpPr>
                <a:spLocks/>
              </p:cNvSpPr>
              <p:nvPr/>
            </p:nvSpPr>
            <p:spPr bwMode="auto">
              <a:xfrm>
                <a:off x="6611938" y="4556125"/>
                <a:ext cx="590550" cy="265112"/>
              </a:xfrm>
              <a:custGeom>
                <a:avLst/>
                <a:gdLst>
                  <a:gd name="T0" fmla="*/ 372 w 372"/>
                  <a:gd name="T1" fmla="*/ 0 h 167"/>
                  <a:gd name="T2" fmla="*/ 0 w 372"/>
                  <a:gd name="T3" fmla="*/ 102 h 167"/>
                  <a:gd name="T4" fmla="*/ 0 w 372"/>
                  <a:gd name="T5" fmla="*/ 167 h 167"/>
                  <a:gd name="T6" fmla="*/ 372 w 372"/>
                  <a:gd name="T7" fmla="*/ 66 h 167"/>
                  <a:gd name="T8" fmla="*/ 372 w 372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2" h="167">
                    <a:moveTo>
                      <a:pt x="372" y="0"/>
                    </a:moveTo>
                    <a:lnTo>
                      <a:pt x="0" y="102"/>
                    </a:lnTo>
                    <a:lnTo>
                      <a:pt x="0" y="167"/>
                    </a:lnTo>
                    <a:lnTo>
                      <a:pt x="372" y="66"/>
                    </a:ln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D63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76"/>
              <p:cNvSpPr>
                <a:spLocks/>
              </p:cNvSpPr>
              <p:nvPr/>
            </p:nvSpPr>
            <p:spPr bwMode="auto">
              <a:xfrm>
                <a:off x="6057900" y="3949700"/>
                <a:ext cx="52388" cy="114300"/>
              </a:xfrm>
              <a:custGeom>
                <a:avLst/>
                <a:gdLst>
                  <a:gd name="T0" fmla="*/ 33 w 33"/>
                  <a:gd name="T1" fmla="*/ 72 h 72"/>
                  <a:gd name="T2" fmla="*/ 0 w 33"/>
                  <a:gd name="T3" fmla="*/ 72 h 72"/>
                  <a:gd name="T4" fmla="*/ 0 w 33"/>
                  <a:gd name="T5" fmla="*/ 0 h 72"/>
                  <a:gd name="T6" fmla="*/ 18 w 33"/>
                  <a:gd name="T7" fmla="*/ 10 h 72"/>
                  <a:gd name="T8" fmla="*/ 33 w 33"/>
                  <a:gd name="T9" fmla="*/ 0 h 72"/>
                  <a:gd name="T10" fmla="*/ 33 w 33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2">
                    <a:moveTo>
                      <a:pt x="33" y="72"/>
                    </a:moveTo>
                    <a:lnTo>
                      <a:pt x="0" y="72"/>
                    </a:lnTo>
                    <a:lnTo>
                      <a:pt x="0" y="0"/>
                    </a:lnTo>
                    <a:lnTo>
                      <a:pt x="18" y="10"/>
                    </a:lnTo>
                    <a:lnTo>
                      <a:pt x="33" y="0"/>
                    </a:lnTo>
                    <a:lnTo>
                      <a:pt x="33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77"/>
              <p:cNvSpPr>
                <a:spLocks/>
              </p:cNvSpPr>
              <p:nvPr/>
            </p:nvSpPr>
            <p:spPr bwMode="auto">
              <a:xfrm>
                <a:off x="4352925" y="4992688"/>
                <a:ext cx="271463" cy="603250"/>
              </a:xfrm>
              <a:custGeom>
                <a:avLst/>
                <a:gdLst>
                  <a:gd name="T0" fmla="*/ 105 w 105"/>
                  <a:gd name="T1" fmla="*/ 0 h 233"/>
                  <a:gd name="T2" fmla="*/ 36 w 105"/>
                  <a:gd name="T3" fmla="*/ 0 h 233"/>
                  <a:gd name="T4" fmla="*/ 0 w 105"/>
                  <a:gd name="T5" fmla="*/ 36 h 233"/>
                  <a:gd name="T6" fmla="*/ 24 w 105"/>
                  <a:gd name="T7" fmla="*/ 70 h 233"/>
                  <a:gd name="T8" fmla="*/ 0 w 105"/>
                  <a:gd name="T9" fmla="*/ 104 h 233"/>
                  <a:gd name="T10" fmla="*/ 24 w 105"/>
                  <a:gd name="T11" fmla="*/ 138 h 233"/>
                  <a:gd name="T12" fmla="*/ 0 w 105"/>
                  <a:gd name="T13" fmla="*/ 172 h 233"/>
                  <a:gd name="T14" fmla="*/ 25 w 105"/>
                  <a:gd name="T15" fmla="*/ 206 h 233"/>
                  <a:gd name="T16" fmla="*/ 8 w 105"/>
                  <a:gd name="T17" fmla="*/ 232 h 233"/>
                  <a:gd name="T18" fmla="*/ 9 w 105"/>
                  <a:gd name="T19" fmla="*/ 233 h 233"/>
                  <a:gd name="T20" fmla="*/ 105 w 105"/>
                  <a:gd name="T21" fmla="*/ 197 h 233"/>
                  <a:gd name="T22" fmla="*/ 105 w 105"/>
                  <a:gd name="T2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233">
                    <a:moveTo>
                      <a:pt x="10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2"/>
                      <a:pt x="10" y="65"/>
                      <a:pt x="24" y="70"/>
                    </a:cubicBezTo>
                    <a:cubicBezTo>
                      <a:pt x="10" y="75"/>
                      <a:pt x="0" y="88"/>
                      <a:pt x="0" y="104"/>
                    </a:cubicBezTo>
                    <a:cubicBezTo>
                      <a:pt x="0" y="120"/>
                      <a:pt x="10" y="133"/>
                      <a:pt x="24" y="138"/>
                    </a:cubicBezTo>
                    <a:cubicBezTo>
                      <a:pt x="10" y="143"/>
                      <a:pt x="0" y="156"/>
                      <a:pt x="0" y="172"/>
                    </a:cubicBezTo>
                    <a:cubicBezTo>
                      <a:pt x="0" y="188"/>
                      <a:pt x="10" y="201"/>
                      <a:pt x="25" y="206"/>
                    </a:cubicBezTo>
                    <a:cubicBezTo>
                      <a:pt x="15" y="210"/>
                      <a:pt x="8" y="220"/>
                      <a:pt x="8" y="232"/>
                    </a:cubicBezTo>
                    <a:cubicBezTo>
                      <a:pt x="9" y="233"/>
                      <a:pt x="9" y="233"/>
                      <a:pt x="9" y="233"/>
                    </a:cubicBezTo>
                    <a:cubicBezTo>
                      <a:pt x="105" y="197"/>
                      <a:pt x="105" y="197"/>
                      <a:pt x="105" y="197"/>
                    </a:cubicBezTo>
                    <a:cubicBezTo>
                      <a:pt x="105" y="0"/>
                      <a:pt x="105" y="0"/>
                      <a:pt x="105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78"/>
              <p:cNvSpPr>
                <a:spLocks/>
              </p:cNvSpPr>
              <p:nvPr/>
            </p:nvSpPr>
            <p:spPr bwMode="auto">
              <a:xfrm>
                <a:off x="4376738" y="5502275"/>
                <a:ext cx="247650" cy="146050"/>
              </a:xfrm>
              <a:custGeom>
                <a:avLst/>
                <a:gdLst>
                  <a:gd name="T0" fmla="*/ 156 w 156"/>
                  <a:gd name="T1" fmla="*/ 0 h 92"/>
                  <a:gd name="T2" fmla="*/ 0 w 156"/>
                  <a:gd name="T3" fmla="*/ 59 h 92"/>
                  <a:gd name="T4" fmla="*/ 10 w 156"/>
                  <a:gd name="T5" fmla="*/ 69 h 92"/>
                  <a:gd name="T6" fmla="*/ 156 w 156"/>
                  <a:gd name="T7" fmla="*/ 92 h 92"/>
                  <a:gd name="T8" fmla="*/ 156 w 15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2">
                    <a:moveTo>
                      <a:pt x="156" y="0"/>
                    </a:moveTo>
                    <a:lnTo>
                      <a:pt x="0" y="59"/>
                    </a:lnTo>
                    <a:lnTo>
                      <a:pt x="10" y="69"/>
                    </a:lnTo>
                    <a:lnTo>
                      <a:pt x="156" y="92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6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9"/>
              <p:cNvSpPr>
                <a:spLocks/>
              </p:cNvSpPr>
              <p:nvPr/>
            </p:nvSpPr>
            <p:spPr bwMode="auto">
              <a:xfrm>
                <a:off x="4376738" y="5502275"/>
                <a:ext cx="247650" cy="146050"/>
              </a:xfrm>
              <a:custGeom>
                <a:avLst/>
                <a:gdLst>
                  <a:gd name="T0" fmla="*/ 156 w 156"/>
                  <a:gd name="T1" fmla="*/ 0 h 92"/>
                  <a:gd name="T2" fmla="*/ 0 w 156"/>
                  <a:gd name="T3" fmla="*/ 59 h 92"/>
                  <a:gd name="T4" fmla="*/ 10 w 156"/>
                  <a:gd name="T5" fmla="*/ 69 h 92"/>
                  <a:gd name="T6" fmla="*/ 156 w 156"/>
                  <a:gd name="T7" fmla="*/ 92 h 92"/>
                  <a:gd name="T8" fmla="*/ 156 w 15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2">
                    <a:moveTo>
                      <a:pt x="156" y="0"/>
                    </a:moveTo>
                    <a:lnTo>
                      <a:pt x="0" y="59"/>
                    </a:lnTo>
                    <a:lnTo>
                      <a:pt x="10" y="69"/>
                    </a:lnTo>
                    <a:lnTo>
                      <a:pt x="156" y="92"/>
                    </a:lnTo>
                    <a:lnTo>
                      <a:pt x="1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80"/>
              <p:cNvSpPr>
                <a:spLocks/>
              </p:cNvSpPr>
              <p:nvPr/>
            </p:nvSpPr>
            <p:spPr bwMode="auto">
              <a:xfrm>
                <a:off x="4624388" y="4992688"/>
                <a:ext cx="311150" cy="673100"/>
              </a:xfrm>
              <a:custGeom>
                <a:avLst/>
                <a:gdLst>
                  <a:gd name="T0" fmla="*/ 64 w 120"/>
                  <a:gd name="T1" fmla="*/ 0 h 260"/>
                  <a:gd name="T2" fmla="*/ 0 w 120"/>
                  <a:gd name="T3" fmla="*/ 0 h 260"/>
                  <a:gd name="T4" fmla="*/ 0 w 120"/>
                  <a:gd name="T5" fmla="*/ 197 h 260"/>
                  <a:gd name="T6" fmla="*/ 0 w 120"/>
                  <a:gd name="T7" fmla="*/ 253 h 260"/>
                  <a:gd name="T8" fmla="*/ 48 w 120"/>
                  <a:gd name="T9" fmla="*/ 260 h 260"/>
                  <a:gd name="T10" fmla="*/ 76 w 120"/>
                  <a:gd name="T11" fmla="*/ 232 h 260"/>
                  <a:gd name="T12" fmla="*/ 62 w 120"/>
                  <a:gd name="T13" fmla="*/ 208 h 260"/>
                  <a:gd name="T14" fmla="*/ 76 w 120"/>
                  <a:gd name="T15" fmla="*/ 208 h 260"/>
                  <a:gd name="T16" fmla="*/ 112 w 120"/>
                  <a:gd name="T17" fmla="*/ 172 h 260"/>
                  <a:gd name="T18" fmla="*/ 91 w 120"/>
                  <a:gd name="T19" fmla="*/ 139 h 260"/>
                  <a:gd name="T20" fmla="*/ 120 w 120"/>
                  <a:gd name="T21" fmla="*/ 104 h 260"/>
                  <a:gd name="T22" fmla="*/ 84 w 120"/>
                  <a:gd name="T23" fmla="*/ 68 h 260"/>
                  <a:gd name="T24" fmla="*/ 80 w 120"/>
                  <a:gd name="T25" fmla="*/ 68 h 260"/>
                  <a:gd name="T26" fmla="*/ 100 w 120"/>
                  <a:gd name="T27" fmla="*/ 36 h 260"/>
                  <a:gd name="T28" fmla="*/ 64 w 120"/>
                  <a:gd name="T2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260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48" y="260"/>
                      <a:pt x="48" y="260"/>
                      <a:pt x="48" y="260"/>
                    </a:cubicBezTo>
                    <a:cubicBezTo>
                      <a:pt x="63" y="260"/>
                      <a:pt x="76" y="247"/>
                      <a:pt x="76" y="232"/>
                    </a:cubicBezTo>
                    <a:cubicBezTo>
                      <a:pt x="76" y="222"/>
                      <a:pt x="70" y="213"/>
                      <a:pt x="62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96" y="208"/>
                      <a:pt x="112" y="192"/>
                      <a:pt x="112" y="172"/>
                    </a:cubicBezTo>
                    <a:cubicBezTo>
                      <a:pt x="112" y="157"/>
                      <a:pt x="103" y="145"/>
                      <a:pt x="91" y="139"/>
                    </a:cubicBezTo>
                    <a:cubicBezTo>
                      <a:pt x="107" y="136"/>
                      <a:pt x="120" y="121"/>
                      <a:pt x="120" y="104"/>
                    </a:cubicBezTo>
                    <a:cubicBezTo>
                      <a:pt x="120" y="84"/>
                      <a:pt x="104" y="68"/>
                      <a:pt x="84" y="68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92" y="62"/>
                      <a:pt x="100" y="50"/>
                      <a:pt x="100" y="36"/>
                    </a:cubicBezTo>
                    <a:cubicBezTo>
                      <a:pt x="100" y="16"/>
                      <a:pt x="84" y="0"/>
                      <a:pt x="64" y="0"/>
                    </a:cubicBezTo>
                  </a:path>
                </a:pathLst>
              </a:custGeom>
              <a:solidFill>
                <a:srgbClr val="E6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81"/>
              <p:cNvSpPr>
                <a:spLocks/>
              </p:cNvSpPr>
              <p:nvPr/>
            </p:nvSpPr>
            <p:spPr bwMode="auto">
              <a:xfrm>
                <a:off x="4311650" y="4940300"/>
                <a:ext cx="530225" cy="187325"/>
              </a:xfrm>
              <a:custGeom>
                <a:avLst/>
                <a:gdLst>
                  <a:gd name="T0" fmla="*/ 36 w 205"/>
                  <a:gd name="T1" fmla="*/ 72 h 72"/>
                  <a:gd name="T2" fmla="*/ 169 w 205"/>
                  <a:gd name="T3" fmla="*/ 72 h 72"/>
                  <a:gd name="T4" fmla="*/ 205 w 205"/>
                  <a:gd name="T5" fmla="*/ 36 h 72"/>
                  <a:gd name="T6" fmla="*/ 169 w 205"/>
                  <a:gd name="T7" fmla="*/ 0 h 72"/>
                  <a:gd name="T8" fmla="*/ 36 w 205"/>
                  <a:gd name="T9" fmla="*/ 0 h 72"/>
                  <a:gd name="T10" fmla="*/ 0 w 205"/>
                  <a:gd name="T11" fmla="*/ 36 h 72"/>
                  <a:gd name="T12" fmla="*/ 36 w 20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72">
                    <a:moveTo>
                      <a:pt x="36" y="72"/>
                    </a:moveTo>
                    <a:cubicBezTo>
                      <a:pt x="169" y="72"/>
                      <a:pt x="169" y="72"/>
                      <a:pt x="169" y="72"/>
                    </a:cubicBezTo>
                    <a:cubicBezTo>
                      <a:pt x="189" y="72"/>
                      <a:pt x="205" y="56"/>
                      <a:pt x="205" y="36"/>
                    </a:cubicBezTo>
                    <a:cubicBezTo>
                      <a:pt x="205" y="16"/>
                      <a:pt x="189" y="0"/>
                      <a:pt x="16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2"/>
              <p:cNvSpPr>
                <a:spLocks/>
              </p:cNvSpPr>
              <p:nvPr/>
            </p:nvSpPr>
            <p:spPr bwMode="auto">
              <a:xfrm>
                <a:off x="4311650" y="5116513"/>
                <a:ext cx="582613" cy="187325"/>
              </a:xfrm>
              <a:custGeom>
                <a:avLst/>
                <a:gdLst>
                  <a:gd name="T0" fmla="*/ 36 w 225"/>
                  <a:gd name="T1" fmla="*/ 72 h 72"/>
                  <a:gd name="T2" fmla="*/ 189 w 225"/>
                  <a:gd name="T3" fmla="*/ 72 h 72"/>
                  <a:gd name="T4" fmla="*/ 225 w 225"/>
                  <a:gd name="T5" fmla="*/ 36 h 72"/>
                  <a:gd name="T6" fmla="*/ 189 w 225"/>
                  <a:gd name="T7" fmla="*/ 0 h 72"/>
                  <a:gd name="T8" fmla="*/ 36 w 225"/>
                  <a:gd name="T9" fmla="*/ 0 h 72"/>
                  <a:gd name="T10" fmla="*/ 0 w 225"/>
                  <a:gd name="T11" fmla="*/ 36 h 72"/>
                  <a:gd name="T12" fmla="*/ 36 w 22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36" y="72"/>
                    </a:moveTo>
                    <a:cubicBezTo>
                      <a:pt x="189" y="72"/>
                      <a:pt x="189" y="72"/>
                      <a:pt x="189" y="72"/>
                    </a:cubicBezTo>
                    <a:cubicBezTo>
                      <a:pt x="209" y="72"/>
                      <a:pt x="225" y="56"/>
                      <a:pt x="225" y="36"/>
                    </a:cubicBezTo>
                    <a:cubicBezTo>
                      <a:pt x="225" y="16"/>
                      <a:pt x="209" y="0"/>
                      <a:pt x="18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83"/>
              <p:cNvSpPr>
                <a:spLocks/>
              </p:cNvSpPr>
              <p:nvPr/>
            </p:nvSpPr>
            <p:spPr bwMode="auto">
              <a:xfrm>
                <a:off x="4311650" y="5292725"/>
                <a:ext cx="561975" cy="187325"/>
              </a:xfrm>
              <a:custGeom>
                <a:avLst/>
                <a:gdLst>
                  <a:gd name="T0" fmla="*/ 181 w 217"/>
                  <a:gd name="T1" fmla="*/ 0 h 72"/>
                  <a:gd name="T2" fmla="*/ 36 w 217"/>
                  <a:gd name="T3" fmla="*/ 0 h 72"/>
                  <a:gd name="T4" fmla="*/ 0 w 217"/>
                  <a:gd name="T5" fmla="*/ 36 h 72"/>
                  <a:gd name="T6" fmla="*/ 36 w 217"/>
                  <a:gd name="T7" fmla="*/ 72 h 72"/>
                  <a:gd name="T8" fmla="*/ 181 w 217"/>
                  <a:gd name="T9" fmla="*/ 72 h 72"/>
                  <a:gd name="T10" fmla="*/ 217 w 217"/>
                  <a:gd name="T11" fmla="*/ 36 h 72"/>
                  <a:gd name="T12" fmla="*/ 181 w 217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72">
                    <a:moveTo>
                      <a:pt x="181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201" y="72"/>
                      <a:pt x="217" y="56"/>
                      <a:pt x="217" y="36"/>
                    </a:cubicBezTo>
                    <a:cubicBezTo>
                      <a:pt x="217" y="16"/>
                      <a:pt x="201" y="0"/>
                      <a:pt x="181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4"/>
              <p:cNvSpPr>
                <a:spLocks/>
              </p:cNvSpPr>
              <p:nvPr/>
            </p:nvSpPr>
            <p:spPr bwMode="auto">
              <a:xfrm>
                <a:off x="4332288" y="5468938"/>
                <a:ext cx="447675" cy="144462"/>
              </a:xfrm>
              <a:custGeom>
                <a:avLst/>
                <a:gdLst>
                  <a:gd name="T0" fmla="*/ 28 w 173"/>
                  <a:gd name="T1" fmla="*/ 56 h 56"/>
                  <a:gd name="T2" fmla="*/ 145 w 173"/>
                  <a:gd name="T3" fmla="*/ 56 h 56"/>
                  <a:gd name="T4" fmla="*/ 173 w 173"/>
                  <a:gd name="T5" fmla="*/ 28 h 56"/>
                  <a:gd name="T6" fmla="*/ 145 w 173"/>
                  <a:gd name="T7" fmla="*/ 0 h 56"/>
                  <a:gd name="T8" fmla="*/ 28 w 173"/>
                  <a:gd name="T9" fmla="*/ 0 h 56"/>
                  <a:gd name="T10" fmla="*/ 0 w 173"/>
                  <a:gd name="T11" fmla="*/ 28 h 56"/>
                  <a:gd name="T12" fmla="*/ 28 w 173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6">
                    <a:moveTo>
                      <a:pt x="28" y="56"/>
                    </a:moveTo>
                    <a:cubicBezTo>
                      <a:pt x="145" y="56"/>
                      <a:pt x="145" y="56"/>
                      <a:pt x="145" y="56"/>
                    </a:cubicBezTo>
                    <a:cubicBezTo>
                      <a:pt x="160" y="56"/>
                      <a:pt x="173" y="43"/>
                      <a:pt x="173" y="28"/>
                    </a:cubicBezTo>
                    <a:cubicBezTo>
                      <a:pt x="173" y="12"/>
                      <a:pt x="160" y="0"/>
                      <a:pt x="14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6"/>
                      <a:pt x="28" y="56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85"/>
              <p:cNvSpPr>
                <a:spLocks/>
              </p:cNvSpPr>
              <p:nvPr/>
            </p:nvSpPr>
            <p:spPr bwMode="auto">
              <a:xfrm>
                <a:off x="7545388" y="4992688"/>
                <a:ext cx="269875" cy="603250"/>
              </a:xfrm>
              <a:custGeom>
                <a:avLst/>
                <a:gdLst>
                  <a:gd name="T0" fmla="*/ 68 w 104"/>
                  <a:gd name="T1" fmla="*/ 0 h 233"/>
                  <a:gd name="T2" fmla="*/ 0 w 104"/>
                  <a:gd name="T3" fmla="*/ 0 h 233"/>
                  <a:gd name="T4" fmla="*/ 0 w 104"/>
                  <a:gd name="T5" fmla="*/ 198 h 233"/>
                  <a:gd name="T6" fmla="*/ 95 w 104"/>
                  <a:gd name="T7" fmla="*/ 233 h 233"/>
                  <a:gd name="T8" fmla="*/ 96 w 104"/>
                  <a:gd name="T9" fmla="*/ 232 h 233"/>
                  <a:gd name="T10" fmla="*/ 79 w 104"/>
                  <a:gd name="T11" fmla="*/ 206 h 233"/>
                  <a:gd name="T12" fmla="*/ 104 w 104"/>
                  <a:gd name="T13" fmla="*/ 172 h 233"/>
                  <a:gd name="T14" fmla="*/ 80 w 104"/>
                  <a:gd name="T15" fmla="*/ 138 h 233"/>
                  <a:gd name="T16" fmla="*/ 104 w 104"/>
                  <a:gd name="T17" fmla="*/ 104 h 233"/>
                  <a:gd name="T18" fmla="*/ 80 w 104"/>
                  <a:gd name="T19" fmla="*/ 70 h 233"/>
                  <a:gd name="T20" fmla="*/ 104 w 104"/>
                  <a:gd name="T21" fmla="*/ 36 h 233"/>
                  <a:gd name="T22" fmla="*/ 68 w 104"/>
                  <a:gd name="T2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233">
                    <a:moveTo>
                      <a:pt x="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6" y="232"/>
                      <a:pt x="96" y="232"/>
                      <a:pt x="96" y="232"/>
                    </a:cubicBezTo>
                    <a:cubicBezTo>
                      <a:pt x="96" y="220"/>
                      <a:pt x="89" y="210"/>
                      <a:pt x="79" y="206"/>
                    </a:cubicBezTo>
                    <a:cubicBezTo>
                      <a:pt x="94" y="201"/>
                      <a:pt x="104" y="188"/>
                      <a:pt x="104" y="172"/>
                    </a:cubicBezTo>
                    <a:cubicBezTo>
                      <a:pt x="104" y="156"/>
                      <a:pt x="94" y="143"/>
                      <a:pt x="80" y="138"/>
                    </a:cubicBezTo>
                    <a:cubicBezTo>
                      <a:pt x="94" y="133"/>
                      <a:pt x="104" y="120"/>
                      <a:pt x="104" y="104"/>
                    </a:cubicBezTo>
                    <a:cubicBezTo>
                      <a:pt x="104" y="88"/>
                      <a:pt x="94" y="75"/>
                      <a:pt x="80" y="70"/>
                    </a:cubicBezTo>
                    <a:cubicBezTo>
                      <a:pt x="94" y="65"/>
                      <a:pt x="104" y="52"/>
                      <a:pt x="104" y="36"/>
                    </a:cubicBezTo>
                    <a:cubicBezTo>
                      <a:pt x="104" y="16"/>
                      <a:pt x="88" y="0"/>
                      <a:pt x="68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86"/>
              <p:cNvSpPr>
                <a:spLocks/>
              </p:cNvSpPr>
              <p:nvPr/>
            </p:nvSpPr>
            <p:spPr bwMode="auto">
              <a:xfrm>
                <a:off x="7545388" y="5505450"/>
                <a:ext cx="246063" cy="139700"/>
              </a:xfrm>
              <a:custGeom>
                <a:avLst/>
                <a:gdLst>
                  <a:gd name="T0" fmla="*/ 0 w 155"/>
                  <a:gd name="T1" fmla="*/ 0 h 88"/>
                  <a:gd name="T2" fmla="*/ 0 w 155"/>
                  <a:gd name="T3" fmla="*/ 88 h 88"/>
                  <a:gd name="T4" fmla="*/ 145 w 155"/>
                  <a:gd name="T5" fmla="*/ 67 h 88"/>
                  <a:gd name="T6" fmla="*/ 155 w 155"/>
                  <a:gd name="T7" fmla="*/ 57 h 88"/>
                  <a:gd name="T8" fmla="*/ 0 w 155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8">
                    <a:moveTo>
                      <a:pt x="0" y="0"/>
                    </a:moveTo>
                    <a:lnTo>
                      <a:pt x="0" y="88"/>
                    </a:lnTo>
                    <a:lnTo>
                      <a:pt x="145" y="67"/>
                    </a:lnTo>
                    <a:lnTo>
                      <a:pt x="15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87"/>
              <p:cNvSpPr>
                <a:spLocks/>
              </p:cNvSpPr>
              <p:nvPr/>
            </p:nvSpPr>
            <p:spPr bwMode="auto">
              <a:xfrm>
                <a:off x="7545388" y="5505450"/>
                <a:ext cx="246063" cy="139700"/>
              </a:xfrm>
              <a:custGeom>
                <a:avLst/>
                <a:gdLst>
                  <a:gd name="T0" fmla="*/ 0 w 155"/>
                  <a:gd name="T1" fmla="*/ 0 h 88"/>
                  <a:gd name="T2" fmla="*/ 0 w 155"/>
                  <a:gd name="T3" fmla="*/ 88 h 88"/>
                  <a:gd name="T4" fmla="*/ 145 w 155"/>
                  <a:gd name="T5" fmla="*/ 67 h 88"/>
                  <a:gd name="T6" fmla="*/ 155 w 155"/>
                  <a:gd name="T7" fmla="*/ 57 h 88"/>
                  <a:gd name="T8" fmla="*/ 0 w 155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8">
                    <a:moveTo>
                      <a:pt x="0" y="0"/>
                    </a:moveTo>
                    <a:lnTo>
                      <a:pt x="0" y="88"/>
                    </a:lnTo>
                    <a:lnTo>
                      <a:pt x="145" y="67"/>
                    </a:lnTo>
                    <a:lnTo>
                      <a:pt x="155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8"/>
              <p:cNvSpPr>
                <a:spLocks/>
              </p:cNvSpPr>
              <p:nvPr/>
            </p:nvSpPr>
            <p:spPr bwMode="auto">
              <a:xfrm>
                <a:off x="7232650" y="4992688"/>
                <a:ext cx="312738" cy="673100"/>
              </a:xfrm>
              <a:custGeom>
                <a:avLst/>
                <a:gdLst>
                  <a:gd name="T0" fmla="*/ 121 w 121"/>
                  <a:gd name="T1" fmla="*/ 0 h 260"/>
                  <a:gd name="T2" fmla="*/ 56 w 121"/>
                  <a:gd name="T3" fmla="*/ 0 h 260"/>
                  <a:gd name="T4" fmla="*/ 20 w 121"/>
                  <a:gd name="T5" fmla="*/ 36 h 260"/>
                  <a:gd name="T6" fmla="*/ 40 w 121"/>
                  <a:gd name="T7" fmla="*/ 68 h 260"/>
                  <a:gd name="T8" fmla="*/ 36 w 121"/>
                  <a:gd name="T9" fmla="*/ 68 h 260"/>
                  <a:gd name="T10" fmla="*/ 0 w 121"/>
                  <a:gd name="T11" fmla="*/ 104 h 260"/>
                  <a:gd name="T12" fmla="*/ 29 w 121"/>
                  <a:gd name="T13" fmla="*/ 139 h 260"/>
                  <a:gd name="T14" fmla="*/ 8 w 121"/>
                  <a:gd name="T15" fmla="*/ 172 h 260"/>
                  <a:gd name="T16" fmla="*/ 44 w 121"/>
                  <a:gd name="T17" fmla="*/ 208 h 260"/>
                  <a:gd name="T18" fmla="*/ 58 w 121"/>
                  <a:gd name="T19" fmla="*/ 208 h 260"/>
                  <a:gd name="T20" fmla="*/ 44 w 121"/>
                  <a:gd name="T21" fmla="*/ 232 h 260"/>
                  <a:gd name="T22" fmla="*/ 72 w 121"/>
                  <a:gd name="T23" fmla="*/ 260 h 260"/>
                  <a:gd name="T24" fmla="*/ 121 w 121"/>
                  <a:gd name="T25" fmla="*/ 252 h 260"/>
                  <a:gd name="T26" fmla="*/ 121 w 121"/>
                  <a:gd name="T27" fmla="*/ 198 h 260"/>
                  <a:gd name="T28" fmla="*/ 121 w 121"/>
                  <a:gd name="T2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260">
                    <a:moveTo>
                      <a:pt x="12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6" y="0"/>
                      <a:pt x="20" y="16"/>
                      <a:pt x="20" y="36"/>
                    </a:cubicBezTo>
                    <a:cubicBezTo>
                      <a:pt x="20" y="50"/>
                      <a:pt x="28" y="62"/>
                      <a:pt x="40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16" y="68"/>
                      <a:pt x="0" y="84"/>
                      <a:pt x="0" y="104"/>
                    </a:cubicBezTo>
                    <a:cubicBezTo>
                      <a:pt x="0" y="121"/>
                      <a:pt x="13" y="136"/>
                      <a:pt x="29" y="139"/>
                    </a:cubicBezTo>
                    <a:cubicBezTo>
                      <a:pt x="17" y="145"/>
                      <a:pt x="8" y="157"/>
                      <a:pt x="8" y="172"/>
                    </a:cubicBezTo>
                    <a:cubicBezTo>
                      <a:pt x="8" y="192"/>
                      <a:pt x="24" y="208"/>
                      <a:pt x="44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0" y="213"/>
                      <a:pt x="44" y="222"/>
                      <a:pt x="44" y="232"/>
                    </a:cubicBezTo>
                    <a:cubicBezTo>
                      <a:pt x="44" y="247"/>
                      <a:pt x="57" y="260"/>
                      <a:pt x="72" y="260"/>
                    </a:cubicBezTo>
                    <a:cubicBezTo>
                      <a:pt x="121" y="252"/>
                      <a:pt x="121" y="252"/>
                      <a:pt x="121" y="252"/>
                    </a:cubicBezTo>
                    <a:cubicBezTo>
                      <a:pt x="121" y="198"/>
                      <a:pt x="121" y="198"/>
                      <a:pt x="121" y="198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E6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9"/>
              <p:cNvSpPr>
                <a:spLocks/>
              </p:cNvSpPr>
              <p:nvPr/>
            </p:nvSpPr>
            <p:spPr bwMode="auto">
              <a:xfrm>
                <a:off x="7326313" y="4940300"/>
                <a:ext cx="530225" cy="187325"/>
              </a:xfrm>
              <a:custGeom>
                <a:avLst/>
                <a:gdLst>
                  <a:gd name="T0" fmla="*/ 169 w 205"/>
                  <a:gd name="T1" fmla="*/ 0 h 72"/>
                  <a:gd name="T2" fmla="*/ 36 w 205"/>
                  <a:gd name="T3" fmla="*/ 0 h 72"/>
                  <a:gd name="T4" fmla="*/ 0 w 205"/>
                  <a:gd name="T5" fmla="*/ 36 h 72"/>
                  <a:gd name="T6" fmla="*/ 36 w 205"/>
                  <a:gd name="T7" fmla="*/ 72 h 72"/>
                  <a:gd name="T8" fmla="*/ 169 w 205"/>
                  <a:gd name="T9" fmla="*/ 72 h 72"/>
                  <a:gd name="T10" fmla="*/ 205 w 205"/>
                  <a:gd name="T11" fmla="*/ 36 h 72"/>
                  <a:gd name="T12" fmla="*/ 169 w 205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72">
                    <a:moveTo>
                      <a:pt x="16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89" y="72"/>
                      <a:pt x="205" y="56"/>
                      <a:pt x="205" y="36"/>
                    </a:cubicBezTo>
                    <a:cubicBezTo>
                      <a:pt x="205" y="16"/>
                      <a:pt x="189" y="0"/>
                      <a:pt x="169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90"/>
              <p:cNvSpPr>
                <a:spLocks/>
              </p:cNvSpPr>
              <p:nvPr/>
            </p:nvSpPr>
            <p:spPr bwMode="auto">
              <a:xfrm>
                <a:off x="7273925" y="5116513"/>
                <a:ext cx="582613" cy="187325"/>
              </a:xfrm>
              <a:custGeom>
                <a:avLst/>
                <a:gdLst>
                  <a:gd name="T0" fmla="*/ 189 w 225"/>
                  <a:gd name="T1" fmla="*/ 0 h 72"/>
                  <a:gd name="T2" fmla="*/ 36 w 225"/>
                  <a:gd name="T3" fmla="*/ 0 h 72"/>
                  <a:gd name="T4" fmla="*/ 0 w 225"/>
                  <a:gd name="T5" fmla="*/ 36 h 72"/>
                  <a:gd name="T6" fmla="*/ 36 w 225"/>
                  <a:gd name="T7" fmla="*/ 72 h 72"/>
                  <a:gd name="T8" fmla="*/ 189 w 225"/>
                  <a:gd name="T9" fmla="*/ 72 h 72"/>
                  <a:gd name="T10" fmla="*/ 225 w 225"/>
                  <a:gd name="T11" fmla="*/ 36 h 72"/>
                  <a:gd name="T12" fmla="*/ 189 w 225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18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209" y="72"/>
                      <a:pt x="225" y="56"/>
                      <a:pt x="225" y="36"/>
                    </a:cubicBezTo>
                    <a:cubicBezTo>
                      <a:pt x="225" y="16"/>
                      <a:pt x="209" y="0"/>
                      <a:pt x="189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91"/>
              <p:cNvSpPr>
                <a:spLocks/>
              </p:cNvSpPr>
              <p:nvPr/>
            </p:nvSpPr>
            <p:spPr bwMode="auto">
              <a:xfrm>
                <a:off x="7294563" y="5292725"/>
                <a:ext cx="561975" cy="187325"/>
              </a:xfrm>
              <a:custGeom>
                <a:avLst/>
                <a:gdLst>
                  <a:gd name="T0" fmla="*/ 36 w 217"/>
                  <a:gd name="T1" fmla="*/ 72 h 72"/>
                  <a:gd name="T2" fmla="*/ 181 w 217"/>
                  <a:gd name="T3" fmla="*/ 72 h 72"/>
                  <a:gd name="T4" fmla="*/ 217 w 217"/>
                  <a:gd name="T5" fmla="*/ 36 h 72"/>
                  <a:gd name="T6" fmla="*/ 181 w 217"/>
                  <a:gd name="T7" fmla="*/ 0 h 72"/>
                  <a:gd name="T8" fmla="*/ 36 w 217"/>
                  <a:gd name="T9" fmla="*/ 0 h 72"/>
                  <a:gd name="T10" fmla="*/ 0 w 217"/>
                  <a:gd name="T11" fmla="*/ 36 h 72"/>
                  <a:gd name="T12" fmla="*/ 36 w 217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72">
                    <a:moveTo>
                      <a:pt x="36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201" y="72"/>
                      <a:pt x="217" y="56"/>
                      <a:pt x="217" y="36"/>
                    </a:cubicBezTo>
                    <a:cubicBezTo>
                      <a:pt x="217" y="16"/>
                      <a:pt x="201" y="0"/>
                      <a:pt x="18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92"/>
              <p:cNvSpPr>
                <a:spLocks/>
              </p:cNvSpPr>
              <p:nvPr/>
            </p:nvSpPr>
            <p:spPr bwMode="auto">
              <a:xfrm>
                <a:off x="7388225" y="5468938"/>
                <a:ext cx="447675" cy="144462"/>
              </a:xfrm>
              <a:custGeom>
                <a:avLst/>
                <a:gdLst>
                  <a:gd name="T0" fmla="*/ 145 w 173"/>
                  <a:gd name="T1" fmla="*/ 0 h 56"/>
                  <a:gd name="T2" fmla="*/ 28 w 173"/>
                  <a:gd name="T3" fmla="*/ 0 h 56"/>
                  <a:gd name="T4" fmla="*/ 0 w 173"/>
                  <a:gd name="T5" fmla="*/ 28 h 56"/>
                  <a:gd name="T6" fmla="*/ 28 w 173"/>
                  <a:gd name="T7" fmla="*/ 56 h 56"/>
                  <a:gd name="T8" fmla="*/ 145 w 173"/>
                  <a:gd name="T9" fmla="*/ 56 h 56"/>
                  <a:gd name="T10" fmla="*/ 173 w 173"/>
                  <a:gd name="T11" fmla="*/ 28 h 56"/>
                  <a:gd name="T12" fmla="*/ 145 w 17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6">
                    <a:moveTo>
                      <a:pt x="145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61" y="56"/>
                      <a:pt x="173" y="43"/>
                      <a:pt x="173" y="28"/>
                    </a:cubicBezTo>
                    <a:cubicBezTo>
                      <a:pt x="173" y="12"/>
                      <a:pt x="161" y="0"/>
                      <a:pt x="145" y="0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2076450" y="4797425"/>
              <a:ext cx="2201863" cy="2063750"/>
              <a:chOff x="2076450" y="4797425"/>
              <a:chExt cx="2201863" cy="2063750"/>
            </a:xfrm>
          </p:grpSpPr>
          <p:sp>
            <p:nvSpPr>
              <p:cNvPr id="198" name="Freeform 93"/>
              <p:cNvSpPr>
                <a:spLocks/>
              </p:cNvSpPr>
              <p:nvPr/>
            </p:nvSpPr>
            <p:spPr bwMode="auto">
              <a:xfrm>
                <a:off x="2128838" y="5459413"/>
                <a:ext cx="230188" cy="263525"/>
              </a:xfrm>
              <a:custGeom>
                <a:avLst/>
                <a:gdLst>
                  <a:gd name="T0" fmla="*/ 63 w 89"/>
                  <a:gd name="T1" fmla="*/ 102 h 102"/>
                  <a:gd name="T2" fmla="*/ 45 w 89"/>
                  <a:gd name="T3" fmla="*/ 93 h 102"/>
                  <a:gd name="T4" fmla="*/ 7 w 89"/>
                  <a:gd name="T5" fmla="*/ 38 h 102"/>
                  <a:gd name="T6" fmla="*/ 13 w 89"/>
                  <a:gd name="T7" fmla="*/ 7 h 102"/>
                  <a:gd name="T8" fmla="*/ 44 w 89"/>
                  <a:gd name="T9" fmla="*/ 13 h 102"/>
                  <a:gd name="T10" fmla="*/ 81 w 89"/>
                  <a:gd name="T11" fmla="*/ 67 h 102"/>
                  <a:gd name="T12" fmla="*/ 76 w 89"/>
                  <a:gd name="T13" fmla="*/ 98 h 102"/>
                  <a:gd name="T14" fmla="*/ 63 w 8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102">
                    <a:moveTo>
                      <a:pt x="63" y="102"/>
                    </a:moveTo>
                    <a:cubicBezTo>
                      <a:pt x="56" y="102"/>
                      <a:pt x="49" y="99"/>
                      <a:pt x="45" y="93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28"/>
                      <a:pt x="3" y="14"/>
                      <a:pt x="13" y="7"/>
                    </a:cubicBezTo>
                    <a:cubicBezTo>
                      <a:pt x="23" y="0"/>
                      <a:pt x="37" y="3"/>
                      <a:pt x="44" y="13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9" y="77"/>
                      <a:pt x="86" y="91"/>
                      <a:pt x="76" y="98"/>
                    </a:cubicBezTo>
                    <a:cubicBezTo>
                      <a:pt x="72" y="101"/>
                      <a:pt x="68" y="102"/>
                      <a:pt x="63" y="10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94"/>
              <p:cNvSpPr>
                <a:spLocks/>
              </p:cNvSpPr>
              <p:nvPr/>
            </p:nvSpPr>
            <p:spPr bwMode="auto">
              <a:xfrm>
                <a:off x="4030663" y="5459413"/>
                <a:ext cx="227013" cy="263525"/>
              </a:xfrm>
              <a:custGeom>
                <a:avLst/>
                <a:gdLst>
                  <a:gd name="T0" fmla="*/ 26 w 88"/>
                  <a:gd name="T1" fmla="*/ 102 h 102"/>
                  <a:gd name="T2" fmla="*/ 13 w 88"/>
                  <a:gd name="T3" fmla="*/ 98 h 102"/>
                  <a:gd name="T4" fmla="*/ 7 w 88"/>
                  <a:gd name="T5" fmla="*/ 67 h 102"/>
                  <a:gd name="T6" fmla="*/ 45 w 88"/>
                  <a:gd name="T7" fmla="*/ 13 h 102"/>
                  <a:gd name="T8" fmla="*/ 76 w 88"/>
                  <a:gd name="T9" fmla="*/ 7 h 102"/>
                  <a:gd name="T10" fmla="*/ 81 w 88"/>
                  <a:gd name="T11" fmla="*/ 38 h 102"/>
                  <a:gd name="T12" fmla="*/ 44 w 88"/>
                  <a:gd name="T13" fmla="*/ 93 h 102"/>
                  <a:gd name="T14" fmla="*/ 26 w 88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102">
                    <a:moveTo>
                      <a:pt x="26" y="102"/>
                    </a:moveTo>
                    <a:cubicBezTo>
                      <a:pt x="21" y="102"/>
                      <a:pt x="17" y="101"/>
                      <a:pt x="13" y="98"/>
                    </a:cubicBezTo>
                    <a:cubicBezTo>
                      <a:pt x="3" y="91"/>
                      <a:pt x="0" y="77"/>
                      <a:pt x="7" y="6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52" y="3"/>
                      <a:pt x="65" y="0"/>
                      <a:pt x="76" y="7"/>
                    </a:cubicBezTo>
                    <a:cubicBezTo>
                      <a:pt x="86" y="14"/>
                      <a:pt x="88" y="28"/>
                      <a:pt x="81" y="38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0" y="99"/>
                      <a:pt x="33" y="102"/>
                      <a:pt x="26" y="10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95"/>
              <p:cNvSpPr>
                <a:spLocks/>
              </p:cNvSpPr>
              <p:nvPr/>
            </p:nvSpPr>
            <p:spPr bwMode="auto">
              <a:xfrm>
                <a:off x="3714750" y="5969000"/>
                <a:ext cx="525463" cy="892175"/>
              </a:xfrm>
              <a:custGeom>
                <a:avLst/>
                <a:gdLst>
                  <a:gd name="T0" fmla="*/ 203 w 203"/>
                  <a:gd name="T1" fmla="*/ 42 h 344"/>
                  <a:gd name="T2" fmla="*/ 108 w 203"/>
                  <a:gd name="T3" fmla="*/ 122 h 344"/>
                  <a:gd name="T4" fmla="*/ 98 w 203"/>
                  <a:gd name="T5" fmla="*/ 344 h 344"/>
                  <a:gd name="T6" fmla="*/ 0 w 203"/>
                  <a:gd name="T7" fmla="*/ 344 h 344"/>
                  <a:gd name="T8" fmla="*/ 38 w 203"/>
                  <a:gd name="T9" fmla="*/ 127 h 344"/>
                  <a:gd name="T10" fmla="*/ 93 w 203"/>
                  <a:gd name="T11" fmla="*/ 0 h 344"/>
                  <a:gd name="T12" fmla="*/ 203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203" y="42"/>
                    </a:moveTo>
                    <a:cubicBezTo>
                      <a:pt x="203" y="42"/>
                      <a:pt x="128" y="90"/>
                      <a:pt x="108" y="122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203" y="42"/>
                      <a:pt x="203" y="42"/>
                      <a:pt x="203" y="4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6"/>
              <p:cNvSpPr>
                <a:spLocks/>
              </p:cNvSpPr>
              <p:nvPr/>
            </p:nvSpPr>
            <p:spPr bwMode="auto">
              <a:xfrm>
                <a:off x="3714750" y="6389688"/>
                <a:ext cx="309563" cy="471487"/>
              </a:xfrm>
              <a:custGeom>
                <a:avLst/>
                <a:gdLst>
                  <a:gd name="T0" fmla="*/ 0 w 195"/>
                  <a:gd name="T1" fmla="*/ 297 h 297"/>
                  <a:gd name="T2" fmla="*/ 163 w 195"/>
                  <a:gd name="T3" fmla="*/ 297 h 297"/>
                  <a:gd name="T4" fmla="*/ 195 w 195"/>
                  <a:gd name="T5" fmla="*/ 0 h 297"/>
                  <a:gd name="T6" fmla="*/ 36 w 195"/>
                  <a:gd name="T7" fmla="*/ 0 h 297"/>
                  <a:gd name="T8" fmla="*/ 0 w 195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97">
                    <a:moveTo>
                      <a:pt x="0" y="297"/>
                    </a:moveTo>
                    <a:lnTo>
                      <a:pt x="163" y="297"/>
                    </a:lnTo>
                    <a:lnTo>
                      <a:pt x="195" y="0"/>
                    </a:lnTo>
                    <a:lnTo>
                      <a:pt x="36" y="0"/>
                    </a:lnTo>
                    <a:lnTo>
                      <a:pt x="0" y="297"/>
                    </a:lnTo>
                    <a:close/>
                  </a:path>
                </a:pathLst>
              </a:custGeom>
              <a:solidFill>
                <a:srgbClr val="A09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97"/>
              <p:cNvSpPr>
                <a:spLocks/>
              </p:cNvSpPr>
              <p:nvPr/>
            </p:nvSpPr>
            <p:spPr bwMode="auto">
              <a:xfrm>
                <a:off x="3698875" y="6497638"/>
                <a:ext cx="320675" cy="363537"/>
              </a:xfrm>
              <a:custGeom>
                <a:avLst/>
                <a:gdLst>
                  <a:gd name="T0" fmla="*/ 0 w 202"/>
                  <a:gd name="T1" fmla="*/ 229 h 229"/>
                  <a:gd name="T2" fmla="*/ 174 w 202"/>
                  <a:gd name="T3" fmla="*/ 229 h 229"/>
                  <a:gd name="T4" fmla="*/ 202 w 202"/>
                  <a:gd name="T5" fmla="*/ 0 h 229"/>
                  <a:gd name="T6" fmla="*/ 31 w 202"/>
                  <a:gd name="T7" fmla="*/ 0 h 229"/>
                  <a:gd name="T8" fmla="*/ 0 w 20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9">
                    <a:moveTo>
                      <a:pt x="0" y="229"/>
                    </a:moveTo>
                    <a:lnTo>
                      <a:pt x="174" y="229"/>
                    </a:lnTo>
                    <a:lnTo>
                      <a:pt x="202" y="0"/>
                    </a:lnTo>
                    <a:lnTo>
                      <a:pt x="3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756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98"/>
              <p:cNvSpPr>
                <a:spLocks/>
              </p:cNvSpPr>
              <p:nvPr/>
            </p:nvSpPr>
            <p:spPr bwMode="auto">
              <a:xfrm>
                <a:off x="3994150" y="6283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99"/>
              <p:cNvSpPr>
                <a:spLocks/>
              </p:cNvSpPr>
              <p:nvPr/>
            </p:nvSpPr>
            <p:spPr bwMode="auto">
              <a:xfrm>
                <a:off x="3797300" y="6283325"/>
                <a:ext cx="196850" cy="92075"/>
              </a:xfrm>
              <a:custGeom>
                <a:avLst/>
                <a:gdLst>
                  <a:gd name="T0" fmla="*/ 76 w 76"/>
                  <a:gd name="T1" fmla="*/ 0 h 36"/>
                  <a:gd name="T2" fmla="*/ 3 w 76"/>
                  <a:gd name="T3" fmla="*/ 20 h 36"/>
                  <a:gd name="T4" fmla="*/ 0 w 76"/>
                  <a:gd name="T5" fmla="*/ 36 h 36"/>
                  <a:gd name="T6" fmla="*/ 76 w 76"/>
                  <a:gd name="T7" fmla="*/ 0 h 36"/>
                  <a:gd name="T8" fmla="*/ 76 w 7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76" y="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00"/>
              <p:cNvSpPr>
                <a:spLocks/>
              </p:cNvSpPr>
              <p:nvPr/>
            </p:nvSpPr>
            <p:spPr bwMode="auto">
              <a:xfrm>
                <a:off x="2116138" y="5969000"/>
                <a:ext cx="525463" cy="892175"/>
              </a:xfrm>
              <a:custGeom>
                <a:avLst/>
                <a:gdLst>
                  <a:gd name="T0" fmla="*/ 0 w 203"/>
                  <a:gd name="T1" fmla="*/ 42 h 344"/>
                  <a:gd name="T2" fmla="*/ 95 w 203"/>
                  <a:gd name="T3" fmla="*/ 122 h 344"/>
                  <a:gd name="T4" fmla="*/ 105 w 203"/>
                  <a:gd name="T5" fmla="*/ 344 h 344"/>
                  <a:gd name="T6" fmla="*/ 203 w 203"/>
                  <a:gd name="T7" fmla="*/ 344 h 344"/>
                  <a:gd name="T8" fmla="*/ 165 w 203"/>
                  <a:gd name="T9" fmla="*/ 127 h 344"/>
                  <a:gd name="T10" fmla="*/ 110 w 203"/>
                  <a:gd name="T11" fmla="*/ 0 h 344"/>
                  <a:gd name="T12" fmla="*/ 0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0" y="42"/>
                    </a:moveTo>
                    <a:cubicBezTo>
                      <a:pt x="0" y="42"/>
                      <a:pt x="74" y="90"/>
                      <a:pt x="95" y="122"/>
                    </a:cubicBezTo>
                    <a:cubicBezTo>
                      <a:pt x="105" y="344"/>
                      <a:pt x="105" y="344"/>
                      <a:pt x="105" y="344"/>
                    </a:cubicBezTo>
                    <a:cubicBezTo>
                      <a:pt x="203" y="344"/>
                      <a:pt x="203" y="344"/>
                      <a:pt x="203" y="344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2"/>
                      <a:pt x="0" y="42"/>
                      <a:pt x="0" y="42"/>
                    </a:cubicBezTo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01"/>
              <p:cNvSpPr>
                <a:spLocks/>
              </p:cNvSpPr>
              <p:nvPr/>
            </p:nvSpPr>
            <p:spPr bwMode="auto">
              <a:xfrm>
                <a:off x="2330450" y="6389688"/>
                <a:ext cx="311150" cy="471487"/>
              </a:xfrm>
              <a:custGeom>
                <a:avLst/>
                <a:gdLst>
                  <a:gd name="T0" fmla="*/ 196 w 196"/>
                  <a:gd name="T1" fmla="*/ 297 h 297"/>
                  <a:gd name="T2" fmla="*/ 33 w 196"/>
                  <a:gd name="T3" fmla="*/ 297 h 297"/>
                  <a:gd name="T4" fmla="*/ 0 w 196"/>
                  <a:gd name="T5" fmla="*/ 0 h 297"/>
                  <a:gd name="T6" fmla="*/ 158 w 196"/>
                  <a:gd name="T7" fmla="*/ 0 h 297"/>
                  <a:gd name="T8" fmla="*/ 196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196" y="297"/>
                    </a:moveTo>
                    <a:lnTo>
                      <a:pt x="33" y="297"/>
                    </a:lnTo>
                    <a:lnTo>
                      <a:pt x="0" y="0"/>
                    </a:lnTo>
                    <a:lnTo>
                      <a:pt x="158" y="0"/>
                    </a:lnTo>
                    <a:lnTo>
                      <a:pt x="196" y="297"/>
                    </a:lnTo>
                    <a:close/>
                  </a:path>
                </a:pathLst>
              </a:custGeom>
              <a:solidFill>
                <a:srgbClr val="A09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02"/>
              <p:cNvSpPr>
                <a:spLocks/>
              </p:cNvSpPr>
              <p:nvPr/>
            </p:nvSpPr>
            <p:spPr bwMode="auto">
              <a:xfrm>
                <a:off x="2335213" y="6497638"/>
                <a:ext cx="319088" cy="363537"/>
              </a:xfrm>
              <a:custGeom>
                <a:avLst/>
                <a:gdLst>
                  <a:gd name="T0" fmla="*/ 201 w 201"/>
                  <a:gd name="T1" fmla="*/ 229 h 229"/>
                  <a:gd name="T2" fmla="*/ 26 w 201"/>
                  <a:gd name="T3" fmla="*/ 229 h 229"/>
                  <a:gd name="T4" fmla="*/ 0 w 201"/>
                  <a:gd name="T5" fmla="*/ 0 h 229"/>
                  <a:gd name="T6" fmla="*/ 170 w 201"/>
                  <a:gd name="T7" fmla="*/ 0 h 229"/>
                  <a:gd name="T8" fmla="*/ 201 w 201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29">
                    <a:moveTo>
                      <a:pt x="201" y="229"/>
                    </a:moveTo>
                    <a:lnTo>
                      <a:pt x="26" y="229"/>
                    </a:lnTo>
                    <a:lnTo>
                      <a:pt x="0" y="0"/>
                    </a:lnTo>
                    <a:lnTo>
                      <a:pt x="170" y="0"/>
                    </a:lnTo>
                    <a:lnTo>
                      <a:pt x="201" y="229"/>
                    </a:lnTo>
                    <a:close/>
                  </a:path>
                </a:pathLst>
              </a:custGeom>
              <a:solidFill>
                <a:srgbClr val="756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03"/>
              <p:cNvSpPr>
                <a:spLocks noEditPoints="1"/>
              </p:cNvSpPr>
              <p:nvPr/>
            </p:nvSpPr>
            <p:spPr bwMode="auto">
              <a:xfrm>
                <a:off x="2359025" y="6283325"/>
                <a:ext cx="193675" cy="79375"/>
              </a:xfrm>
              <a:custGeom>
                <a:avLst/>
                <a:gdLst>
                  <a:gd name="T0" fmla="*/ 119 w 122"/>
                  <a:gd name="T1" fmla="*/ 32 h 50"/>
                  <a:gd name="T2" fmla="*/ 122 w 122"/>
                  <a:gd name="T3" fmla="*/ 50 h 50"/>
                  <a:gd name="T4" fmla="*/ 119 w 122"/>
                  <a:gd name="T5" fmla="*/ 32 h 50"/>
                  <a:gd name="T6" fmla="*/ 119 w 122"/>
                  <a:gd name="T7" fmla="*/ 32 h 50"/>
                  <a:gd name="T8" fmla="*/ 0 w 122"/>
                  <a:gd name="T9" fmla="*/ 0 h 50"/>
                  <a:gd name="T10" fmla="*/ 0 w 122"/>
                  <a:gd name="T11" fmla="*/ 0 h 50"/>
                  <a:gd name="T12" fmla="*/ 0 w 122"/>
                  <a:gd name="T13" fmla="*/ 0 h 50"/>
                  <a:gd name="T14" fmla="*/ 0 w 122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0">
                    <a:moveTo>
                      <a:pt x="119" y="32"/>
                    </a:moveTo>
                    <a:lnTo>
                      <a:pt x="122" y="50"/>
                    </a:lnTo>
                    <a:lnTo>
                      <a:pt x="119" y="32"/>
                    </a:lnTo>
                    <a:lnTo>
                      <a:pt x="119" y="3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4"/>
              <p:cNvSpPr>
                <a:spLocks noEditPoints="1"/>
              </p:cNvSpPr>
              <p:nvPr/>
            </p:nvSpPr>
            <p:spPr bwMode="auto">
              <a:xfrm>
                <a:off x="2359025" y="6283325"/>
                <a:ext cx="193675" cy="79375"/>
              </a:xfrm>
              <a:custGeom>
                <a:avLst/>
                <a:gdLst>
                  <a:gd name="T0" fmla="*/ 119 w 122"/>
                  <a:gd name="T1" fmla="*/ 32 h 50"/>
                  <a:gd name="T2" fmla="*/ 122 w 122"/>
                  <a:gd name="T3" fmla="*/ 50 h 50"/>
                  <a:gd name="T4" fmla="*/ 119 w 122"/>
                  <a:gd name="T5" fmla="*/ 32 h 50"/>
                  <a:gd name="T6" fmla="*/ 119 w 122"/>
                  <a:gd name="T7" fmla="*/ 32 h 50"/>
                  <a:gd name="T8" fmla="*/ 0 w 122"/>
                  <a:gd name="T9" fmla="*/ 0 h 50"/>
                  <a:gd name="T10" fmla="*/ 0 w 122"/>
                  <a:gd name="T11" fmla="*/ 0 h 50"/>
                  <a:gd name="T12" fmla="*/ 0 w 122"/>
                  <a:gd name="T13" fmla="*/ 0 h 50"/>
                  <a:gd name="T14" fmla="*/ 0 w 122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0">
                    <a:moveTo>
                      <a:pt x="119" y="32"/>
                    </a:moveTo>
                    <a:lnTo>
                      <a:pt x="122" y="50"/>
                    </a:lnTo>
                    <a:lnTo>
                      <a:pt x="119" y="32"/>
                    </a:lnTo>
                    <a:lnTo>
                      <a:pt x="119" y="3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05"/>
              <p:cNvSpPr>
                <a:spLocks/>
              </p:cNvSpPr>
              <p:nvPr/>
            </p:nvSpPr>
            <p:spPr bwMode="auto">
              <a:xfrm>
                <a:off x="235902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2 w 124"/>
                  <a:gd name="T7" fmla="*/ 50 h 58"/>
                  <a:gd name="T8" fmla="*/ 119 w 124"/>
                  <a:gd name="T9" fmla="*/ 32 h 58"/>
                  <a:gd name="T10" fmla="*/ 68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2" y="50"/>
                    </a:lnTo>
                    <a:lnTo>
                      <a:pt x="119" y="32"/>
                    </a:lnTo>
                    <a:lnTo>
                      <a:pt x="68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A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6"/>
              <p:cNvSpPr>
                <a:spLocks/>
              </p:cNvSpPr>
              <p:nvPr/>
            </p:nvSpPr>
            <p:spPr bwMode="auto">
              <a:xfrm>
                <a:off x="235902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2 w 124"/>
                  <a:gd name="T7" fmla="*/ 50 h 58"/>
                  <a:gd name="T8" fmla="*/ 119 w 124"/>
                  <a:gd name="T9" fmla="*/ 32 h 58"/>
                  <a:gd name="T10" fmla="*/ 68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2" y="50"/>
                    </a:lnTo>
                    <a:lnTo>
                      <a:pt x="119" y="32"/>
                    </a:lnTo>
                    <a:lnTo>
                      <a:pt x="68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07"/>
              <p:cNvSpPr>
                <a:spLocks/>
              </p:cNvSpPr>
              <p:nvPr/>
            </p:nvSpPr>
            <p:spPr bwMode="auto">
              <a:xfrm>
                <a:off x="2387600" y="4813300"/>
                <a:ext cx="777875" cy="1590675"/>
              </a:xfrm>
              <a:custGeom>
                <a:avLst/>
                <a:gdLst>
                  <a:gd name="T0" fmla="*/ 0 w 490"/>
                  <a:gd name="T1" fmla="*/ 869 h 1002"/>
                  <a:gd name="T2" fmla="*/ 490 w 490"/>
                  <a:gd name="T3" fmla="*/ 1002 h 1002"/>
                  <a:gd name="T4" fmla="*/ 490 w 490"/>
                  <a:gd name="T5" fmla="*/ 155 h 1002"/>
                  <a:gd name="T6" fmla="*/ 0 w 490"/>
                  <a:gd name="T7" fmla="*/ 0 h 1002"/>
                  <a:gd name="T8" fmla="*/ 0 w 490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2">
                    <a:moveTo>
                      <a:pt x="0" y="869"/>
                    </a:moveTo>
                    <a:lnTo>
                      <a:pt x="490" y="1002"/>
                    </a:lnTo>
                    <a:lnTo>
                      <a:pt x="490" y="155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08"/>
              <p:cNvSpPr>
                <a:spLocks/>
              </p:cNvSpPr>
              <p:nvPr/>
            </p:nvSpPr>
            <p:spPr bwMode="auto">
              <a:xfrm>
                <a:off x="2387600" y="4813300"/>
                <a:ext cx="777875" cy="1590675"/>
              </a:xfrm>
              <a:custGeom>
                <a:avLst/>
                <a:gdLst>
                  <a:gd name="T0" fmla="*/ 0 w 490"/>
                  <a:gd name="T1" fmla="*/ 869 h 1002"/>
                  <a:gd name="T2" fmla="*/ 490 w 490"/>
                  <a:gd name="T3" fmla="*/ 1002 h 1002"/>
                  <a:gd name="T4" fmla="*/ 490 w 490"/>
                  <a:gd name="T5" fmla="*/ 155 h 1002"/>
                  <a:gd name="T6" fmla="*/ 0 w 490"/>
                  <a:gd name="T7" fmla="*/ 0 h 1002"/>
                  <a:gd name="T8" fmla="*/ 0 w 490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2">
                    <a:moveTo>
                      <a:pt x="0" y="869"/>
                    </a:moveTo>
                    <a:lnTo>
                      <a:pt x="490" y="1002"/>
                    </a:lnTo>
                    <a:lnTo>
                      <a:pt x="490" y="155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109"/>
              <p:cNvSpPr>
                <a:spLocks noChangeArrowheads="1"/>
              </p:cNvSpPr>
              <p:nvPr/>
            </p:nvSpPr>
            <p:spPr bwMode="auto">
              <a:xfrm>
                <a:off x="2387600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10"/>
              <p:cNvSpPr>
                <a:spLocks/>
              </p:cNvSpPr>
              <p:nvPr/>
            </p:nvSpPr>
            <p:spPr bwMode="auto">
              <a:xfrm>
                <a:off x="2387600" y="4829175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11"/>
              <p:cNvSpPr>
                <a:spLocks/>
              </p:cNvSpPr>
              <p:nvPr/>
            </p:nvSpPr>
            <p:spPr bwMode="auto">
              <a:xfrm>
                <a:off x="2387600" y="4829175"/>
                <a:ext cx="687388" cy="204787"/>
              </a:xfrm>
              <a:custGeom>
                <a:avLst/>
                <a:gdLst>
                  <a:gd name="T0" fmla="*/ 0 w 433"/>
                  <a:gd name="T1" fmla="*/ 0 h 129"/>
                  <a:gd name="T2" fmla="*/ 0 w 433"/>
                  <a:gd name="T3" fmla="*/ 0 h 129"/>
                  <a:gd name="T4" fmla="*/ 0 w 433"/>
                  <a:gd name="T5" fmla="*/ 6 h 129"/>
                  <a:gd name="T6" fmla="*/ 433 w 433"/>
                  <a:gd name="T7" fmla="*/ 129 h 129"/>
                  <a:gd name="T8" fmla="*/ 0 w 433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3" y="1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12"/>
              <p:cNvSpPr>
                <a:spLocks/>
              </p:cNvSpPr>
              <p:nvPr/>
            </p:nvSpPr>
            <p:spPr bwMode="auto">
              <a:xfrm>
                <a:off x="2387600" y="4829175"/>
                <a:ext cx="687388" cy="204787"/>
              </a:xfrm>
              <a:custGeom>
                <a:avLst/>
                <a:gdLst>
                  <a:gd name="T0" fmla="*/ 0 w 433"/>
                  <a:gd name="T1" fmla="*/ 0 h 129"/>
                  <a:gd name="T2" fmla="*/ 0 w 433"/>
                  <a:gd name="T3" fmla="*/ 0 h 129"/>
                  <a:gd name="T4" fmla="*/ 0 w 433"/>
                  <a:gd name="T5" fmla="*/ 6 h 129"/>
                  <a:gd name="T6" fmla="*/ 433 w 433"/>
                  <a:gd name="T7" fmla="*/ 129 h 129"/>
                  <a:gd name="T8" fmla="*/ 0 w 433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3" y="12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13"/>
              <p:cNvSpPr>
                <a:spLocks/>
              </p:cNvSpPr>
              <p:nvPr/>
            </p:nvSpPr>
            <p:spPr bwMode="auto">
              <a:xfrm>
                <a:off x="2359025" y="4830763"/>
                <a:ext cx="781050" cy="1592262"/>
              </a:xfrm>
              <a:custGeom>
                <a:avLst/>
                <a:gdLst>
                  <a:gd name="T0" fmla="*/ 0 w 492"/>
                  <a:gd name="T1" fmla="*/ 869 h 1003"/>
                  <a:gd name="T2" fmla="*/ 490 w 492"/>
                  <a:gd name="T3" fmla="*/ 1003 h 1003"/>
                  <a:gd name="T4" fmla="*/ 492 w 492"/>
                  <a:gd name="T5" fmla="*/ 139 h 1003"/>
                  <a:gd name="T6" fmla="*/ 0 w 492"/>
                  <a:gd name="T7" fmla="*/ 0 h 1003"/>
                  <a:gd name="T8" fmla="*/ 0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0" y="869"/>
                    </a:moveTo>
                    <a:lnTo>
                      <a:pt x="490" y="1003"/>
                    </a:lnTo>
                    <a:lnTo>
                      <a:pt x="492" y="139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14"/>
              <p:cNvSpPr>
                <a:spLocks/>
              </p:cNvSpPr>
              <p:nvPr/>
            </p:nvSpPr>
            <p:spPr bwMode="auto">
              <a:xfrm>
                <a:off x="2359025" y="4830763"/>
                <a:ext cx="781050" cy="1592262"/>
              </a:xfrm>
              <a:custGeom>
                <a:avLst/>
                <a:gdLst>
                  <a:gd name="T0" fmla="*/ 0 w 492"/>
                  <a:gd name="T1" fmla="*/ 869 h 1003"/>
                  <a:gd name="T2" fmla="*/ 490 w 492"/>
                  <a:gd name="T3" fmla="*/ 1003 h 1003"/>
                  <a:gd name="T4" fmla="*/ 492 w 492"/>
                  <a:gd name="T5" fmla="*/ 139 h 1003"/>
                  <a:gd name="T6" fmla="*/ 0 w 492"/>
                  <a:gd name="T7" fmla="*/ 0 h 1003"/>
                  <a:gd name="T8" fmla="*/ 0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0" y="869"/>
                    </a:moveTo>
                    <a:lnTo>
                      <a:pt x="490" y="1003"/>
                    </a:lnTo>
                    <a:lnTo>
                      <a:pt x="492" y="139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115"/>
              <p:cNvSpPr>
                <a:spLocks noChangeArrowheads="1"/>
              </p:cNvSpPr>
              <p:nvPr/>
            </p:nvSpPr>
            <p:spPr bwMode="auto">
              <a:xfrm>
                <a:off x="2355850" y="4841875"/>
                <a:ext cx="3175" cy="1270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16"/>
              <p:cNvSpPr>
                <a:spLocks noChangeArrowheads="1"/>
              </p:cNvSpPr>
              <p:nvPr/>
            </p:nvSpPr>
            <p:spPr bwMode="auto">
              <a:xfrm>
                <a:off x="2355850" y="4841875"/>
                <a:ext cx="3175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17"/>
              <p:cNvSpPr>
                <a:spLocks/>
              </p:cNvSpPr>
              <p:nvPr/>
            </p:nvSpPr>
            <p:spPr bwMode="auto">
              <a:xfrm>
                <a:off x="235902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18"/>
              <p:cNvSpPr>
                <a:spLocks/>
              </p:cNvSpPr>
              <p:nvPr/>
            </p:nvSpPr>
            <p:spPr bwMode="auto">
              <a:xfrm>
                <a:off x="235902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19"/>
              <p:cNvSpPr>
                <a:spLocks/>
              </p:cNvSpPr>
              <p:nvPr/>
            </p:nvSpPr>
            <p:spPr bwMode="auto">
              <a:xfrm>
                <a:off x="233045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20"/>
              <p:cNvSpPr>
                <a:spLocks/>
              </p:cNvSpPr>
              <p:nvPr/>
            </p:nvSpPr>
            <p:spPr bwMode="auto">
              <a:xfrm>
                <a:off x="233045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21"/>
              <p:cNvSpPr>
                <a:spLocks noChangeArrowheads="1"/>
              </p:cNvSpPr>
              <p:nvPr/>
            </p:nvSpPr>
            <p:spPr bwMode="auto">
              <a:xfrm>
                <a:off x="2330450" y="4859338"/>
                <a:ext cx="1588" cy="793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22"/>
              <p:cNvSpPr>
                <a:spLocks/>
              </p:cNvSpPr>
              <p:nvPr/>
            </p:nvSpPr>
            <p:spPr bwMode="auto">
              <a:xfrm>
                <a:off x="2330450" y="4859338"/>
                <a:ext cx="0" cy="7937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23"/>
              <p:cNvSpPr>
                <a:spLocks/>
              </p:cNvSpPr>
              <p:nvPr/>
            </p:nvSpPr>
            <p:spPr bwMode="auto">
              <a:xfrm>
                <a:off x="233045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24"/>
              <p:cNvSpPr>
                <a:spLocks/>
              </p:cNvSpPr>
              <p:nvPr/>
            </p:nvSpPr>
            <p:spPr bwMode="auto">
              <a:xfrm>
                <a:off x="233045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25"/>
              <p:cNvSpPr>
                <a:spLocks/>
              </p:cNvSpPr>
              <p:nvPr/>
            </p:nvSpPr>
            <p:spPr bwMode="auto">
              <a:xfrm>
                <a:off x="2306638" y="4859338"/>
                <a:ext cx="782638" cy="1593850"/>
              </a:xfrm>
              <a:custGeom>
                <a:avLst/>
                <a:gdLst>
                  <a:gd name="T0" fmla="*/ 0 w 493"/>
                  <a:gd name="T1" fmla="*/ 871 h 1004"/>
                  <a:gd name="T2" fmla="*/ 493 w 493"/>
                  <a:gd name="T3" fmla="*/ 1004 h 1004"/>
                  <a:gd name="T4" fmla="*/ 493 w 493"/>
                  <a:gd name="T5" fmla="*/ 134 h 1004"/>
                  <a:gd name="T6" fmla="*/ 0 w 493"/>
                  <a:gd name="T7" fmla="*/ 0 h 1004"/>
                  <a:gd name="T8" fmla="*/ 0 w 493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4">
                    <a:moveTo>
                      <a:pt x="0" y="871"/>
                    </a:moveTo>
                    <a:lnTo>
                      <a:pt x="493" y="1004"/>
                    </a:lnTo>
                    <a:lnTo>
                      <a:pt x="493" y="134"/>
                    </a:lnTo>
                    <a:lnTo>
                      <a:pt x="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26"/>
              <p:cNvSpPr>
                <a:spLocks/>
              </p:cNvSpPr>
              <p:nvPr/>
            </p:nvSpPr>
            <p:spPr bwMode="auto">
              <a:xfrm>
                <a:off x="2306638" y="4859338"/>
                <a:ext cx="782638" cy="1593850"/>
              </a:xfrm>
              <a:custGeom>
                <a:avLst/>
                <a:gdLst>
                  <a:gd name="T0" fmla="*/ 0 w 493"/>
                  <a:gd name="T1" fmla="*/ 871 h 1004"/>
                  <a:gd name="T2" fmla="*/ 493 w 493"/>
                  <a:gd name="T3" fmla="*/ 1004 h 1004"/>
                  <a:gd name="T4" fmla="*/ 493 w 493"/>
                  <a:gd name="T5" fmla="*/ 134 h 1004"/>
                  <a:gd name="T6" fmla="*/ 0 w 493"/>
                  <a:gd name="T7" fmla="*/ 0 h 1004"/>
                  <a:gd name="T8" fmla="*/ 0 w 493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4">
                    <a:moveTo>
                      <a:pt x="0" y="871"/>
                    </a:moveTo>
                    <a:lnTo>
                      <a:pt x="493" y="1004"/>
                    </a:lnTo>
                    <a:lnTo>
                      <a:pt x="493" y="134"/>
                    </a:lnTo>
                    <a:lnTo>
                      <a:pt x="0" y="0"/>
                    </a:lnTo>
                    <a:lnTo>
                      <a:pt x="0" y="8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27"/>
              <p:cNvSpPr>
                <a:spLocks/>
              </p:cNvSpPr>
              <p:nvPr/>
            </p:nvSpPr>
            <p:spPr bwMode="auto">
              <a:xfrm>
                <a:off x="2306638" y="4875213"/>
                <a:ext cx="0" cy="1587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28"/>
              <p:cNvSpPr>
                <a:spLocks/>
              </p:cNvSpPr>
              <p:nvPr/>
            </p:nvSpPr>
            <p:spPr bwMode="auto">
              <a:xfrm>
                <a:off x="2306638" y="4875213"/>
                <a:ext cx="742950" cy="217487"/>
              </a:xfrm>
              <a:custGeom>
                <a:avLst/>
                <a:gdLst>
                  <a:gd name="T0" fmla="*/ 0 w 287"/>
                  <a:gd name="T1" fmla="*/ 0 h 84"/>
                  <a:gd name="T2" fmla="*/ 0 w 287"/>
                  <a:gd name="T3" fmla="*/ 6 h 84"/>
                  <a:gd name="T4" fmla="*/ 1 w 287"/>
                  <a:gd name="T5" fmla="*/ 6 h 84"/>
                  <a:gd name="T6" fmla="*/ 287 w 287"/>
                  <a:gd name="T7" fmla="*/ 84 h 84"/>
                  <a:gd name="T8" fmla="*/ 0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87" y="84"/>
                      <a:pt x="287" y="84"/>
                      <a:pt x="287" y="8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29"/>
              <p:cNvSpPr>
                <a:spLocks/>
              </p:cNvSpPr>
              <p:nvPr/>
            </p:nvSpPr>
            <p:spPr bwMode="auto">
              <a:xfrm>
                <a:off x="2425700" y="4797425"/>
                <a:ext cx="739775" cy="261937"/>
              </a:xfrm>
              <a:custGeom>
                <a:avLst/>
                <a:gdLst>
                  <a:gd name="T0" fmla="*/ 0 w 286"/>
                  <a:gd name="T1" fmla="*/ 0 h 101"/>
                  <a:gd name="T2" fmla="*/ 286 w 286"/>
                  <a:gd name="T3" fmla="*/ 101 h 101"/>
                  <a:gd name="T4" fmla="*/ 0 w 286"/>
                  <a:gd name="T5" fmla="*/ 11 h 101"/>
                  <a:gd name="T6" fmla="*/ 0 w 286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1">
                    <a:moveTo>
                      <a:pt x="0" y="0"/>
                    </a:moveTo>
                    <a:cubicBezTo>
                      <a:pt x="0" y="0"/>
                      <a:pt x="169" y="20"/>
                      <a:pt x="286" y="10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30"/>
              <p:cNvSpPr>
                <a:spLocks/>
              </p:cNvSpPr>
              <p:nvPr/>
            </p:nvSpPr>
            <p:spPr bwMode="auto">
              <a:xfrm>
                <a:off x="2425700" y="4810125"/>
                <a:ext cx="593725" cy="195262"/>
              </a:xfrm>
              <a:custGeom>
                <a:avLst/>
                <a:gdLst>
                  <a:gd name="T0" fmla="*/ 0 w 374"/>
                  <a:gd name="T1" fmla="*/ 0 h 123"/>
                  <a:gd name="T2" fmla="*/ 0 w 374"/>
                  <a:gd name="T3" fmla="*/ 10 h 123"/>
                  <a:gd name="T4" fmla="*/ 374 w 374"/>
                  <a:gd name="T5" fmla="*/ 123 h 123"/>
                  <a:gd name="T6" fmla="*/ 0 w 374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4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31"/>
              <p:cNvSpPr>
                <a:spLocks/>
              </p:cNvSpPr>
              <p:nvPr/>
            </p:nvSpPr>
            <p:spPr bwMode="auto">
              <a:xfrm>
                <a:off x="2425700" y="4810125"/>
                <a:ext cx="593725" cy="195262"/>
              </a:xfrm>
              <a:custGeom>
                <a:avLst/>
                <a:gdLst>
                  <a:gd name="T0" fmla="*/ 0 w 374"/>
                  <a:gd name="T1" fmla="*/ 0 h 123"/>
                  <a:gd name="T2" fmla="*/ 0 w 374"/>
                  <a:gd name="T3" fmla="*/ 10 h 123"/>
                  <a:gd name="T4" fmla="*/ 374 w 374"/>
                  <a:gd name="T5" fmla="*/ 123 h 123"/>
                  <a:gd name="T6" fmla="*/ 0 w 374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4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32"/>
              <p:cNvSpPr>
                <a:spLocks/>
              </p:cNvSpPr>
              <p:nvPr/>
            </p:nvSpPr>
            <p:spPr bwMode="auto">
              <a:xfrm>
                <a:off x="3189288" y="4813300"/>
                <a:ext cx="781050" cy="1590675"/>
              </a:xfrm>
              <a:custGeom>
                <a:avLst/>
                <a:gdLst>
                  <a:gd name="T0" fmla="*/ 492 w 492"/>
                  <a:gd name="T1" fmla="*/ 869 h 1002"/>
                  <a:gd name="T2" fmla="*/ 0 w 492"/>
                  <a:gd name="T3" fmla="*/ 1002 h 1002"/>
                  <a:gd name="T4" fmla="*/ 0 w 492"/>
                  <a:gd name="T5" fmla="*/ 154 h 1002"/>
                  <a:gd name="T6" fmla="*/ 492 w 492"/>
                  <a:gd name="T7" fmla="*/ 0 h 1002"/>
                  <a:gd name="T8" fmla="*/ 492 w 492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2">
                    <a:moveTo>
                      <a:pt x="492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2" y="0"/>
                    </a:lnTo>
                    <a:lnTo>
                      <a:pt x="492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33"/>
              <p:cNvSpPr>
                <a:spLocks/>
              </p:cNvSpPr>
              <p:nvPr/>
            </p:nvSpPr>
            <p:spPr bwMode="auto">
              <a:xfrm>
                <a:off x="3189288" y="4813300"/>
                <a:ext cx="781050" cy="1590675"/>
              </a:xfrm>
              <a:custGeom>
                <a:avLst/>
                <a:gdLst>
                  <a:gd name="T0" fmla="*/ 492 w 492"/>
                  <a:gd name="T1" fmla="*/ 869 h 1002"/>
                  <a:gd name="T2" fmla="*/ 0 w 492"/>
                  <a:gd name="T3" fmla="*/ 1002 h 1002"/>
                  <a:gd name="T4" fmla="*/ 0 w 492"/>
                  <a:gd name="T5" fmla="*/ 154 h 1002"/>
                  <a:gd name="T6" fmla="*/ 492 w 492"/>
                  <a:gd name="T7" fmla="*/ 0 h 1002"/>
                  <a:gd name="T8" fmla="*/ 492 w 492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2">
                    <a:moveTo>
                      <a:pt x="492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2" y="0"/>
                    </a:lnTo>
                    <a:lnTo>
                      <a:pt x="492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134"/>
              <p:cNvSpPr>
                <a:spLocks noChangeArrowheads="1"/>
              </p:cNvSpPr>
              <p:nvPr/>
            </p:nvSpPr>
            <p:spPr bwMode="auto">
              <a:xfrm>
                <a:off x="3970338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5"/>
              <p:cNvSpPr>
                <a:spLocks noChangeArrowheads="1"/>
              </p:cNvSpPr>
              <p:nvPr/>
            </p:nvSpPr>
            <p:spPr bwMode="auto">
              <a:xfrm>
                <a:off x="3970338" y="4829175"/>
                <a:ext cx="1588" cy="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36"/>
              <p:cNvSpPr>
                <a:spLocks/>
              </p:cNvSpPr>
              <p:nvPr/>
            </p:nvSpPr>
            <p:spPr bwMode="auto">
              <a:xfrm>
                <a:off x="3279775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7"/>
              <p:cNvSpPr>
                <a:spLocks/>
              </p:cNvSpPr>
              <p:nvPr/>
            </p:nvSpPr>
            <p:spPr bwMode="auto">
              <a:xfrm>
                <a:off x="3279775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8"/>
              <p:cNvSpPr>
                <a:spLocks/>
              </p:cNvSpPr>
              <p:nvPr/>
            </p:nvSpPr>
            <p:spPr bwMode="auto">
              <a:xfrm>
                <a:off x="3217863" y="4830763"/>
                <a:ext cx="781050" cy="1592262"/>
              </a:xfrm>
              <a:custGeom>
                <a:avLst/>
                <a:gdLst>
                  <a:gd name="T0" fmla="*/ 492 w 492"/>
                  <a:gd name="T1" fmla="*/ 869 h 1003"/>
                  <a:gd name="T2" fmla="*/ 2 w 492"/>
                  <a:gd name="T3" fmla="*/ 1003 h 1003"/>
                  <a:gd name="T4" fmla="*/ 0 w 492"/>
                  <a:gd name="T5" fmla="*/ 138 h 1003"/>
                  <a:gd name="T6" fmla="*/ 492 w 492"/>
                  <a:gd name="T7" fmla="*/ 0 h 1003"/>
                  <a:gd name="T8" fmla="*/ 492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492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2" y="0"/>
                    </a:lnTo>
                    <a:lnTo>
                      <a:pt x="492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9"/>
              <p:cNvSpPr>
                <a:spLocks/>
              </p:cNvSpPr>
              <p:nvPr/>
            </p:nvSpPr>
            <p:spPr bwMode="auto">
              <a:xfrm>
                <a:off x="3217863" y="4830763"/>
                <a:ext cx="781050" cy="1592262"/>
              </a:xfrm>
              <a:custGeom>
                <a:avLst/>
                <a:gdLst>
                  <a:gd name="T0" fmla="*/ 492 w 492"/>
                  <a:gd name="T1" fmla="*/ 869 h 1003"/>
                  <a:gd name="T2" fmla="*/ 2 w 492"/>
                  <a:gd name="T3" fmla="*/ 1003 h 1003"/>
                  <a:gd name="T4" fmla="*/ 0 w 492"/>
                  <a:gd name="T5" fmla="*/ 138 h 1003"/>
                  <a:gd name="T6" fmla="*/ 492 w 492"/>
                  <a:gd name="T7" fmla="*/ 0 h 1003"/>
                  <a:gd name="T8" fmla="*/ 492 w 492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3">
                    <a:moveTo>
                      <a:pt x="492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2" y="0"/>
                    </a:lnTo>
                    <a:lnTo>
                      <a:pt x="492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140"/>
              <p:cNvSpPr>
                <a:spLocks noChangeArrowheads="1"/>
              </p:cNvSpPr>
              <p:nvPr/>
            </p:nvSpPr>
            <p:spPr bwMode="auto">
              <a:xfrm>
                <a:off x="3998913" y="4841875"/>
                <a:ext cx="1588" cy="1111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141"/>
              <p:cNvSpPr>
                <a:spLocks noChangeArrowheads="1"/>
              </p:cNvSpPr>
              <p:nvPr/>
            </p:nvSpPr>
            <p:spPr bwMode="auto">
              <a:xfrm>
                <a:off x="3998913" y="4841875"/>
                <a:ext cx="1588" cy="11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42"/>
              <p:cNvSpPr>
                <a:spLocks/>
              </p:cNvSpPr>
              <p:nvPr/>
            </p:nvSpPr>
            <p:spPr bwMode="auto">
              <a:xfrm>
                <a:off x="3432175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43"/>
              <p:cNvSpPr>
                <a:spLocks/>
              </p:cNvSpPr>
              <p:nvPr/>
            </p:nvSpPr>
            <p:spPr bwMode="auto">
              <a:xfrm>
                <a:off x="3432175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44"/>
              <p:cNvSpPr>
                <a:spLocks/>
              </p:cNvSpPr>
              <p:nvPr/>
            </p:nvSpPr>
            <p:spPr bwMode="auto">
              <a:xfrm>
                <a:off x="3246438" y="48466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3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0" y="0"/>
                    </a:lnTo>
                    <a:lnTo>
                      <a:pt x="49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5"/>
              <p:cNvSpPr>
                <a:spLocks/>
              </p:cNvSpPr>
              <p:nvPr/>
            </p:nvSpPr>
            <p:spPr bwMode="auto">
              <a:xfrm>
                <a:off x="3246438" y="48466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3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0" y="0"/>
                    </a:lnTo>
                    <a:lnTo>
                      <a:pt x="49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Rectangle 146"/>
              <p:cNvSpPr>
                <a:spLocks noChangeArrowheads="1"/>
              </p:cNvSpPr>
              <p:nvPr/>
            </p:nvSpPr>
            <p:spPr bwMode="auto">
              <a:xfrm>
                <a:off x="4024313" y="4859338"/>
                <a:ext cx="1588" cy="63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7"/>
              <p:cNvSpPr>
                <a:spLocks/>
              </p:cNvSpPr>
              <p:nvPr/>
            </p:nvSpPr>
            <p:spPr bwMode="auto">
              <a:xfrm>
                <a:off x="4024313" y="4859338"/>
                <a:ext cx="0" cy="635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8"/>
              <p:cNvSpPr>
                <a:spLocks/>
              </p:cNvSpPr>
              <p:nvPr/>
            </p:nvSpPr>
            <p:spPr bwMode="auto">
              <a:xfrm>
                <a:off x="3411538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9"/>
              <p:cNvSpPr>
                <a:spLocks/>
              </p:cNvSpPr>
              <p:nvPr/>
            </p:nvSpPr>
            <p:spPr bwMode="auto">
              <a:xfrm>
                <a:off x="3411538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50"/>
              <p:cNvSpPr>
                <a:spLocks/>
              </p:cNvSpPr>
              <p:nvPr/>
            </p:nvSpPr>
            <p:spPr bwMode="auto">
              <a:xfrm>
                <a:off x="3270250" y="48593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4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0" y="0"/>
                    </a:lnTo>
                    <a:lnTo>
                      <a:pt x="49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51"/>
              <p:cNvSpPr>
                <a:spLocks/>
              </p:cNvSpPr>
              <p:nvPr/>
            </p:nvSpPr>
            <p:spPr bwMode="auto">
              <a:xfrm>
                <a:off x="3270250" y="4859338"/>
                <a:ext cx="777875" cy="1592262"/>
              </a:xfrm>
              <a:custGeom>
                <a:avLst/>
                <a:gdLst>
                  <a:gd name="T0" fmla="*/ 490 w 490"/>
                  <a:gd name="T1" fmla="*/ 869 h 1003"/>
                  <a:gd name="T2" fmla="*/ 0 w 490"/>
                  <a:gd name="T3" fmla="*/ 1003 h 1003"/>
                  <a:gd name="T4" fmla="*/ 0 w 490"/>
                  <a:gd name="T5" fmla="*/ 134 h 1003"/>
                  <a:gd name="T6" fmla="*/ 490 w 490"/>
                  <a:gd name="T7" fmla="*/ 0 h 1003"/>
                  <a:gd name="T8" fmla="*/ 490 w 490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1003">
                    <a:moveTo>
                      <a:pt x="490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0" y="0"/>
                    </a:lnTo>
                    <a:lnTo>
                      <a:pt x="49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52"/>
              <p:cNvSpPr>
                <a:spLocks/>
              </p:cNvSpPr>
              <p:nvPr/>
            </p:nvSpPr>
            <p:spPr bwMode="auto">
              <a:xfrm>
                <a:off x="4048125" y="4873625"/>
                <a:ext cx="0" cy="14287"/>
              </a:xfrm>
              <a:custGeom>
                <a:avLst/>
                <a:gdLst>
                  <a:gd name="T0" fmla="*/ 0 h 6"/>
                  <a:gd name="T1" fmla="*/ 0 h 6"/>
                  <a:gd name="T2" fmla="*/ 6 h 6"/>
                  <a:gd name="T3" fmla="*/ 6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3"/>
              <p:cNvSpPr>
                <a:spLocks/>
              </p:cNvSpPr>
              <p:nvPr/>
            </p:nvSpPr>
            <p:spPr bwMode="auto">
              <a:xfrm>
                <a:off x="3305175" y="4873625"/>
                <a:ext cx="742950" cy="217487"/>
              </a:xfrm>
              <a:custGeom>
                <a:avLst/>
                <a:gdLst>
                  <a:gd name="T0" fmla="*/ 287 w 287"/>
                  <a:gd name="T1" fmla="*/ 0 h 84"/>
                  <a:gd name="T2" fmla="*/ 0 w 287"/>
                  <a:gd name="T3" fmla="*/ 84 h 84"/>
                  <a:gd name="T4" fmla="*/ 286 w 287"/>
                  <a:gd name="T5" fmla="*/ 7 h 84"/>
                  <a:gd name="T6" fmla="*/ 287 w 287"/>
                  <a:gd name="T7" fmla="*/ 6 h 84"/>
                  <a:gd name="T8" fmla="*/ 287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86" y="7"/>
                      <a:pt x="286" y="7"/>
                      <a:pt x="286" y="7"/>
                    </a:cubicBezTo>
                    <a:cubicBezTo>
                      <a:pt x="286" y="7"/>
                      <a:pt x="287" y="6"/>
                      <a:pt x="287" y="6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4"/>
              <p:cNvSpPr>
                <a:spLocks/>
              </p:cNvSpPr>
              <p:nvPr/>
            </p:nvSpPr>
            <p:spPr bwMode="auto">
              <a:xfrm>
                <a:off x="3189288" y="4797425"/>
                <a:ext cx="739775" cy="260350"/>
              </a:xfrm>
              <a:custGeom>
                <a:avLst/>
                <a:gdLst>
                  <a:gd name="T0" fmla="*/ 286 w 286"/>
                  <a:gd name="T1" fmla="*/ 0 h 100"/>
                  <a:gd name="T2" fmla="*/ 0 w 286"/>
                  <a:gd name="T3" fmla="*/ 100 h 100"/>
                  <a:gd name="T4" fmla="*/ 286 w 286"/>
                  <a:gd name="T5" fmla="*/ 11 h 100"/>
                  <a:gd name="T6" fmla="*/ 286 w 286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0">
                    <a:moveTo>
                      <a:pt x="286" y="0"/>
                    </a:moveTo>
                    <a:cubicBezTo>
                      <a:pt x="286" y="0"/>
                      <a:pt x="117" y="19"/>
                      <a:pt x="0" y="100"/>
                    </a:cubicBezTo>
                    <a:cubicBezTo>
                      <a:pt x="286" y="11"/>
                      <a:pt x="286" y="11"/>
                      <a:pt x="286" y="11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55"/>
              <p:cNvSpPr>
                <a:spLocks/>
              </p:cNvSpPr>
              <p:nvPr/>
            </p:nvSpPr>
            <p:spPr bwMode="auto">
              <a:xfrm>
                <a:off x="3340100" y="4810125"/>
                <a:ext cx="588963" cy="192087"/>
              </a:xfrm>
              <a:custGeom>
                <a:avLst/>
                <a:gdLst>
                  <a:gd name="T0" fmla="*/ 371 w 371"/>
                  <a:gd name="T1" fmla="*/ 0 h 121"/>
                  <a:gd name="T2" fmla="*/ 0 w 371"/>
                  <a:gd name="T3" fmla="*/ 121 h 121"/>
                  <a:gd name="T4" fmla="*/ 371 w 371"/>
                  <a:gd name="T5" fmla="*/ 10 h 121"/>
                  <a:gd name="T6" fmla="*/ 371 w 371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121">
                    <a:moveTo>
                      <a:pt x="371" y="0"/>
                    </a:moveTo>
                    <a:lnTo>
                      <a:pt x="0" y="121"/>
                    </a:lnTo>
                    <a:lnTo>
                      <a:pt x="371" y="10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56"/>
              <p:cNvSpPr>
                <a:spLocks/>
              </p:cNvSpPr>
              <p:nvPr/>
            </p:nvSpPr>
            <p:spPr bwMode="auto">
              <a:xfrm>
                <a:off x="3340100" y="4810125"/>
                <a:ext cx="588963" cy="192087"/>
              </a:xfrm>
              <a:custGeom>
                <a:avLst/>
                <a:gdLst>
                  <a:gd name="T0" fmla="*/ 371 w 371"/>
                  <a:gd name="T1" fmla="*/ 0 h 121"/>
                  <a:gd name="T2" fmla="*/ 0 w 371"/>
                  <a:gd name="T3" fmla="*/ 121 h 121"/>
                  <a:gd name="T4" fmla="*/ 371 w 371"/>
                  <a:gd name="T5" fmla="*/ 10 h 121"/>
                  <a:gd name="T6" fmla="*/ 371 w 371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121">
                    <a:moveTo>
                      <a:pt x="371" y="0"/>
                    </a:moveTo>
                    <a:lnTo>
                      <a:pt x="0" y="121"/>
                    </a:lnTo>
                    <a:lnTo>
                      <a:pt x="371" y="10"/>
                    </a:lnTo>
                    <a:lnTo>
                      <a:pt x="3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7"/>
              <p:cNvSpPr>
                <a:spLocks/>
              </p:cNvSpPr>
              <p:nvPr/>
            </p:nvSpPr>
            <p:spPr bwMode="auto">
              <a:xfrm>
                <a:off x="3049588" y="5091113"/>
                <a:ext cx="255588" cy="1439862"/>
              </a:xfrm>
              <a:custGeom>
                <a:avLst/>
                <a:gdLst>
                  <a:gd name="T0" fmla="*/ 50 w 99"/>
                  <a:gd name="T1" fmla="*/ 13 h 556"/>
                  <a:gd name="T2" fmla="*/ 0 w 99"/>
                  <a:gd name="T3" fmla="*/ 0 h 556"/>
                  <a:gd name="T4" fmla="*/ 0 w 99"/>
                  <a:gd name="T5" fmla="*/ 528 h 556"/>
                  <a:gd name="T6" fmla="*/ 50 w 99"/>
                  <a:gd name="T7" fmla="*/ 556 h 556"/>
                  <a:gd name="T8" fmla="*/ 99 w 99"/>
                  <a:gd name="T9" fmla="*/ 528 h 556"/>
                  <a:gd name="T10" fmla="*/ 99 w 99"/>
                  <a:gd name="T11" fmla="*/ 0 h 556"/>
                  <a:gd name="T12" fmla="*/ 50 w 99"/>
                  <a:gd name="T13" fmla="*/ 13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56">
                    <a:moveTo>
                      <a:pt x="50" y="13"/>
                    </a:moveTo>
                    <a:cubicBezTo>
                      <a:pt x="29" y="13"/>
                      <a:pt x="11" y="8"/>
                      <a:pt x="0" y="0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544"/>
                      <a:pt x="22" y="556"/>
                      <a:pt x="50" y="556"/>
                    </a:cubicBezTo>
                    <a:cubicBezTo>
                      <a:pt x="77" y="556"/>
                      <a:pt x="99" y="544"/>
                      <a:pt x="99" y="528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9" y="8"/>
                      <a:pt x="70" y="13"/>
                      <a:pt x="50" y="13"/>
                    </a:cubicBezTo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8"/>
              <p:cNvSpPr>
                <a:spLocks/>
              </p:cNvSpPr>
              <p:nvPr/>
            </p:nvSpPr>
            <p:spPr bwMode="auto">
              <a:xfrm>
                <a:off x="3049588" y="5473700"/>
                <a:ext cx="255588" cy="134937"/>
              </a:xfrm>
              <a:custGeom>
                <a:avLst/>
                <a:gdLst>
                  <a:gd name="T0" fmla="*/ 0 w 99"/>
                  <a:gd name="T1" fmla="*/ 0 h 52"/>
                  <a:gd name="T2" fmla="*/ 0 w 99"/>
                  <a:gd name="T3" fmla="*/ 40 h 52"/>
                  <a:gd name="T4" fmla="*/ 50 w 99"/>
                  <a:gd name="T5" fmla="*/ 52 h 52"/>
                  <a:gd name="T6" fmla="*/ 99 w 99"/>
                  <a:gd name="T7" fmla="*/ 40 h 52"/>
                  <a:gd name="T8" fmla="*/ 99 w 99"/>
                  <a:gd name="T9" fmla="*/ 0 h 52"/>
                  <a:gd name="T10" fmla="*/ 50 w 99"/>
                  <a:gd name="T11" fmla="*/ 12 h 52"/>
                  <a:gd name="T12" fmla="*/ 0 w 9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0" y="12"/>
                      <a:pt x="13" y="8"/>
                      <a:pt x="0" y="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59"/>
              <p:cNvSpPr>
                <a:spLocks/>
              </p:cNvSpPr>
              <p:nvPr/>
            </p:nvSpPr>
            <p:spPr bwMode="auto">
              <a:xfrm>
                <a:off x="3049588" y="5362575"/>
                <a:ext cx="255588" cy="88900"/>
              </a:xfrm>
              <a:custGeom>
                <a:avLst/>
                <a:gdLst>
                  <a:gd name="T0" fmla="*/ 0 w 99"/>
                  <a:gd name="T1" fmla="*/ 0 h 34"/>
                  <a:gd name="T2" fmla="*/ 0 w 99"/>
                  <a:gd name="T3" fmla="*/ 23 h 34"/>
                  <a:gd name="T4" fmla="*/ 50 w 99"/>
                  <a:gd name="T5" fmla="*/ 34 h 34"/>
                  <a:gd name="T6" fmla="*/ 99 w 99"/>
                  <a:gd name="T7" fmla="*/ 23 h 34"/>
                  <a:gd name="T8" fmla="*/ 99 w 99"/>
                  <a:gd name="T9" fmla="*/ 0 h 34"/>
                  <a:gd name="T10" fmla="*/ 50 w 99"/>
                  <a:gd name="T11" fmla="*/ 11 h 34"/>
                  <a:gd name="T12" fmla="*/ 0 w 99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0" y="11"/>
                      <a:pt x="13" y="7"/>
                      <a:pt x="0" y="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60"/>
              <p:cNvSpPr>
                <a:spLocks/>
              </p:cNvSpPr>
              <p:nvPr/>
            </p:nvSpPr>
            <p:spPr bwMode="auto">
              <a:xfrm>
                <a:off x="3049588" y="5473700"/>
                <a:ext cx="255588" cy="134937"/>
              </a:xfrm>
              <a:custGeom>
                <a:avLst/>
                <a:gdLst>
                  <a:gd name="T0" fmla="*/ 99 w 99"/>
                  <a:gd name="T1" fmla="*/ 0 h 52"/>
                  <a:gd name="T2" fmla="*/ 99 w 99"/>
                  <a:gd name="T3" fmla="*/ 0 h 52"/>
                  <a:gd name="T4" fmla="*/ 50 w 99"/>
                  <a:gd name="T5" fmla="*/ 12 h 52"/>
                  <a:gd name="T6" fmla="*/ 0 w 99"/>
                  <a:gd name="T7" fmla="*/ 0 h 52"/>
                  <a:gd name="T8" fmla="*/ 0 w 99"/>
                  <a:gd name="T9" fmla="*/ 40 h 52"/>
                  <a:gd name="T10" fmla="*/ 50 w 99"/>
                  <a:gd name="T11" fmla="*/ 52 h 52"/>
                  <a:gd name="T12" fmla="*/ 99 w 99"/>
                  <a:gd name="T13" fmla="*/ 40 h 52"/>
                  <a:gd name="T14" fmla="*/ 99 w 99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52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0" y="12"/>
                      <a:pt x="13" y="8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2C7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61"/>
              <p:cNvSpPr>
                <a:spLocks/>
              </p:cNvSpPr>
              <p:nvPr/>
            </p:nvSpPr>
            <p:spPr bwMode="auto">
              <a:xfrm>
                <a:off x="3049588" y="5362575"/>
                <a:ext cx="255588" cy="88900"/>
              </a:xfrm>
              <a:custGeom>
                <a:avLst/>
                <a:gdLst>
                  <a:gd name="T0" fmla="*/ 99 w 99"/>
                  <a:gd name="T1" fmla="*/ 0 h 34"/>
                  <a:gd name="T2" fmla="*/ 99 w 99"/>
                  <a:gd name="T3" fmla="*/ 0 h 34"/>
                  <a:gd name="T4" fmla="*/ 50 w 99"/>
                  <a:gd name="T5" fmla="*/ 11 h 34"/>
                  <a:gd name="T6" fmla="*/ 0 w 99"/>
                  <a:gd name="T7" fmla="*/ 0 h 34"/>
                  <a:gd name="T8" fmla="*/ 0 w 99"/>
                  <a:gd name="T9" fmla="*/ 23 h 34"/>
                  <a:gd name="T10" fmla="*/ 50 w 99"/>
                  <a:gd name="T11" fmla="*/ 34 h 34"/>
                  <a:gd name="T12" fmla="*/ 99 w 99"/>
                  <a:gd name="T13" fmla="*/ 23 h 34"/>
                  <a:gd name="T14" fmla="*/ 99 w 9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0" y="11"/>
                      <a:pt x="13" y="7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2C7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2"/>
              <p:cNvSpPr>
                <a:spLocks/>
              </p:cNvSpPr>
              <p:nvPr/>
            </p:nvSpPr>
            <p:spPr bwMode="auto">
              <a:xfrm>
                <a:off x="3305175" y="4887913"/>
                <a:ext cx="779463" cy="1584325"/>
              </a:xfrm>
              <a:custGeom>
                <a:avLst/>
                <a:gdLst>
                  <a:gd name="T0" fmla="*/ 301 w 301"/>
                  <a:gd name="T1" fmla="*/ 520 h 611"/>
                  <a:gd name="T2" fmla="*/ 292 w 301"/>
                  <a:gd name="T3" fmla="*/ 531 h 611"/>
                  <a:gd name="T4" fmla="*/ 0 w 301"/>
                  <a:gd name="T5" fmla="*/ 611 h 611"/>
                  <a:gd name="T6" fmla="*/ 0 w 301"/>
                  <a:gd name="T7" fmla="*/ 78 h 611"/>
                  <a:gd name="T8" fmla="*/ 286 w 301"/>
                  <a:gd name="T9" fmla="*/ 1 h 611"/>
                  <a:gd name="T10" fmla="*/ 296 w 301"/>
                  <a:gd name="T11" fmla="*/ 3 h 611"/>
                  <a:gd name="T12" fmla="*/ 301 w 301"/>
                  <a:gd name="T13" fmla="*/ 12 h 611"/>
                  <a:gd name="T14" fmla="*/ 301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301" y="520"/>
                    </a:moveTo>
                    <a:cubicBezTo>
                      <a:pt x="301" y="525"/>
                      <a:pt x="298" y="530"/>
                      <a:pt x="292" y="53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86" y="1"/>
                      <a:pt x="286" y="1"/>
                      <a:pt x="286" y="1"/>
                    </a:cubicBezTo>
                    <a:cubicBezTo>
                      <a:pt x="290" y="0"/>
                      <a:pt x="294" y="0"/>
                      <a:pt x="296" y="3"/>
                    </a:cubicBezTo>
                    <a:cubicBezTo>
                      <a:pt x="299" y="5"/>
                      <a:pt x="301" y="8"/>
                      <a:pt x="301" y="12"/>
                    </a:cubicBezTo>
                    <a:cubicBezTo>
                      <a:pt x="301" y="520"/>
                      <a:pt x="301" y="520"/>
                      <a:pt x="301" y="52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63"/>
              <p:cNvSpPr>
                <a:spLocks/>
              </p:cNvSpPr>
              <p:nvPr/>
            </p:nvSpPr>
            <p:spPr bwMode="auto">
              <a:xfrm>
                <a:off x="2271713" y="4887913"/>
                <a:ext cx="777875" cy="1584325"/>
              </a:xfrm>
              <a:custGeom>
                <a:avLst/>
                <a:gdLst>
                  <a:gd name="T0" fmla="*/ 0 w 301"/>
                  <a:gd name="T1" fmla="*/ 520 h 611"/>
                  <a:gd name="T2" fmla="*/ 9 w 301"/>
                  <a:gd name="T3" fmla="*/ 531 h 611"/>
                  <a:gd name="T4" fmla="*/ 301 w 301"/>
                  <a:gd name="T5" fmla="*/ 611 h 611"/>
                  <a:gd name="T6" fmla="*/ 301 w 301"/>
                  <a:gd name="T7" fmla="*/ 79 h 611"/>
                  <a:gd name="T8" fmla="*/ 15 w 301"/>
                  <a:gd name="T9" fmla="*/ 1 h 611"/>
                  <a:gd name="T10" fmla="*/ 5 w 301"/>
                  <a:gd name="T11" fmla="*/ 3 h 611"/>
                  <a:gd name="T12" fmla="*/ 0 w 301"/>
                  <a:gd name="T13" fmla="*/ 12 h 611"/>
                  <a:gd name="T14" fmla="*/ 0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0" y="520"/>
                    </a:moveTo>
                    <a:cubicBezTo>
                      <a:pt x="0" y="525"/>
                      <a:pt x="4" y="530"/>
                      <a:pt x="9" y="531"/>
                    </a:cubicBezTo>
                    <a:cubicBezTo>
                      <a:pt x="301" y="611"/>
                      <a:pt x="301" y="611"/>
                      <a:pt x="301" y="611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1"/>
                      <a:pt x="5" y="3"/>
                    </a:cubicBezTo>
                    <a:cubicBezTo>
                      <a:pt x="2" y="5"/>
                      <a:pt x="0" y="9"/>
                      <a:pt x="0" y="12"/>
                    </a:cubicBezTo>
                    <a:cubicBezTo>
                      <a:pt x="0" y="520"/>
                      <a:pt x="0" y="520"/>
                      <a:pt x="0" y="520"/>
                    </a:cubicBezTo>
                  </a:path>
                </a:pathLst>
              </a:custGeom>
              <a:solidFill>
                <a:srgbClr val="3485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64"/>
              <p:cNvSpPr>
                <a:spLocks/>
              </p:cNvSpPr>
              <p:nvPr/>
            </p:nvSpPr>
            <p:spPr bwMode="auto">
              <a:xfrm>
                <a:off x="3448050" y="5264150"/>
                <a:ext cx="481013" cy="215900"/>
              </a:xfrm>
              <a:custGeom>
                <a:avLst/>
                <a:gdLst>
                  <a:gd name="T0" fmla="*/ 303 w 303"/>
                  <a:gd name="T1" fmla="*/ 0 h 136"/>
                  <a:gd name="T2" fmla="*/ 0 w 303"/>
                  <a:gd name="T3" fmla="*/ 82 h 136"/>
                  <a:gd name="T4" fmla="*/ 0 w 303"/>
                  <a:gd name="T5" fmla="*/ 136 h 136"/>
                  <a:gd name="T6" fmla="*/ 303 w 303"/>
                  <a:gd name="T7" fmla="*/ 54 h 136"/>
                  <a:gd name="T8" fmla="*/ 303 w 303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136">
                    <a:moveTo>
                      <a:pt x="303" y="0"/>
                    </a:moveTo>
                    <a:lnTo>
                      <a:pt x="0" y="82"/>
                    </a:lnTo>
                    <a:lnTo>
                      <a:pt x="0" y="136"/>
                    </a:lnTo>
                    <a:lnTo>
                      <a:pt x="303" y="54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65"/>
              <p:cNvSpPr>
                <a:spLocks/>
              </p:cNvSpPr>
              <p:nvPr/>
            </p:nvSpPr>
            <p:spPr bwMode="auto">
              <a:xfrm>
                <a:off x="3505200" y="5430838"/>
                <a:ext cx="365125" cy="165100"/>
              </a:xfrm>
              <a:custGeom>
                <a:avLst/>
                <a:gdLst>
                  <a:gd name="T0" fmla="*/ 230 w 230"/>
                  <a:gd name="T1" fmla="*/ 0 h 104"/>
                  <a:gd name="T2" fmla="*/ 0 w 230"/>
                  <a:gd name="T3" fmla="*/ 63 h 104"/>
                  <a:gd name="T4" fmla="*/ 0 w 230"/>
                  <a:gd name="T5" fmla="*/ 104 h 104"/>
                  <a:gd name="T6" fmla="*/ 230 w 230"/>
                  <a:gd name="T7" fmla="*/ 40 h 104"/>
                  <a:gd name="T8" fmla="*/ 230 w 23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04">
                    <a:moveTo>
                      <a:pt x="230" y="0"/>
                    </a:moveTo>
                    <a:lnTo>
                      <a:pt x="0" y="63"/>
                    </a:lnTo>
                    <a:lnTo>
                      <a:pt x="0" y="104"/>
                    </a:lnTo>
                    <a:lnTo>
                      <a:pt x="230" y="4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187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66"/>
              <p:cNvSpPr>
                <a:spLocks/>
              </p:cNvSpPr>
              <p:nvPr/>
            </p:nvSpPr>
            <p:spPr bwMode="auto">
              <a:xfrm>
                <a:off x="3160713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2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2" y="6"/>
                    </a:lnTo>
                    <a:lnTo>
                      <a:pt x="21" y="0"/>
                    </a:lnTo>
                    <a:lnTo>
                      <a:pt x="21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7"/>
              <p:cNvSpPr>
                <a:spLocks/>
              </p:cNvSpPr>
              <p:nvPr/>
            </p:nvSpPr>
            <p:spPr bwMode="auto">
              <a:xfrm>
                <a:off x="3160713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2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2" y="6"/>
                    </a:lnTo>
                    <a:lnTo>
                      <a:pt x="21" y="0"/>
                    </a:lnTo>
                    <a:lnTo>
                      <a:pt x="21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8"/>
              <p:cNvSpPr>
                <a:spLocks/>
              </p:cNvSpPr>
              <p:nvPr/>
            </p:nvSpPr>
            <p:spPr bwMode="auto">
              <a:xfrm>
                <a:off x="2103438" y="5702300"/>
                <a:ext cx="168275" cy="376237"/>
              </a:xfrm>
              <a:custGeom>
                <a:avLst/>
                <a:gdLst>
                  <a:gd name="T0" fmla="*/ 56 w 65"/>
                  <a:gd name="T1" fmla="*/ 0 h 145"/>
                  <a:gd name="T2" fmla="*/ 22 w 65"/>
                  <a:gd name="T3" fmla="*/ 0 h 145"/>
                  <a:gd name="T4" fmla="*/ 0 w 65"/>
                  <a:gd name="T5" fmla="*/ 22 h 145"/>
                  <a:gd name="T6" fmla="*/ 15 w 65"/>
                  <a:gd name="T7" fmla="*/ 43 h 145"/>
                  <a:gd name="T8" fmla="*/ 0 w 65"/>
                  <a:gd name="T9" fmla="*/ 64 h 145"/>
                  <a:gd name="T10" fmla="*/ 15 w 65"/>
                  <a:gd name="T11" fmla="*/ 85 h 145"/>
                  <a:gd name="T12" fmla="*/ 0 w 65"/>
                  <a:gd name="T13" fmla="*/ 106 h 145"/>
                  <a:gd name="T14" fmla="*/ 15 w 65"/>
                  <a:gd name="T15" fmla="*/ 128 h 145"/>
                  <a:gd name="T16" fmla="*/ 5 w 65"/>
                  <a:gd name="T17" fmla="*/ 144 h 145"/>
                  <a:gd name="T18" fmla="*/ 6 w 65"/>
                  <a:gd name="T19" fmla="*/ 145 h 145"/>
                  <a:gd name="T20" fmla="*/ 65 w 65"/>
                  <a:gd name="T21" fmla="*/ 122 h 145"/>
                  <a:gd name="T22" fmla="*/ 65 w 65"/>
                  <a:gd name="T23" fmla="*/ 7 h 145"/>
                  <a:gd name="T24" fmla="*/ 56 w 65"/>
                  <a:gd name="T2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45">
                    <a:moveTo>
                      <a:pt x="5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2"/>
                      <a:pt x="6" y="40"/>
                      <a:pt x="15" y="43"/>
                    </a:cubicBezTo>
                    <a:cubicBezTo>
                      <a:pt x="6" y="46"/>
                      <a:pt x="0" y="54"/>
                      <a:pt x="0" y="64"/>
                    </a:cubicBezTo>
                    <a:cubicBezTo>
                      <a:pt x="0" y="74"/>
                      <a:pt x="6" y="82"/>
                      <a:pt x="15" y="85"/>
                    </a:cubicBezTo>
                    <a:cubicBezTo>
                      <a:pt x="6" y="88"/>
                      <a:pt x="0" y="97"/>
                      <a:pt x="0" y="106"/>
                    </a:cubicBezTo>
                    <a:cubicBezTo>
                      <a:pt x="0" y="116"/>
                      <a:pt x="6" y="125"/>
                      <a:pt x="15" y="128"/>
                    </a:cubicBezTo>
                    <a:cubicBezTo>
                      <a:pt x="9" y="130"/>
                      <a:pt x="5" y="136"/>
                      <a:pt x="5" y="144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2" y="5"/>
                      <a:pt x="58" y="3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69"/>
              <p:cNvSpPr>
                <a:spLocks/>
              </p:cNvSpPr>
              <p:nvPr/>
            </p:nvSpPr>
            <p:spPr bwMode="auto">
              <a:xfrm>
                <a:off x="2247900" y="570230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5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70"/>
              <p:cNvSpPr>
                <a:spLocks/>
              </p:cNvSpPr>
              <p:nvPr/>
            </p:nvSpPr>
            <p:spPr bwMode="auto">
              <a:xfrm>
                <a:off x="2117725" y="6018213"/>
                <a:ext cx="153988" cy="88900"/>
              </a:xfrm>
              <a:custGeom>
                <a:avLst/>
                <a:gdLst>
                  <a:gd name="T0" fmla="*/ 97 w 97"/>
                  <a:gd name="T1" fmla="*/ 0 h 56"/>
                  <a:gd name="T2" fmla="*/ 0 w 97"/>
                  <a:gd name="T3" fmla="*/ 38 h 56"/>
                  <a:gd name="T4" fmla="*/ 7 w 97"/>
                  <a:gd name="T5" fmla="*/ 43 h 56"/>
                  <a:gd name="T6" fmla="*/ 97 w 97"/>
                  <a:gd name="T7" fmla="*/ 56 h 56"/>
                  <a:gd name="T8" fmla="*/ 97 w 9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0"/>
                    </a:moveTo>
                    <a:lnTo>
                      <a:pt x="0" y="38"/>
                    </a:lnTo>
                    <a:lnTo>
                      <a:pt x="7" y="43"/>
                    </a:lnTo>
                    <a:lnTo>
                      <a:pt x="97" y="56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71"/>
              <p:cNvSpPr>
                <a:spLocks/>
              </p:cNvSpPr>
              <p:nvPr/>
            </p:nvSpPr>
            <p:spPr bwMode="auto">
              <a:xfrm>
                <a:off x="2117725" y="6018213"/>
                <a:ext cx="153988" cy="88900"/>
              </a:xfrm>
              <a:custGeom>
                <a:avLst/>
                <a:gdLst>
                  <a:gd name="T0" fmla="*/ 97 w 97"/>
                  <a:gd name="T1" fmla="*/ 0 h 56"/>
                  <a:gd name="T2" fmla="*/ 0 w 97"/>
                  <a:gd name="T3" fmla="*/ 38 h 56"/>
                  <a:gd name="T4" fmla="*/ 7 w 97"/>
                  <a:gd name="T5" fmla="*/ 43 h 56"/>
                  <a:gd name="T6" fmla="*/ 97 w 97"/>
                  <a:gd name="T7" fmla="*/ 56 h 56"/>
                  <a:gd name="T8" fmla="*/ 97 w 9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0"/>
                    </a:moveTo>
                    <a:lnTo>
                      <a:pt x="0" y="38"/>
                    </a:lnTo>
                    <a:lnTo>
                      <a:pt x="7" y="43"/>
                    </a:lnTo>
                    <a:lnTo>
                      <a:pt x="97" y="56"/>
                    </a:lnTo>
                    <a:lnTo>
                      <a:pt x="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72"/>
              <p:cNvSpPr>
                <a:spLocks/>
              </p:cNvSpPr>
              <p:nvPr/>
            </p:nvSpPr>
            <p:spPr bwMode="auto">
              <a:xfrm>
                <a:off x="2271713" y="5702300"/>
                <a:ext cx="193675" cy="417512"/>
              </a:xfrm>
              <a:custGeom>
                <a:avLst/>
                <a:gdLst>
                  <a:gd name="T0" fmla="*/ 40 w 75"/>
                  <a:gd name="T1" fmla="*/ 0 h 161"/>
                  <a:gd name="T2" fmla="*/ 0 w 75"/>
                  <a:gd name="T3" fmla="*/ 0 h 161"/>
                  <a:gd name="T4" fmla="*/ 0 w 75"/>
                  <a:gd name="T5" fmla="*/ 7 h 161"/>
                  <a:gd name="T6" fmla="*/ 0 w 75"/>
                  <a:gd name="T7" fmla="*/ 122 h 161"/>
                  <a:gd name="T8" fmla="*/ 0 w 75"/>
                  <a:gd name="T9" fmla="*/ 156 h 161"/>
                  <a:gd name="T10" fmla="*/ 30 w 75"/>
                  <a:gd name="T11" fmla="*/ 161 h 161"/>
                  <a:gd name="T12" fmla="*/ 47 w 75"/>
                  <a:gd name="T13" fmla="*/ 144 h 161"/>
                  <a:gd name="T14" fmla="*/ 39 w 75"/>
                  <a:gd name="T15" fmla="*/ 129 h 161"/>
                  <a:gd name="T16" fmla="*/ 47 w 75"/>
                  <a:gd name="T17" fmla="*/ 129 h 161"/>
                  <a:gd name="T18" fmla="*/ 70 w 75"/>
                  <a:gd name="T19" fmla="*/ 106 h 161"/>
                  <a:gd name="T20" fmla="*/ 57 w 75"/>
                  <a:gd name="T21" fmla="*/ 86 h 161"/>
                  <a:gd name="T22" fmla="*/ 75 w 75"/>
                  <a:gd name="T23" fmla="*/ 64 h 161"/>
                  <a:gd name="T24" fmla="*/ 52 w 75"/>
                  <a:gd name="T25" fmla="*/ 42 h 161"/>
                  <a:gd name="T26" fmla="*/ 50 w 75"/>
                  <a:gd name="T27" fmla="*/ 42 h 161"/>
                  <a:gd name="T28" fmla="*/ 62 w 75"/>
                  <a:gd name="T29" fmla="*/ 22 h 161"/>
                  <a:gd name="T30" fmla="*/ 40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40" y="161"/>
                      <a:pt x="47" y="153"/>
                      <a:pt x="47" y="144"/>
                    </a:cubicBezTo>
                    <a:cubicBezTo>
                      <a:pt x="47" y="137"/>
                      <a:pt x="44" y="132"/>
                      <a:pt x="39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60" y="129"/>
                      <a:pt x="70" y="119"/>
                      <a:pt x="70" y="106"/>
                    </a:cubicBezTo>
                    <a:cubicBezTo>
                      <a:pt x="70" y="97"/>
                      <a:pt x="64" y="90"/>
                      <a:pt x="57" y="86"/>
                    </a:cubicBezTo>
                    <a:cubicBezTo>
                      <a:pt x="67" y="84"/>
                      <a:pt x="75" y="75"/>
                      <a:pt x="75" y="64"/>
                    </a:cubicBezTo>
                    <a:cubicBezTo>
                      <a:pt x="75" y="52"/>
                      <a:pt x="65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7" y="38"/>
                      <a:pt x="62" y="31"/>
                      <a:pt x="62" y="22"/>
                    </a:cubicBezTo>
                    <a:cubicBezTo>
                      <a:pt x="62" y="10"/>
                      <a:pt x="52" y="0"/>
                      <a:pt x="40" y="0"/>
                    </a:cubicBezTo>
                  </a:path>
                </a:pathLst>
              </a:custGeom>
              <a:solidFill>
                <a:srgbClr val="2F7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73"/>
              <p:cNvSpPr>
                <a:spLocks/>
              </p:cNvSpPr>
              <p:nvPr/>
            </p:nvSpPr>
            <p:spPr bwMode="auto">
              <a:xfrm>
                <a:off x="2076450" y="5668963"/>
                <a:ext cx="328613" cy="115887"/>
              </a:xfrm>
              <a:custGeom>
                <a:avLst/>
                <a:gdLst>
                  <a:gd name="T0" fmla="*/ 105 w 127"/>
                  <a:gd name="T1" fmla="*/ 45 h 45"/>
                  <a:gd name="T2" fmla="*/ 22 w 127"/>
                  <a:gd name="T3" fmla="*/ 45 h 45"/>
                  <a:gd name="T4" fmla="*/ 0 w 127"/>
                  <a:gd name="T5" fmla="*/ 23 h 45"/>
                  <a:gd name="T6" fmla="*/ 22 w 127"/>
                  <a:gd name="T7" fmla="*/ 0 h 45"/>
                  <a:gd name="T8" fmla="*/ 105 w 127"/>
                  <a:gd name="T9" fmla="*/ 0 h 45"/>
                  <a:gd name="T10" fmla="*/ 127 w 127"/>
                  <a:gd name="T11" fmla="*/ 23 h 45"/>
                  <a:gd name="T12" fmla="*/ 105 w 127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45">
                    <a:moveTo>
                      <a:pt x="105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7" y="0"/>
                      <a:pt x="127" y="10"/>
                      <a:pt x="127" y="23"/>
                    </a:cubicBezTo>
                    <a:cubicBezTo>
                      <a:pt x="127" y="35"/>
                      <a:pt x="117" y="45"/>
                      <a:pt x="105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74"/>
              <p:cNvSpPr>
                <a:spLocks/>
              </p:cNvSpPr>
              <p:nvPr/>
            </p:nvSpPr>
            <p:spPr bwMode="auto">
              <a:xfrm>
                <a:off x="2076450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75"/>
              <p:cNvSpPr>
                <a:spLocks/>
              </p:cNvSpPr>
              <p:nvPr/>
            </p:nvSpPr>
            <p:spPr bwMode="auto">
              <a:xfrm>
                <a:off x="2076450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76"/>
              <p:cNvSpPr>
                <a:spLocks/>
              </p:cNvSpPr>
              <p:nvPr/>
            </p:nvSpPr>
            <p:spPr bwMode="auto">
              <a:xfrm>
                <a:off x="2089150" y="5997575"/>
                <a:ext cx="277813" cy="90487"/>
              </a:xfrm>
              <a:custGeom>
                <a:avLst/>
                <a:gdLst>
                  <a:gd name="T0" fmla="*/ 90 w 107"/>
                  <a:gd name="T1" fmla="*/ 35 h 35"/>
                  <a:gd name="T2" fmla="*/ 17 w 107"/>
                  <a:gd name="T3" fmla="*/ 35 h 35"/>
                  <a:gd name="T4" fmla="*/ 0 w 107"/>
                  <a:gd name="T5" fmla="*/ 17 h 35"/>
                  <a:gd name="T6" fmla="*/ 17 w 107"/>
                  <a:gd name="T7" fmla="*/ 0 h 35"/>
                  <a:gd name="T8" fmla="*/ 90 w 107"/>
                  <a:gd name="T9" fmla="*/ 0 h 35"/>
                  <a:gd name="T10" fmla="*/ 107 w 107"/>
                  <a:gd name="T11" fmla="*/ 17 h 35"/>
                  <a:gd name="T12" fmla="*/ 90 w 10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35">
                    <a:moveTo>
                      <a:pt x="90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7" y="8"/>
                      <a:pt x="107" y="17"/>
                    </a:cubicBezTo>
                    <a:cubicBezTo>
                      <a:pt x="107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77"/>
              <p:cNvSpPr>
                <a:spLocks/>
              </p:cNvSpPr>
              <p:nvPr/>
            </p:nvSpPr>
            <p:spPr bwMode="auto">
              <a:xfrm>
                <a:off x="4084638" y="5702300"/>
                <a:ext cx="168275" cy="376237"/>
              </a:xfrm>
              <a:custGeom>
                <a:avLst/>
                <a:gdLst>
                  <a:gd name="T0" fmla="*/ 42 w 65"/>
                  <a:gd name="T1" fmla="*/ 0 h 145"/>
                  <a:gd name="T2" fmla="*/ 22 w 65"/>
                  <a:gd name="T3" fmla="*/ 0 h 145"/>
                  <a:gd name="T4" fmla="*/ 5 w 65"/>
                  <a:gd name="T5" fmla="*/ 8 h 145"/>
                  <a:gd name="T6" fmla="*/ 0 w 65"/>
                  <a:gd name="T7" fmla="*/ 8 h 145"/>
                  <a:gd name="T8" fmla="*/ 0 w 65"/>
                  <a:gd name="T9" fmla="*/ 122 h 145"/>
                  <a:gd name="T10" fmla="*/ 59 w 65"/>
                  <a:gd name="T11" fmla="*/ 145 h 145"/>
                  <a:gd name="T12" fmla="*/ 60 w 65"/>
                  <a:gd name="T13" fmla="*/ 144 h 145"/>
                  <a:gd name="T14" fmla="*/ 49 w 65"/>
                  <a:gd name="T15" fmla="*/ 128 h 145"/>
                  <a:gd name="T16" fmla="*/ 65 w 65"/>
                  <a:gd name="T17" fmla="*/ 106 h 145"/>
                  <a:gd name="T18" fmla="*/ 50 w 65"/>
                  <a:gd name="T19" fmla="*/ 85 h 145"/>
                  <a:gd name="T20" fmla="*/ 65 w 65"/>
                  <a:gd name="T21" fmla="*/ 64 h 145"/>
                  <a:gd name="T22" fmla="*/ 50 w 65"/>
                  <a:gd name="T23" fmla="*/ 43 h 145"/>
                  <a:gd name="T24" fmla="*/ 65 w 65"/>
                  <a:gd name="T25" fmla="*/ 22 h 145"/>
                  <a:gd name="T26" fmla="*/ 42 w 65"/>
                  <a:gd name="T2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45">
                    <a:moveTo>
                      <a:pt x="4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5"/>
                      <a:pt x="11" y="8"/>
                      <a:pt x="5" y="8"/>
                    </a:cubicBezTo>
                    <a:cubicBezTo>
                      <a:pt x="3" y="8"/>
                      <a:pt x="2" y="8"/>
                      <a:pt x="0" y="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36"/>
                      <a:pt x="55" y="130"/>
                      <a:pt x="49" y="128"/>
                    </a:cubicBezTo>
                    <a:cubicBezTo>
                      <a:pt x="58" y="125"/>
                      <a:pt x="65" y="116"/>
                      <a:pt x="65" y="106"/>
                    </a:cubicBezTo>
                    <a:cubicBezTo>
                      <a:pt x="65" y="97"/>
                      <a:pt x="58" y="88"/>
                      <a:pt x="50" y="85"/>
                    </a:cubicBezTo>
                    <a:cubicBezTo>
                      <a:pt x="58" y="82"/>
                      <a:pt x="65" y="74"/>
                      <a:pt x="65" y="64"/>
                    </a:cubicBezTo>
                    <a:cubicBezTo>
                      <a:pt x="65" y="54"/>
                      <a:pt x="58" y="46"/>
                      <a:pt x="50" y="43"/>
                    </a:cubicBezTo>
                    <a:cubicBezTo>
                      <a:pt x="58" y="40"/>
                      <a:pt x="65" y="32"/>
                      <a:pt x="65" y="22"/>
                    </a:cubicBezTo>
                    <a:cubicBezTo>
                      <a:pt x="65" y="10"/>
                      <a:pt x="55" y="0"/>
                      <a:pt x="4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78"/>
              <p:cNvSpPr>
                <a:spLocks/>
              </p:cNvSpPr>
              <p:nvPr/>
            </p:nvSpPr>
            <p:spPr bwMode="auto">
              <a:xfrm>
                <a:off x="4084638" y="5702300"/>
                <a:ext cx="57150" cy="20637"/>
              </a:xfrm>
              <a:custGeom>
                <a:avLst/>
                <a:gdLst>
                  <a:gd name="T0" fmla="*/ 22 w 22"/>
                  <a:gd name="T1" fmla="*/ 0 h 8"/>
                  <a:gd name="T2" fmla="*/ 0 w 22"/>
                  <a:gd name="T3" fmla="*/ 0 h 8"/>
                  <a:gd name="T4" fmla="*/ 0 w 22"/>
                  <a:gd name="T5" fmla="*/ 8 h 8"/>
                  <a:gd name="T6" fmla="*/ 5 w 22"/>
                  <a:gd name="T7" fmla="*/ 8 h 8"/>
                  <a:gd name="T8" fmla="*/ 22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11" y="8"/>
                      <a:pt x="18" y="5"/>
                      <a:pt x="22" y="0"/>
                    </a:cubicBezTo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79"/>
              <p:cNvSpPr>
                <a:spLocks/>
              </p:cNvSpPr>
              <p:nvPr/>
            </p:nvSpPr>
            <p:spPr bwMode="auto">
              <a:xfrm>
                <a:off x="408463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80"/>
              <p:cNvSpPr>
                <a:spLocks/>
              </p:cNvSpPr>
              <p:nvPr/>
            </p:nvSpPr>
            <p:spPr bwMode="auto">
              <a:xfrm>
                <a:off x="408463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81"/>
              <p:cNvSpPr>
                <a:spLocks/>
              </p:cNvSpPr>
              <p:nvPr/>
            </p:nvSpPr>
            <p:spPr bwMode="auto">
              <a:xfrm>
                <a:off x="3890963" y="5702300"/>
                <a:ext cx="193675" cy="417512"/>
              </a:xfrm>
              <a:custGeom>
                <a:avLst/>
                <a:gdLst>
                  <a:gd name="T0" fmla="*/ 75 w 75"/>
                  <a:gd name="T1" fmla="*/ 0 h 161"/>
                  <a:gd name="T2" fmla="*/ 35 w 75"/>
                  <a:gd name="T3" fmla="*/ 0 h 161"/>
                  <a:gd name="T4" fmla="*/ 12 w 75"/>
                  <a:gd name="T5" fmla="*/ 22 h 161"/>
                  <a:gd name="T6" fmla="*/ 25 w 75"/>
                  <a:gd name="T7" fmla="*/ 42 h 161"/>
                  <a:gd name="T8" fmla="*/ 22 w 75"/>
                  <a:gd name="T9" fmla="*/ 42 h 161"/>
                  <a:gd name="T10" fmla="*/ 0 w 75"/>
                  <a:gd name="T11" fmla="*/ 64 h 161"/>
                  <a:gd name="T12" fmla="*/ 18 w 75"/>
                  <a:gd name="T13" fmla="*/ 86 h 161"/>
                  <a:gd name="T14" fmla="*/ 5 w 75"/>
                  <a:gd name="T15" fmla="*/ 106 h 161"/>
                  <a:gd name="T16" fmla="*/ 27 w 75"/>
                  <a:gd name="T17" fmla="*/ 129 h 161"/>
                  <a:gd name="T18" fmla="*/ 36 w 75"/>
                  <a:gd name="T19" fmla="*/ 129 h 161"/>
                  <a:gd name="T20" fmla="*/ 27 w 75"/>
                  <a:gd name="T21" fmla="*/ 144 h 161"/>
                  <a:gd name="T22" fmla="*/ 45 w 75"/>
                  <a:gd name="T23" fmla="*/ 161 h 161"/>
                  <a:gd name="T24" fmla="*/ 75 w 75"/>
                  <a:gd name="T25" fmla="*/ 156 h 161"/>
                  <a:gd name="T26" fmla="*/ 75 w 75"/>
                  <a:gd name="T27" fmla="*/ 122 h 161"/>
                  <a:gd name="T28" fmla="*/ 75 w 75"/>
                  <a:gd name="T29" fmla="*/ 8 h 161"/>
                  <a:gd name="T30" fmla="*/ 75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7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2" y="0"/>
                      <a:pt x="12" y="10"/>
                      <a:pt x="12" y="22"/>
                    </a:cubicBezTo>
                    <a:cubicBezTo>
                      <a:pt x="12" y="31"/>
                      <a:pt x="17" y="38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75"/>
                      <a:pt x="8" y="84"/>
                      <a:pt x="18" y="86"/>
                    </a:cubicBezTo>
                    <a:cubicBezTo>
                      <a:pt x="10" y="90"/>
                      <a:pt x="5" y="97"/>
                      <a:pt x="5" y="106"/>
                    </a:cubicBezTo>
                    <a:cubicBezTo>
                      <a:pt x="5" y="119"/>
                      <a:pt x="15" y="129"/>
                      <a:pt x="27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1" y="132"/>
                      <a:pt x="27" y="137"/>
                      <a:pt x="27" y="144"/>
                    </a:cubicBezTo>
                    <a:cubicBezTo>
                      <a:pt x="27" y="153"/>
                      <a:pt x="35" y="161"/>
                      <a:pt x="45" y="161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2F7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82"/>
              <p:cNvSpPr>
                <a:spLocks/>
              </p:cNvSpPr>
              <p:nvPr/>
            </p:nvSpPr>
            <p:spPr bwMode="auto">
              <a:xfrm>
                <a:off x="3948113" y="5668963"/>
                <a:ext cx="330200" cy="115887"/>
              </a:xfrm>
              <a:custGeom>
                <a:avLst/>
                <a:gdLst>
                  <a:gd name="T0" fmla="*/ 105 w 128"/>
                  <a:gd name="T1" fmla="*/ 45 h 45"/>
                  <a:gd name="T2" fmla="*/ 23 w 128"/>
                  <a:gd name="T3" fmla="*/ 45 h 45"/>
                  <a:gd name="T4" fmla="*/ 0 w 128"/>
                  <a:gd name="T5" fmla="*/ 23 h 45"/>
                  <a:gd name="T6" fmla="*/ 23 w 128"/>
                  <a:gd name="T7" fmla="*/ 0 h 45"/>
                  <a:gd name="T8" fmla="*/ 105 w 128"/>
                  <a:gd name="T9" fmla="*/ 0 h 45"/>
                  <a:gd name="T10" fmla="*/ 128 w 128"/>
                  <a:gd name="T11" fmla="*/ 23 h 45"/>
                  <a:gd name="T12" fmla="*/ 105 w 1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5">
                    <a:moveTo>
                      <a:pt x="105" y="45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8" y="0"/>
                      <a:pt x="128" y="10"/>
                      <a:pt x="128" y="23"/>
                    </a:cubicBezTo>
                    <a:cubicBezTo>
                      <a:pt x="128" y="35"/>
                      <a:pt x="118" y="45"/>
                      <a:pt x="105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83"/>
              <p:cNvSpPr>
                <a:spLocks/>
              </p:cNvSpPr>
              <p:nvPr/>
            </p:nvSpPr>
            <p:spPr bwMode="auto">
              <a:xfrm>
                <a:off x="3916363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84"/>
              <p:cNvSpPr>
                <a:spLocks/>
              </p:cNvSpPr>
              <p:nvPr/>
            </p:nvSpPr>
            <p:spPr bwMode="auto">
              <a:xfrm>
                <a:off x="3929063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85"/>
              <p:cNvSpPr>
                <a:spLocks/>
              </p:cNvSpPr>
              <p:nvPr/>
            </p:nvSpPr>
            <p:spPr bwMode="auto">
              <a:xfrm>
                <a:off x="3986213" y="5997575"/>
                <a:ext cx="279400" cy="90487"/>
              </a:xfrm>
              <a:custGeom>
                <a:avLst/>
                <a:gdLst>
                  <a:gd name="T0" fmla="*/ 90 w 108"/>
                  <a:gd name="T1" fmla="*/ 35 h 35"/>
                  <a:gd name="T2" fmla="*/ 18 w 108"/>
                  <a:gd name="T3" fmla="*/ 35 h 35"/>
                  <a:gd name="T4" fmla="*/ 0 w 108"/>
                  <a:gd name="T5" fmla="*/ 17 h 35"/>
                  <a:gd name="T6" fmla="*/ 18 w 108"/>
                  <a:gd name="T7" fmla="*/ 0 h 35"/>
                  <a:gd name="T8" fmla="*/ 90 w 108"/>
                  <a:gd name="T9" fmla="*/ 0 h 35"/>
                  <a:gd name="T10" fmla="*/ 108 w 108"/>
                  <a:gd name="T11" fmla="*/ 17 h 35"/>
                  <a:gd name="T12" fmla="*/ 90 w 10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5">
                    <a:moveTo>
                      <a:pt x="90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8" y="8"/>
                      <a:pt x="108" y="17"/>
                    </a:cubicBezTo>
                    <a:cubicBezTo>
                      <a:pt x="108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C1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86"/>
              <p:cNvSpPr>
                <a:spLocks/>
              </p:cNvSpPr>
              <p:nvPr/>
            </p:nvSpPr>
            <p:spPr bwMode="auto">
              <a:xfrm>
                <a:off x="3194050" y="5106988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0 w 9"/>
                  <a:gd name="T9" fmla="*/ 7 h 7"/>
                  <a:gd name="T10" fmla="*/ 0 w 9"/>
                  <a:gd name="T11" fmla="*/ 7 h 7"/>
                  <a:gd name="T12" fmla="*/ 9 w 9"/>
                  <a:gd name="T13" fmla="*/ 7 h 7"/>
                  <a:gd name="T14" fmla="*/ 9 w 9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7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87"/>
              <p:cNvSpPr>
                <a:spLocks/>
              </p:cNvSpPr>
              <p:nvPr/>
            </p:nvSpPr>
            <p:spPr bwMode="auto">
              <a:xfrm>
                <a:off x="3217863" y="5100638"/>
                <a:ext cx="28575" cy="23812"/>
              </a:xfrm>
              <a:custGeom>
                <a:avLst/>
                <a:gdLst>
                  <a:gd name="T0" fmla="*/ 11 w 11"/>
                  <a:gd name="T1" fmla="*/ 0 h 9"/>
                  <a:gd name="T2" fmla="*/ 0 w 11"/>
                  <a:gd name="T3" fmla="*/ 2 h 9"/>
                  <a:gd name="T4" fmla="*/ 0 w 11"/>
                  <a:gd name="T5" fmla="*/ 9 h 9"/>
                  <a:gd name="T6" fmla="*/ 11 w 11"/>
                  <a:gd name="T7" fmla="*/ 6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1"/>
                      <a:pt x="4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88"/>
              <p:cNvSpPr>
                <a:spLocks/>
              </p:cNvSpPr>
              <p:nvPr/>
            </p:nvSpPr>
            <p:spPr bwMode="auto">
              <a:xfrm>
                <a:off x="3246438" y="509905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1 h 7"/>
                  <a:gd name="T4" fmla="*/ 0 w 9"/>
                  <a:gd name="T5" fmla="*/ 7 h 7"/>
                  <a:gd name="T6" fmla="*/ 9 w 9"/>
                  <a:gd name="T7" fmla="*/ 5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1"/>
                      <a:pt x="3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6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89"/>
              <p:cNvSpPr>
                <a:spLocks/>
              </p:cNvSpPr>
              <p:nvPr/>
            </p:nvSpPr>
            <p:spPr bwMode="auto">
              <a:xfrm>
                <a:off x="3270250" y="5091113"/>
                <a:ext cx="34925" cy="20637"/>
              </a:xfrm>
              <a:custGeom>
                <a:avLst/>
                <a:gdLst>
                  <a:gd name="T0" fmla="*/ 14 w 14"/>
                  <a:gd name="T1" fmla="*/ 0 h 8"/>
                  <a:gd name="T2" fmla="*/ 0 w 14"/>
                  <a:gd name="T3" fmla="*/ 3 h 8"/>
                  <a:gd name="T4" fmla="*/ 0 w 14"/>
                  <a:gd name="T5" fmla="*/ 8 h 8"/>
                  <a:gd name="T6" fmla="*/ 13 w 14"/>
                  <a:gd name="T7" fmla="*/ 1 h 8"/>
                  <a:gd name="T8" fmla="*/ 14 w 14"/>
                  <a:gd name="T9" fmla="*/ 0 h 8"/>
                  <a:gd name="T10" fmla="*/ 14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4" y="0"/>
                      <a:pt x="9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5"/>
                      <a:pt x="12" y="2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90"/>
              <p:cNvSpPr>
                <a:spLocks noEditPoints="1"/>
              </p:cNvSpPr>
              <p:nvPr/>
            </p:nvSpPr>
            <p:spPr bwMode="auto">
              <a:xfrm>
                <a:off x="3194050" y="5091113"/>
                <a:ext cx="111125" cy="33337"/>
              </a:xfrm>
              <a:custGeom>
                <a:avLst/>
                <a:gdLst>
                  <a:gd name="T0" fmla="*/ 0 w 43"/>
                  <a:gd name="T1" fmla="*/ 13 h 13"/>
                  <a:gd name="T2" fmla="*/ 0 w 43"/>
                  <a:gd name="T3" fmla="*/ 13 h 13"/>
                  <a:gd name="T4" fmla="*/ 0 w 43"/>
                  <a:gd name="T5" fmla="*/ 13 h 13"/>
                  <a:gd name="T6" fmla="*/ 0 w 43"/>
                  <a:gd name="T7" fmla="*/ 13 h 13"/>
                  <a:gd name="T8" fmla="*/ 0 w 43"/>
                  <a:gd name="T9" fmla="*/ 13 h 13"/>
                  <a:gd name="T10" fmla="*/ 0 w 43"/>
                  <a:gd name="T11" fmla="*/ 13 h 13"/>
                  <a:gd name="T12" fmla="*/ 0 w 43"/>
                  <a:gd name="T13" fmla="*/ 13 h 13"/>
                  <a:gd name="T14" fmla="*/ 43 w 43"/>
                  <a:gd name="T15" fmla="*/ 0 h 13"/>
                  <a:gd name="T16" fmla="*/ 42 w 43"/>
                  <a:gd name="T17" fmla="*/ 1 h 13"/>
                  <a:gd name="T18" fmla="*/ 43 w 4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3"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43" y="0"/>
                    </a:moveTo>
                    <a:cubicBezTo>
                      <a:pt x="43" y="1"/>
                      <a:pt x="42" y="1"/>
                      <a:pt x="42" y="1"/>
                    </a:cubicBezTo>
                    <a:cubicBezTo>
                      <a:pt x="43" y="1"/>
                      <a:pt x="43" y="0"/>
                      <a:pt x="43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91"/>
              <p:cNvSpPr>
                <a:spLocks/>
              </p:cNvSpPr>
              <p:nvPr/>
            </p:nvSpPr>
            <p:spPr bwMode="auto">
              <a:xfrm>
                <a:off x="3140075" y="5106988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0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5" y="7"/>
                      <a:pt x="8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92"/>
              <p:cNvSpPr>
                <a:spLocks/>
              </p:cNvSpPr>
              <p:nvPr/>
            </p:nvSpPr>
            <p:spPr bwMode="auto">
              <a:xfrm>
                <a:off x="3109913" y="5100638"/>
                <a:ext cx="30163" cy="2381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6 h 9"/>
                  <a:gd name="T4" fmla="*/ 12 w 12"/>
                  <a:gd name="T5" fmla="*/ 9 h 9"/>
                  <a:gd name="T6" fmla="*/ 12 w 12"/>
                  <a:gd name="T7" fmla="*/ 2 h 9"/>
                  <a:gd name="T8" fmla="*/ 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8" y="8"/>
                      <a:pt x="12" y="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93"/>
              <p:cNvSpPr>
                <a:spLocks/>
              </p:cNvSpPr>
              <p:nvPr/>
            </p:nvSpPr>
            <p:spPr bwMode="auto">
              <a:xfrm>
                <a:off x="3089275" y="5099050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5 h 7"/>
                  <a:gd name="T4" fmla="*/ 8 w 8"/>
                  <a:gd name="T5" fmla="*/ 7 h 7"/>
                  <a:gd name="T6" fmla="*/ 8 w 8"/>
                  <a:gd name="T7" fmla="*/ 1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5" y="7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94"/>
              <p:cNvSpPr>
                <a:spLocks/>
              </p:cNvSpPr>
              <p:nvPr/>
            </p:nvSpPr>
            <p:spPr bwMode="auto">
              <a:xfrm>
                <a:off x="3052763" y="5092700"/>
                <a:ext cx="36513" cy="19050"/>
              </a:xfrm>
              <a:custGeom>
                <a:avLst/>
                <a:gdLst>
                  <a:gd name="T0" fmla="*/ 0 w 14"/>
                  <a:gd name="T1" fmla="*/ 0 h 7"/>
                  <a:gd name="T2" fmla="*/ 5 w 14"/>
                  <a:gd name="T3" fmla="*/ 3 h 7"/>
                  <a:gd name="T4" fmla="*/ 13 w 14"/>
                  <a:gd name="T5" fmla="*/ 7 h 7"/>
                  <a:gd name="T6" fmla="*/ 14 w 14"/>
                  <a:gd name="T7" fmla="*/ 7 h 7"/>
                  <a:gd name="T8" fmla="*/ 14 w 14"/>
                  <a:gd name="T9" fmla="*/ 2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7" y="4"/>
                      <a:pt x="10" y="6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1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95"/>
              <p:cNvSpPr>
                <a:spLocks noEditPoints="1"/>
              </p:cNvSpPr>
              <p:nvPr/>
            </p:nvSpPr>
            <p:spPr bwMode="auto">
              <a:xfrm>
                <a:off x="3049588" y="5092700"/>
                <a:ext cx="111125" cy="31750"/>
              </a:xfrm>
              <a:custGeom>
                <a:avLst/>
                <a:gdLst>
                  <a:gd name="T0" fmla="*/ 14 w 43"/>
                  <a:gd name="T1" fmla="*/ 7 h 12"/>
                  <a:gd name="T2" fmla="*/ 43 w 43"/>
                  <a:gd name="T3" fmla="*/ 12 h 12"/>
                  <a:gd name="T4" fmla="*/ 43 w 43"/>
                  <a:gd name="T5" fmla="*/ 12 h 12"/>
                  <a:gd name="T6" fmla="*/ 35 w 43"/>
                  <a:gd name="T7" fmla="*/ 12 h 12"/>
                  <a:gd name="T8" fmla="*/ 23 w 43"/>
                  <a:gd name="T9" fmla="*/ 9 h 12"/>
                  <a:gd name="T10" fmla="*/ 15 w 43"/>
                  <a:gd name="T11" fmla="*/ 7 h 12"/>
                  <a:gd name="T12" fmla="*/ 14 w 43"/>
                  <a:gd name="T13" fmla="*/ 7 h 12"/>
                  <a:gd name="T14" fmla="*/ 0 w 43"/>
                  <a:gd name="T15" fmla="*/ 0 h 12"/>
                  <a:gd name="T16" fmla="*/ 6 w 43"/>
                  <a:gd name="T17" fmla="*/ 3 h 12"/>
                  <a:gd name="T18" fmla="*/ 1 w 43"/>
                  <a:gd name="T19" fmla="*/ 0 h 12"/>
                  <a:gd name="T20" fmla="*/ 0 w 4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2">
                    <a:moveTo>
                      <a:pt x="14" y="7"/>
                    </a:moveTo>
                    <a:cubicBezTo>
                      <a:pt x="24" y="11"/>
                      <a:pt x="34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0" y="12"/>
                      <a:pt x="38" y="12"/>
                      <a:pt x="35" y="12"/>
                    </a:cubicBezTo>
                    <a:cubicBezTo>
                      <a:pt x="31" y="11"/>
                      <a:pt x="27" y="10"/>
                      <a:pt x="23" y="9"/>
                    </a:cubicBezTo>
                    <a:cubicBezTo>
                      <a:pt x="20" y="9"/>
                      <a:pt x="17" y="8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moveTo>
                      <a:pt x="0" y="0"/>
                    </a:moveTo>
                    <a:cubicBezTo>
                      <a:pt x="2" y="1"/>
                      <a:pt x="4" y="2"/>
                      <a:pt x="6" y="3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96"/>
              <p:cNvSpPr>
                <a:spLocks/>
              </p:cNvSpPr>
              <p:nvPr/>
            </p:nvSpPr>
            <p:spPr bwMode="auto">
              <a:xfrm>
                <a:off x="3165475" y="5124450"/>
                <a:ext cx="23813" cy="0"/>
              </a:xfrm>
              <a:custGeom>
                <a:avLst/>
                <a:gdLst>
                  <a:gd name="T0" fmla="*/ 9 w 9"/>
                  <a:gd name="T1" fmla="*/ 0 w 9"/>
                  <a:gd name="T2" fmla="*/ 0 w 9"/>
                  <a:gd name="T3" fmla="*/ 5 w 9"/>
                  <a:gd name="T4" fmla="*/ 5 w 9"/>
                  <a:gd name="T5" fmla="*/ 5 w 9"/>
                  <a:gd name="T6" fmla="*/ 5 w 9"/>
                  <a:gd name="T7" fmla="*/ 5 w 9"/>
                  <a:gd name="T8" fmla="*/ 5 w 9"/>
                  <a:gd name="T9" fmla="*/ 5 w 9"/>
                  <a:gd name="T10" fmla="*/ 9 w 9"/>
                  <a:gd name="T11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97"/>
              <p:cNvSpPr>
                <a:spLocks/>
              </p:cNvSpPr>
              <p:nvPr/>
            </p:nvSpPr>
            <p:spPr bwMode="auto">
              <a:xfrm>
                <a:off x="3165475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98"/>
              <p:cNvSpPr>
                <a:spLocks/>
              </p:cNvSpPr>
              <p:nvPr/>
            </p:nvSpPr>
            <p:spPr bwMode="auto">
              <a:xfrm>
                <a:off x="3189288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99"/>
              <p:cNvSpPr>
                <a:spLocks noEditPoints="1"/>
              </p:cNvSpPr>
              <p:nvPr/>
            </p:nvSpPr>
            <p:spPr bwMode="auto">
              <a:xfrm>
                <a:off x="3163888" y="5124450"/>
                <a:ext cx="25400" cy="0"/>
              </a:xfrm>
              <a:custGeom>
                <a:avLst/>
                <a:gdLst>
                  <a:gd name="T0" fmla="*/ 6 w 10"/>
                  <a:gd name="T1" fmla="*/ 6 w 10"/>
                  <a:gd name="T2" fmla="*/ 6 w 10"/>
                  <a:gd name="T3" fmla="*/ 6 w 10"/>
                  <a:gd name="T4" fmla="*/ 6 w 10"/>
                  <a:gd name="T5" fmla="*/ 6 w 10"/>
                  <a:gd name="T6" fmla="*/ 1 w 10"/>
                  <a:gd name="T7" fmla="*/ 0 w 10"/>
                  <a:gd name="T8" fmla="*/ 6 w 10"/>
                  <a:gd name="T9" fmla="*/ 1 w 10"/>
                  <a:gd name="T10" fmla="*/ 1 w 10"/>
                  <a:gd name="T11" fmla="*/ 10 w 10"/>
                  <a:gd name="T12" fmla="*/ 10 w 10"/>
                  <a:gd name="T13" fmla="*/ 10 w 10"/>
                  <a:gd name="T14" fmla="*/ 6 w 10"/>
                  <a:gd name="T15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10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8" y="0"/>
                      <a:pt x="9" y="0"/>
                      <a:pt x="10" y="0"/>
                    </a:cubicBezTo>
                  </a:path>
                </a:pathLst>
              </a:custGeom>
              <a:solidFill>
                <a:srgbClr val="156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00"/>
              <p:cNvSpPr>
                <a:spLocks/>
              </p:cNvSpPr>
              <p:nvPr/>
            </p:nvSpPr>
            <p:spPr bwMode="auto">
              <a:xfrm>
                <a:off x="3160713" y="5106988"/>
                <a:ext cx="33338" cy="17462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7 h 7"/>
                  <a:gd name="T4" fmla="*/ 0 w 13"/>
                  <a:gd name="T5" fmla="*/ 7 h 7"/>
                  <a:gd name="T6" fmla="*/ 1 w 13"/>
                  <a:gd name="T7" fmla="*/ 7 h 7"/>
                  <a:gd name="T8" fmla="*/ 2 w 13"/>
                  <a:gd name="T9" fmla="*/ 7 h 7"/>
                  <a:gd name="T10" fmla="*/ 2 w 13"/>
                  <a:gd name="T11" fmla="*/ 7 h 7"/>
                  <a:gd name="T12" fmla="*/ 11 w 13"/>
                  <a:gd name="T13" fmla="*/ 7 h 7"/>
                  <a:gd name="T14" fmla="*/ 11 w 13"/>
                  <a:gd name="T15" fmla="*/ 7 h 7"/>
                  <a:gd name="T16" fmla="*/ 11 w 13"/>
                  <a:gd name="T17" fmla="*/ 7 h 7"/>
                  <a:gd name="T18" fmla="*/ 13 w 13"/>
                  <a:gd name="T19" fmla="*/ 7 h 7"/>
                  <a:gd name="T20" fmla="*/ 13 w 13"/>
                  <a:gd name="T21" fmla="*/ 7 h 7"/>
                  <a:gd name="T22" fmla="*/ 13 w 13"/>
                  <a:gd name="T23" fmla="*/ 0 h 7"/>
                  <a:gd name="T24" fmla="*/ 7 w 13"/>
                  <a:gd name="T25" fmla="*/ 0 h 7"/>
                  <a:gd name="T26" fmla="*/ 0 w 1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7913688" y="4797425"/>
              <a:ext cx="2201863" cy="2063750"/>
              <a:chOff x="7913688" y="4797425"/>
              <a:chExt cx="2201863" cy="2063750"/>
            </a:xfrm>
          </p:grpSpPr>
          <p:sp>
            <p:nvSpPr>
              <p:cNvPr id="306" name="Freeform 201"/>
              <p:cNvSpPr>
                <a:spLocks/>
              </p:cNvSpPr>
              <p:nvPr/>
            </p:nvSpPr>
            <p:spPr bwMode="auto">
              <a:xfrm>
                <a:off x="7964488" y="5459413"/>
                <a:ext cx="230188" cy="263525"/>
              </a:xfrm>
              <a:custGeom>
                <a:avLst/>
                <a:gdLst>
                  <a:gd name="T0" fmla="*/ 63 w 89"/>
                  <a:gd name="T1" fmla="*/ 102 h 102"/>
                  <a:gd name="T2" fmla="*/ 45 w 89"/>
                  <a:gd name="T3" fmla="*/ 93 h 102"/>
                  <a:gd name="T4" fmla="*/ 7 w 89"/>
                  <a:gd name="T5" fmla="*/ 38 h 102"/>
                  <a:gd name="T6" fmla="*/ 13 w 89"/>
                  <a:gd name="T7" fmla="*/ 7 h 102"/>
                  <a:gd name="T8" fmla="*/ 44 w 89"/>
                  <a:gd name="T9" fmla="*/ 13 h 102"/>
                  <a:gd name="T10" fmla="*/ 82 w 89"/>
                  <a:gd name="T11" fmla="*/ 67 h 102"/>
                  <a:gd name="T12" fmla="*/ 76 w 89"/>
                  <a:gd name="T13" fmla="*/ 98 h 102"/>
                  <a:gd name="T14" fmla="*/ 63 w 8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102">
                    <a:moveTo>
                      <a:pt x="63" y="102"/>
                    </a:moveTo>
                    <a:cubicBezTo>
                      <a:pt x="56" y="102"/>
                      <a:pt x="49" y="99"/>
                      <a:pt x="45" y="93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28"/>
                      <a:pt x="3" y="14"/>
                      <a:pt x="13" y="7"/>
                    </a:cubicBezTo>
                    <a:cubicBezTo>
                      <a:pt x="23" y="0"/>
                      <a:pt x="37" y="3"/>
                      <a:pt x="44" y="13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9" y="77"/>
                      <a:pt x="86" y="91"/>
                      <a:pt x="76" y="98"/>
                    </a:cubicBezTo>
                    <a:cubicBezTo>
                      <a:pt x="72" y="101"/>
                      <a:pt x="68" y="102"/>
                      <a:pt x="63" y="10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02"/>
              <p:cNvSpPr>
                <a:spLocks/>
              </p:cNvSpPr>
              <p:nvPr/>
            </p:nvSpPr>
            <p:spPr bwMode="auto">
              <a:xfrm>
                <a:off x="9866313" y="5459413"/>
                <a:ext cx="228600" cy="263525"/>
              </a:xfrm>
              <a:custGeom>
                <a:avLst/>
                <a:gdLst>
                  <a:gd name="T0" fmla="*/ 26 w 88"/>
                  <a:gd name="T1" fmla="*/ 102 h 102"/>
                  <a:gd name="T2" fmla="*/ 13 w 88"/>
                  <a:gd name="T3" fmla="*/ 98 h 102"/>
                  <a:gd name="T4" fmla="*/ 7 w 88"/>
                  <a:gd name="T5" fmla="*/ 67 h 102"/>
                  <a:gd name="T6" fmla="*/ 45 w 88"/>
                  <a:gd name="T7" fmla="*/ 13 h 102"/>
                  <a:gd name="T8" fmla="*/ 76 w 88"/>
                  <a:gd name="T9" fmla="*/ 7 h 102"/>
                  <a:gd name="T10" fmla="*/ 81 w 88"/>
                  <a:gd name="T11" fmla="*/ 38 h 102"/>
                  <a:gd name="T12" fmla="*/ 44 w 88"/>
                  <a:gd name="T13" fmla="*/ 93 h 102"/>
                  <a:gd name="T14" fmla="*/ 26 w 88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102">
                    <a:moveTo>
                      <a:pt x="26" y="102"/>
                    </a:moveTo>
                    <a:cubicBezTo>
                      <a:pt x="21" y="102"/>
                      <a:pt x="17" y="101"/>
                      <a:pt x="13" y="98"/>
                    </a:cubicBezTo>
                    <a:cubicBezTo>
                      <a:pt x="3" y="91"/>
                      <a:pt x="0" y="77"/>
                      <a:pt x="7" y="6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52" y="3"/>
                      <a:pt x="65" y="0"/>
                      <a:pt x="76" y="7"/>
                    </a:cubicBezTo>
                    <a:cubicBezTo>
                      <a:pt x="86" y="14"/>
                      <a:pt x="88" y="28"/>
                      <a:pt x="81" y="38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0" y="99"/>
                      <a:pt x="33" y="102"/>
                      <a:pt x="26" y="10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03"/>
              <p:cNvSpPr>
                <a:spLocks/>
              </p:cNvSpPr>
              <p:nvPr/>
            </p:nvSpPr>
            <p:spPr bwMode="auto">
              <a:xfrm>
                <a:off x="9550400" y="5969000"/>
                <a:ext cx="525463" cy="892175"/>
              </a:xfrm>
              <a:custGeom>
                <a:avLst/>
                <a:gdLst>
                  <a:gd name="T0" fmla="*/ 203 w 203"/>
                  <a:gd name="T1" fmla="*/ 42 h 344"/>
                  <a:gd name="T2" fmla="*/ 108 w 203"/>
                  <a:gd name="T3" fmla="*/ 122 h 344"/>
                  <a:gd name="T4" fmla="*/ 98 w 203"/>
                  <a:gd name="T5" fmla="*/ 344 h 344"/>
                  <a:gd name="T6" fmla="*/ 0 w 203"/>
                  <a:gd name="T7" fmla="*/ 344 h 344"/>
                  <a:gd name="T8" fmla="*/ 38 w 203"/>
                  <a:gd name="T9" fmla="*/ 127 h 344"/>
                  <a:gd name="T10" fmla="*/ 93 w 203"/>
                  <a:gd name="T11" fmla="*/ 0 h 344"/>
                  <a:gd name="T12" fmla="*/ 203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203" y="42"/>
                    </a:moveTo>
                    <a:cubicBezTo>
                      <a:pt x="203" y="42"/>
                      <a:pt x="128" y="90"/>
                      <a:pt x="108" y="122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203" y="42"/>
                      <a:pt x="203" y="42"/>
                      <a:pt x="203" y="4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04"/>
              <p:cNvSpPr>
                <a:spLocks/>
              </p:cNvSpPr>
              <p:nvPr/>
            </p:nvSpPr>
            <p:spPr bwMode="auto">
              <a:xfrm>
                <a:off x="9550400" y="6389688"/>
                <a:ext cx="311150" cy="471487"/>
              </a:xfrm>
              <a:custGeom>
                <a:avLst/>
                <a:gdLst>
                  <a:gd name="T0" fmla="*/ 0 w 196"/>
                  <a:gd name="T1" fmla="*/ 297 h 297"/>
                  <a:gd name="T2" fmla="*/ 163 w 196"/>
                  <a:gd name="T3" fmla="*/ 297 h 297"/>
                  <a:gd name="T4" fmla="*/ 196 w 196"/>
                  <a:gd name="T5" fmla="*/ 0 h 297"/>
                  <a:gd name="T6" fmla="*/ 36 w 196"/>
                  <a:gd name="T7" fmla="*/ 0 h 297"/>
                  <a:gd name="T8" fmla="*/ 0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0" y="297"/>
                    </a:moveTo>
                    <a:lnTo>
                      <a:pt x="163" y="297"/>
                    </a:lnTo>
                    <a:lnTo>
                      <a:pt x="196" y="0"/>
                    </a:lnTo>
                    <a:lnTo>
                      <a:pt x="36" y="0"/>
                    </a:lnTo>
                    <a:lnTo>
                      <a:pt x="0" y="297"/>
                    </a:lnTo>
                    <a:close/>
                  </a:path>
                </a:pathLst>
              </a:custGeom>
              <a:solidFill>
                <a:srgbClr val="777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6"/>
              <p:cNvSpPr>
                <a:spLocks/>
              </p:cNvSpPr>
              <p:nvPr/>
            </p:nvSpPr>
            <p:spPr bwMode="auto">
              <a:xfrm>
                <a:off x="9536113" y="6497638"/>
                <a:ext cx="320675" cy="363537"/>
              </a:xfrm>
              <a:custGeom>
                <a:avLst/>
                <a:gdLst>
                  <a:gd name="T0" fmla="*/ 0 w 202"/>
                  <a:gd name="T1" fmla="*/ 229 h 229"/>
                  <a:gd name="T2" fmla="*/ 174 w 202"/>
                  <a:gd name="T3" fmla="*/ 229 h 229"/>
                  <a:gd name="T4" fmla="*/ 202 w 202"/>
                  <a:gd name="T5" fmla="*/ 0 h 229"/>
                  <a:gd name="T6" fmla="*/ 30 w 202"/>
                  <a:gd name="T7" fmla="*/ 0 h 229"/>
                  <a:gd name="T8" fmla="*/ 0 w 20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29">
                    <a:moveTo>
                      <a:pt x="0" y="229"/>
                    </a:moveTo>
                    <a:lnTo>
                      <a:pt x="174" y="229"/>
                    </a:lnTo>
                    <a:lnTo>
                      <a:pt x="202" y="0"/>
                    </a:lnTo>
                    <a:lnTo>
                      <a:pt x="30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5451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7"/>
              <p:cNvSpPr>
                <a:spLocks/>
              </p:cNvSpPr>
              <p:nvPr/>
            </p:nvSpPr>
            <p:spPr bwMode="auto">
              <a:xfrm>
                <a:off x="9829800" y="6283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08"/>
              <p:cNvSpPr>
                <a:spLocks/>
              </p:cNvSpPr>
              <p:nvPr/>
            </p:nvSpPr>
            <p:spPr bwMode="auto">
              <a:xfrm>
                <a:off x="9632950" y="6283325"/>
                <a:ext cx="196850" cy="92075"/>
              </a:xfrm>
              <a:custGeom>
                <a:avLst/>
                <a:gdLst>
                  <a:gd name="T0" fmla="*/ 76 w 76"/>
                  <a:gd name="T1" fmla="*/ 0 h 36"/>
                  <a:gd name="T2" fmla="*/ 3 w 76"/>
                  <a:gd name="T3" fmla="*/ 20 h 36"/>
                  <a:gd name="T4" fmla="*/ 0 w 76"/>
                  <a:gd name="T5" fmla="*/ 36 h 36"/>
                  <a:gd name="T6" fmla="*/ 76 w 76"/>
                  <a:gd name="T7" fmla="*/ 0 h 36"/>
                  <a:gd name="T8" fmla="*/ 76 w 7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76" y="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solidFill>
                <a:srgbClr val="D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9"/>
              <p:cNvSpPr>
                <a:spLocks/>
              </p:cNvSpPr>
              <p:nvPr/>
            </p:nvSpPr>
            <p:spPr bwMode="auto">
              <a:xfrm>
                <a:off x="7951788" y="5969000"/>
                <a:ext cx="525463" cy="892175"/>
              </a:xfrm>
              <a:custGeom>
                <a:avLst/>
                <a:gdLst>
                  <a:gd name="T0" fmla="*/ 0 w 203"/>
                  <a:gd name="T1" fmla="*/ 42 h 344"/>
                  <a:gd name="T2" fmla="*/ 95 w 203"/>
                  <a:gd name="T3" fmla="*/ 122 h 344"/>
                  <a:gd name="T4" fmla="*/ 105 w 203"/>
                  <a:gd name="T5" fmla="*/ 344 h 344"/>
                  <a:gd name="T6" fmla="*/ 203 w 203"/>
                  <a:gd name="T7" fmla="*/ 344 h 344"/>
                  <a:gd name="T8" fmla="*/ 165 w 203"/>
                  <a:gd name="T9" fmla="*/ 127 h 344"/>
                  <a:gd name="T10" fmla="*/ 110 w 203"/>
                  <a:gd name="T11" fmla="*/ 0 h 344"/>
                  <a:gd name="T12" fmla="*/ 0 w 203"/>
                  <a:gd name="T13" fmla="*/ 4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44">
                    <a:moveTo>
                      <a:pt x="0" y="42"/>
                    </a:moveTo>
                    <a:cubicBezTo>
                      <a:pt x="0" y="42"/>
                      <a:pt x="74" y="90"/>
                      <a:pt x="95" y="122"/>
                    </a:cubicBezTo>
                    <a:cubicBezTo>
                      <a:pt x="105" y="344"/>
                      <a:pt x="105" y="344"/>
                      <a:pt x="105" y="344"/>
                    </a:cubicBezTo>
                    <a:cubicBezTo>
                      <a:pt x="203" y="344"/>
                      <a:pt x="203" y="344"/>
                      <a:pt x="203" y="344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2"/>
                      <a:pt x="0" y="42"/>
                      <a:pt x="0" y="42"/>
                    </a:cubicBezTo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0"/>
              <p:cNvSpPr>
                <a:spLocks/>
              </p:cNvSpPr>
              <p:nvPr/>
            </p:nvSpPr>
            <p:spPr bwMode="auto">
              <a:xfrm>
                <a:off x="8166100" y="6389688"/>
                <a:ext cx="311150" cy="471487"/>
              </a:xfrm>
              <a:custGeom>
                <a:avLst/>
                <a:gdLst>
                  <a:gd name="T0" fmla="*/ 196 w 196"/>
                  <a:gd name="T1" fmla="*/ 297 h 297"/>
                  <a:gd name="T2" fmla="*/ 33 w 196"/>
                  <a:gd name="T3" fmla="*/ 297 h 297"/>
                  <a:gd name="T4" fmla="*/ 0 w 196"/>
                  <a:gd name="T5" fmla="*/ 0 h 297"/>
                  <a:gd name="T6" fmla="*/ 159 w 196"/>
                  <a:gd name="T7" fmla="*/ 0 h 297"/>
                  <a:gd name="T8" fmla="*/ 196 w 196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97">
                    <a:moveTo>
                      <a:pt x="196" y="297"/>
                    </a:moveTo>
                    <a:lnTo>
                      <a:pt x="33" y="297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96" y="297"/>
                    </a:lnTo>
                    <a:close/>
                  </a:path>
                </a:pathLst>
              </a:custGeom>
              <a:solidFill>
                <a:srgbClr val="777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11"/>
              <p:cNvSpPr>
                <a:spLocks/>
              </p:cNvSpPr>
              <p:nvPr/>
            </p:nvSpPr>
            <p:spPr bwMode="auto">
              <a:xfrm>
                <a:off x="8172450" y="6497638"/>
                <a:ext cx="317500" cy="363537"/>
              </a:xfrm>
              <a:custGeom>
                <a:avLst/>
                <a:gdLst>
                  <a:gd name="T0" fmla="*/ 200 w 200"/>
                  <a:gd name="T1" fmla="*/ 229 h 229"/>
                  <a:gd name="T2" fmla="*/ 26 w 200"/>
                  <a:gd name="T3" fmla="*/ 229 h 229"/>
                  <a:gd name="T4" fmla="*/ 0 w 200"/>
                  <a:gd name="T5" fmla="*/ 0 h 229"/>
                  <a:gd name="T6" fmla="*/ 169 w 200"/>
                  <a:gd name="T7" fmla="*/ 0 h 229"/>
                  <a:gd name="T8" fmla="*/ 200 w 200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29">
                    <a:moveTo>
                      <a:pt x="200" y="229"/>
                    </a:moveTo>
                    <a:lnTo>
                      <a:pt x="26" y="229"/>
                    </a:lnTo>
                    <a:lnTo>
                      <a:pt x="0" y="0"/>
                    </a:lnTo>
                    <a:lnTo>
                      <a:pt x="169" y="0"/>
                    </a:lnTo>
                    <a:lnTo>
                      <a:pt x="200" y="229"/>
                    </a:lnTo>
                    <a:close/>
                  </a:path>
                </a:pathLst>
              </a:custGeom>
              <a:solidFill>
                <a:srgbClr val="5451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12"/>
              <p:cNvSpPr>
                <a:spLocks noEditPoints="1"/>
              </p:cNvSpPr>
              <p:nvPr/>
            </p:nvSpPr>
            <p:spPr bwMode="auto">
              <a:xfrm>
                <a:off x="8194675" y="6283325"/>
                <a:ext cx="195263" cy="79375"/>
              </a:xfrm>
              <a:custGeom>
                <a:avLst/>
                <a:gdLst>
                  <a:gd name="T0" fmla="*/ 119 w 123"/>
                  <a:gd name="T1" fmla="*/ 32 h 50"/>
                  <a:gd name="T2" fmla="*/ 123 w 123"/>
                  <a:gd name="T3" fmla="*/ 50 h 50"/>
                  <a:gd name="T4" fmla="*/ 119 w 123"/>
                  <a:gd name="T5" fmla="*/ 32 h 50"/>
                  <a:gd name="T6" fmla="*/ 119 w 123"/>
                  <a:gd name="T7" fmla="*/ 32 h 50"/>
                  <a:gd name="T8" fmla="*/ 0 w 123"/>
                  <a:gd name="T9" fmla="*/ 0 h 50"/>
                  <a:gd name="T10" fmla="*/ 0 w 123"/>
                  <a:gd name="T11" fmla="*/ 0 h 50"/>
                  <a:gd name="T12" fmla="*/ 0 w 123"/>
                  <a:gd name="T13" fmla="*/ 0 h 50"/>
                  <a:gd name="T14" fmla="*/ 0 w 123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50">
                    <a:moveTo>
                      <a:pt x="119" y="32"/>
                    </a:moveTo>
                    <a:lnTo>
                      <a:pt x="123" y="50"/>
                    </a:lnTo>
                    <a:lnTo>
                      <a:pt x="119" y="32"/>
                    </a:lnTo>
                    <a:lnTo>
                      <a:pt x="119" y="3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13"/>
              <p:cNvSpPr>
                <a:spLocks noEditPoints="1"/>
              </p:cNvSpPr>
              <p:nvPr/>
            </p:nvSpPr>
            <p:spPr bwMode="auto">
              <a:xfrm>
                <a:off x="8194675" y="6283325"/>
                <a:ext cx="195263" cy="79375"/>
              </a:xfrm>
              <a:custGeom>
                <a:avLst/>
                <a:gdLst>
                  <a:gd name="T0" fmla="*/ 119 w 123"/>
                  <a:gd name="T1" fmla="*/ 32 h 50"/>
                  <a:gd name="T2" fmla="*/ 123 w 123"/>
                  <a:gd name="T3" fmla="*/ 50 h 50"/>
                  <a:gd name="T4" fmla="*/ 119 w 123"/>
                  <a:gd name="T5" fmla="*/ 32 h 50"/>
                  <a:gd name="T6" fmla="*/ 119 w 123"/>
                  <a:gd name="T7" fmla="*/ 32 h 50"/>
                  <a:gd name="T8" fmla="*/ 0 w 123"/>
                  <a:gd name="T9" fmla="*/ 0 h 50"/>
                  <a:gd name="T10" fmla="*/ 0 w 123"/>
                  <a:gd name="T11" fmla="*/ 0 h 50"/>
                  <a:gd name="T12" fmla="*/ 0 w 123"/>
                  <a:gd name="T13" fmla="*/ 0 h 50"/>
                  <a:gd name="T14" fmla="*/ 0 w 123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50">
                    <a:moveTo>
                      <a:pt x="119" y="32"/>
                    </a:moveTo>
                    <a:lnTo>
                      <a:pt x="123" y="50"/>
                    </a:lnTo>
                    <a:lnTo>
                      <a:pt x="119" y="32"/>
                    </a:lnTo>
                    <a:lnTo>
                      <a:pt x="119" y="3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14"/>
              <p:cNvSpPr>
                <a:spLocks/>
              </p:cNvSpPr>
              <p:nvPr/>
            </p:nvSpPr>
            <p:spPr bwMode="auto">
              <a:xfrm>
                <a:off x="819467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3 w 124"/>
                  <a:gd name="T7" fmla="*/ 50 h 58"/>
                  <a:gd name="T8" fmla="*/ 119 w 124"/>
                  <a:gd name="T9" fmla="*/ 32 h 58"/>
                  <a:gd name="T10" fmla="*/ 69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3" y="50"/>
                    </a:lnTo>
                    <a:lnTo>
                      <a:pt x="119" y="32"/>
                    </a:lnTo>
                    <a:lnTo>
                      <a:pt x="69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5"/>
              <p:cNvSpPr>
                <a:spLocks/>
              </p:cNvSpPr>
              <p:nvPr/>
            </p:nvSpPr>
            <p:spPr bwMode="auto">
              <a:xfrm>
                <a:off x="8194675" y="6283325"/>
                <a:ext cx="196850" cy="92075"/>
              </a:xfrm>
              <a:custGeom>
                <a:avLst/>
                <a:gdLst>
                  <a:gd name="T0" fmla="*/ 0 w 124"/>
                  <a:gd name="T1" fmla="*/ 0 h 58"/>
                  <a:gd name="T2" fmla="*/ 0 w 124"/>
                  <a:gd name="T3" fmla="*/ 0 h 58"/>
                  <a:gd name="T4" fmla="*/ 124 w 124"/>
                  <a:gd name="T5" fmla="*/ 58 h 58"/>
                  <a:gd name="T6" fmla="*/ 123 w 124"/>
                  <a:gd name="T7" fmla="*/ 50 h 58"/>
                  <a:gd name="T8" fmla="*/ 119 w 124"/>
                  <a:gd name="T9" fmla="*/ 32 h 58"/>
                  <a:gd name="T10" fmla="*/ 69 w 124"/>
                  <a:gd name="T11" fmla="*/ 19 h 58"/>
                  <a:gd name="T12" fmla="*/ 0 w 12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8">
                    <a:moveTo>
                      <a:pt x="0" y="0"/>
                    </a:moveTo>
                    <a:lnTo>
                      <a:pt x="0" y="0"/>
                    </a:lnTo>
                    <a:lnTo>
                      <a:pt x="124" y="58"/>
                    </a:lnTo>
                    <a:lnTo>
                      <a:pt x="123" y="50"/>
                    </a:lnTo>
                    <a:lnTo>
                      <a:pt x="119" y="32"/>
                    </a:lnTo>
                    <a:lnTo>
                      <a:pt x="69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6"/>
              <p:cNvSpPr>
                <a:spLocks/>
              </p:cNvSpPr>
              <p:nvPr/>
            </p:nvSpPr>
            <p:spPr bwMode="auto">
              <a:xfrm>
                <a:off x="8223250" y="4813300"/>
                <a:ext cx="779463" cy="1590675"/>
              </a:xfrm>
              <a:custGeom>
                <a:avLst/>
                <a:gdLst>
                  <a:gd name="T0" fmla="*/ 0 w 491"/>
                  <a:gd name="T1" fmla="*/ 869 h 1002"/>
                  <a:gd name="T2" fmla="*/ 491 w 491"/>
                  <a:gd name="T3" fmla="*/ 1002 h 1002"/>
                  <a:gd name="T4" fmla="*/ 491 w 491"/>
                  <a:gd name="T5" fmla="*/ 155 h 1002"/>
                  <a:gd name="T6" fmla="*/ 0 w 491"/>
                  <a:gd name="T7" fmla="*/ 0 h 1002"/>
                  <a:gd name="T8" fmla="*/ 0 w 491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2">
                    <a:moveTo>
                      <a:pt x="0" y="869"/>
                    </a:moveTo>
                    <a:lnTo>
                      <a:pt x="491" y="1002"/>
                    </a:lnTo>
                    <a:lnTo>
                      <a:pt x="491" y="155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17"/>
              <p:cNvSpPr>
                <a:spLocks/>
              </p:cNvSpPr>
              <p:nvPr/>
            </p:nvSpPr>
            <p:spPr bwMode="auto">
              <a:xfrm>
                <a:off x="8223250" y="4813300"/>
                <a:ext cx="779463" cy="1590675"/>
              </a:xfrm>
              <a:custGeom>
                <a:avLst/>
                <a:gdLst>
                  <a:gd name="T0" fmla="*/ 0 w 491"/>
                  <a:gd name="T1" fmla="*/ 869 h 1002"/>
                  <a:gd name="T2" fmla="*/ 491 w 491"/>
                  <a:gd name="T3" fmla="*/ 1002 h 1002"/>
                  <a:gd name="T4" fmla="*/ 491 w 491"/>
                  <a:gd name="T5" fmla="*/ 155 h 1002"/>
                  <a:gd name="T6" fmla="*/ 0 w 491"/>
                  <a:gd name="T7" fmla="*/ 0 h 1002"/>
                  <a:gd name="T8" fmla="*/ 0 w 491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2">
                    <a:moveTo>
                      <a:pt x="0" y="869"/>
                    </a:moveTo>
                    <a:lnTo>
                      <a:pt x="491" y="1002"/>
                    </a:lnTo>
                    <a:lnTo>
                      <a:pt x="491" y="155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/>
            </p:nvSpPr>
            <p:spPr bwMode="auto">
              <a:xfrm>
                <a:off x="8223250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9"/>
              <p:cNvSpPr>
                <a:spLocks/>
              </p:cNvSpPr>
              <p:nvPr/>
            </p:nvSpPr>
            <p:spPr bwMode="auto">
              <a:xfrm>
                <a:off x="8223250" y="4829175"/>
                <a:ext cx="0" cy="952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0"/>
              <p:cNvSpPr>
                <a:spLocks/>
              </p:cNvSpPr>
              <p:nvPr/>
            </p:nvSpPr>
            <p:spPr bwMode="auto">
              <a:xfrm>
                <a:off x="8223250" y="4829175"/>
                <a:ext cx="688975" cy="204787"/>
              </a:xfrm>
              <a:custGeom>
                <a:avLst/>
                <a:gdLst>
                  <a:gd name="T0" fmla="*/ 0 w 434"/>
                  <a:gd name="T1" fmla="*/ 0 h 129"/>
                  <a:gd name="T2" fmla="*/ 0 w 434"/>
                  <a:gd name="T3" fmla="*/ 0 h 129"/>
                  <a:gd name="T4" fmla="*/ 0 w 434"/>
                  <a:gd name="T5" fmla="*/ 6 h 129"/>
                  <a:gd name="T6" fmla="*/ 434 w 434"/>
                  <a:gd name="T7" fmla="*/ 129 h 129"/>
                  <a:gd name="T8" fmla="*/ 0 w 434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4" y="1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1"/>
              <p:cNvSpPr>
                <a:spLocks/>
              </p:cNvSpPr>
              <p:nvPr/>
            </p:nvSpPr>
            <p:spPr bwMode="auto">
              <a:xfrm>
                <a:off x="8223250" y="4829175"/>
                <a:ext cx="688975" cy="204787"/>
              </a:xfrm>
              <a:custGeom>
                <a:avLst/>
                <a:gdLst>
                  <a:gd name="T0" fmla="*/ 0 w 434"/>
                  <a:gd name="T1" fmla="*/ 0 h 129"/>
                  <a:gd name="T2" fmla="*/ 0 w 434"/>
                  <a:gd name="T3" fmla="*/ 0 h 129"/>
                  <a:gd name="T4" fmla="*/ 0 w 434"/>
                  <a:gd name="T5" fmla="*/ 6 h 129"/>
                  <a:gd name="T6" fmla="*/ 434 w 434"/>
                  <a:gd name="T7" fmla="*/ 129 h 129"/>
                  <a:gd name="T8" fmla="*/ 0 w 434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29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434" y="12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2"/>
              <p:cNvSpPr>
                <a:spLocks/>
              </p:cNvSpPr>
              <p:nvPr/>
            </p:nvSpPr>
            <p:spPr bwMode="auto">
              <a:xfrm>
                <a:off x="8194675" y="4830763"/>
                <a:ext cx="782638" cy="1592262"/>
              </a:xfrm>
              <a:custGeom>
                <a:avLst/>
                <a:gdLst>
                  <a:gd name="T0" fmla="*/ 0 w 493"/>
                  <a:gd name="T1" fmla="*/ 869 h 1003"/>
                  <a:gd name="T2" fmla="*/ 491 w 493"/>
                  <a:gd name="T3" fmla="*/ 1003 h 1003"/>
                  <a:gd name="T4" fmla="*/ 493 w 493"/>
                  <a:gd name="T5" fmla="*/ 139 h 1003"/>
                  <a:gd name="T6" fmla="*/ 0 w 493"/>
                  <a:gd name="T7" fmla="*/ 0 h 1003"/>
                  <a:gd name="T8" fmla="*/ 0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3" y="139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3"/>
              <p:cNvSpPr>
                <a:spLocks/>
              </p:cNvSpPr>
              <p:nvPr/>
            </p:nvSpPr>
            <p:spPr bwMode="auto">
              <a:xfrm>
                <a:off x="8194675" y="4830763"/>
                <a:ext cx="782638" cy="1592262"/>
              </a:xfrm>
              <a:custGeom>
                <a:avLst/>
                <a:gdLst>
                  <a:gd name="T0" fmla="*/ 0 w 493"/>
                  <a:gd name="T1" fmla="*/ 869 h 1003"/>
                  <a:gd name="T2" fmla="*/ 491 w 493"/>
                  <a:gd name="T3" fmla="*/ 1003 h 1003"/>
                  <a:gd name="T4" fmla="*/ 493 w 493"/>
                  <a:gd name="T5" fmla="*/ 139 h 1003"/>
                  <a:gd name="T6" fmla="*/ 0 w 493"/>
                  <a:gd name="T7" fmla="*/ 0 h 1003"/>
                  <a:gd name="T8" fmla="*/ 0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3" y="139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/>
            </p:nvSpPr>
            <p:spPr bwMode="auto">
              <a:xfrm>
                <a:off x="8193088" y="4841875"/>
                <a:ext cx="1588" cy="1270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25"/>
              <p:cNvSpPr>
                <a:spLocks noChangeArrowheads="1"/>
              </p:cNvSpPr>
              <p:nvPr/>
            </p:nvSpPr>
            <p:spPr bwMode="auto">
              <a:xfrm>
                <a:off x="8193088" y="4841875"/>
                <a:ext cx="1588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6"/>
              <p:cNvSpPr>
                <a:spLocks/>
              </p:cNvSpPr>
              <p:nvPr/>
            </p:nvSpPr>
            <p:spPr bwMode="auto">
              <a:xfrm>
                <a:off x="819467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7"/>
              <p:cNvSpPr>
                <a:spLocks/>
              </p:cNvSpPr>
              <p:nvPr/>
            </p:nvSpPr>
            <p:spPr bwMode="auto">
              <a:xfrm>
                <a:off x="8194675" y="4841875"/>
                <a:ext cx="566738" cy="165100"/>
              </a:xfrm>
              <a:custGeom>
                <a:avLst/>
                <a:gdLst>
                  <a:gd name="T0" fmla="*/ 0 w 357"/>
                  <a:gd name="T1" fmla="*/ 0 h 104"/>
                  <a:gd name="T2" fmla="*/ 0 w 357"/>
                  <a:gd name="T3" fmla="*/ 8 h 104"/>
                  <a:gd name="T4" fmla="*/ 357 w 357"/>
                  <a:gd name="T5" fmla="*/ 104 h 104"/>
                  <a:gd name="T6" fmla="*/ 0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0" y="0"/>
                    </a:moveTo>
                    <a:lnTo>
                      <a:pt x="0" y="8"/>
                    </a:lnTo>
                    <a:lnTo>
                      <a:pt x="357" y="10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28"/>
              <p:cNvSpPr>
                <a:spLocks/>
              </p:cNvSpPr>
              <p:nvPr/>
            </p:nvSpPr>
            <p:spPr bwMode="auto">
              <a:xfrm>
                <a:off x="816610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9"/>
              <p:cNvSpPr>
                <a:spLocks/>
              </p:cNvSpPr>
              <p:nvPr/>
            </p:nvSpPr>
            <p:spPr bwMode="auto">
              <a:xfrm>
                <a:off x="8166100" y="4846638"/>
                <a:ext cx="779463" cy="1592262"/>
              </a:xfrm>
              <a:custGeom>
                <a:avLst/>
                <a:gdLst>
                  <a:gd name="T0" fmla="*/ 0 w 491"/>
                  <a:gd name="T1" fmla="*/ 869 h 1003"/>
                  <a:gd name="T2" fmla="*/ 491 w 491"/>
                  <a:gd name="T3" fmla="*/ 1003 h 1003"/>
                  <a:gd name="T4" fmla="*/ 491 w 491"/>
                  <a:gd name="T5" fmla="*/ 134 h 1003"/>
                  <a:gd name="T6" fmla="*/ 0 w 491"/>
                  <a:gd name="T7" fmla="*/ 0 h 1003"/>
                  <a:gd name="T8" fmla="*/ 0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0" y="869"/>
                    </a:moveTo>
                    <a:lnTo>
                      <a:pt x="491" y="1003"/>
                    </a:lnTo>
                    <a:lnTo>
                      <a:pt x="491" y="134"/>
                    </a:lnTo>
                    <a:lnTo>
                      <a:pt x="0" y="0"/>
                    </a:lnTo>
                    <a:lnTo>
                      <a:pt x="0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30"/>
              <p:cNvSpPr>
                <a:spLocks noChangeArrowheads="1"/>
              </p:cNvSpPr>
              <p:nvPr/>
            </p:nvSpPr>
            <p:spPr bwMode="auto">
              <a:xfrm>
                <a:off x="8166100" y="4859338"/>
                <a:ext cx="1588" cy="793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1"/>
              <p:cNvSpPr>
                <a:spLocks/>
              </p:cNvSpPr>
              <p:nvPr/>
            </p:nvSpPr>
            <p:spPr bwMode="auto">
              <a:xfrm>
                <a:off x="8166100" y="4859338"/>
                <a:ext cx="0" cy="7937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32"/>
              <p:cNvSpPr>
                <a:spLocks/>
              </p:cNvSpPr>
              <p:nvPr/>
            </p:nvSpPr>
            <p:spPr bwMode="auto">
              <a:xfrm>
                <a:off x="816610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3"/>
              <p:cNvSpPr>
                <a:spLocks/>
              </p:cNvSpPr>
              <p:nvPr/>
            </p:nvSpPr>
            <p:spPr bwMode="auto">
              <a:xfrm>
                <a:off x="8166100" y="4854575"/>
                <a:ext cx="615950" cy="179387"/>
              </a:xfrm>
              <a:custGeom>
                <a:avLst/>
                <a:gdLst>
                  <a:gd name="T0" fmla="*/ 0 w 388"/>
                  <a:gd name="T1" fmla="*/ 0 h 113"/>
                  <a:gd name="T2" fmla="*/ 0 w 388"/>
                  <a:gd name="T3" fmla="*/ 3 h 113"/>
                  <a:gd name="T4" fmla="*/ 0 w 388"/>
                  <a:gd name="T5" fmla="*/ 8 h 113"/>
                  <a:gd name="T6" fmla="*/ 388 w 388"/>
                  <a:gd name="T7" fmla="*/ 113 h 113"/>
                  <a:gd name="T8" fmla="*/ 0 w 38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13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388" y="1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4"/>
              <p:cNvSpPr>
                <a:spLocks/>
              </p:cNvSpPr>
              <p:nvPr/>
            </p:nvSpPr>
            <p:spPr bwMode="auto">
              <a:xfrm>
                <a:off x="8143875" y="4859338"/>
                <a:ext cx="781050" cy="1593850"/>
              </a:xfrm>
              <a:custGeom>
                <a:avLst/>
                <a:gdLst>
                  <a:gd name="T0" fmla="*/ 0 w 492"/>
                  <a:gd name="T1" fmla="*/ 871 h 1004"/>
                  <a:gd name="T2" fmla="*/ 492 w 492"/>
                  <a:gd name="T3" fmla="*/ 1004 h 1004"/>
                  <a:gd name="T4" fmla="*/ 492 w 492"/>
                  <a:gd name="T5" fmla="*/ 134 h 1004"/>
                  <a:gd name="T6" fmla="*/ 0 w 492"/>
                  <a:gd name="T7" fmla="*/ 0 h 1004"/>
                  <a:gd name="T8" fmla="*/ 0 w 492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4">
                    <a:moveTo>
                      <a:pt x="0" y="871"/>
                    </a:moveTo>
                    <a:lnTo>
                      <a:pt x="492" y="1004"/>
                    </a:lnTo>
                    <a:lnTo>
                      <a:pt x="492" y="134"/>
                    </a:lnTo>
                    <a:lnTo>
                      <a:pt x="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5"/>
              <p:cNvSpPr>
                <a:spLocks/>
              </p:cNvSpPr>
              <p:nvPr/>
            </p:nvSpPr>
            <p:spPr bwMode="auto">
              <a:xfrm>
                <a:off x="8143875" y="4859338"/>
                <a:ext cx="781050" cy="1593850"/>
              </a:xfrm>
              <a:custGeom>
                <a:avLst/>
                <a:gdLst>
                  <a:gd name="T0" fmla="*/ 0 w 492"/>
                  <a:gd name="T1" fmla="*/ 871 h 1004"/>
                  <a:gd name="T2" fmla="*/ 492 w 492"/>
                  <a:gd name="T3" fmla="*/ 1004 h 1004"/>
                  <a:gd name="T4" fmla="*/ 492 w 492"/>
                  <a:gd name="T5" fmla="*/ 134 h 1004"/>
                  <a:gd name="T6" fmla="*/ 0 w 492"/>
                  <a:gd name="T7" fmla="*/ 0 h 1004"/>
                  <a:gd name="T8" fmla="*/ 0 w 492"/>
                  <a:gd name="T9" fmla="*/ 871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004">
                    <a:moveTo>
                      <a:pt x="0" y="871"/>
                    </a:moveTo>
                    <a:lnTo>
                      <a:pt x="492" y="1004"/>
                    </a:lnTo>
                    <a:lnTo>
                      <a:pt x="492" y="134"/>
                    </a:lnTo>
                    <a:lnTo>
                      <a:pt x="0" y="0"/>
                    </a:lnTo>
                    <a:lnTo>
                      <a:pt x="0" y="8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6"/>
              <p:cNvSpPr>
                <a:spLocks/>
              </p:cNvSpPr>
              <p:nvPr/>
            </p:nvSpPr>
            <p:spPr bwMode="auto">
              <a:xfrm>
                <a:off x="8143875" y="4875213"/>
                <a:ext cx="0" cy="15875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0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7"/>
              <p:cNvSpPr>
                <a:spLocks/>
              </p:cNvSpPr>
              <p:nvPr/>
            </p:nvSpPr>
            <p:spPr bwMode="auto">
              <a:xfrm>
                <a:off x="8143875" y="4875213"/>
                <a:ext cx="741363" cy="217487"/>
              </a:xfrm>
              <a:custGeom>
                <a:avLst/>
                <a:gdLst>
                  <a:gd name="T0" fmla="*/ 0 w 287"/>
                  <a:gd name="T1" fmla="*/ 0 h 84"/>
                  <a:gd name="T2" fmla="*/ 0 w 287"/>
                  <a:gd name="T3" fmla="*/ 6 h 84"/>
                  <a:gd name="T4" fmla="*/ 1 w 287"/>
                  <a:gd name="T5" fmla="*/ 6 h 84"/>
                  <a:gd name="T6" fmla="*/ 287 w 287"/>
                  <a:gd name="T7" fmla="*/ 84 h 84"/>
                  <a:gd name="T8" fmla="*/ 0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87" y="84"/>
                      <a:pt x="287" y="84"/>
                      <a:pt x="287" y="8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8"/>
              <p:cNvSpPr>
                <a:spLocks/>
              </p:cNvSpPr>
              <p:nvPr/>
            </p:nvSpPr>
            <p:spPr bwMode="auto">
              <a:xfrm>
                <a:off x="8262938" y="4797425"/>
                <a:ext cx="739775" cy="261937"/>
              </a:xfrm>
              <a:custGeom>
                <a:avLst/>
                <a:gdLst>
                  <a:gd name="T0" fmla="*/ 0 w 286"/>
                  <a:gd name="T1" fmla="*/ 0 h 101"/>
                  <a:gd name="T2" fmla="*/ 286 w 286"/>
                  <a:gd name="T3" fmla="*/ 101 h 101"/>
                  <a:gd name="T4" fmla="*/ 0 w 286"/>
                  <a:gd name="T5" fmla="*/ 11 h 101"/>
                  <a:gd name="T6" fmla="*/ 0 w 286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1">
                    <a:moveTo>
                      <a:pt x="0" y="0"/>
                    </a:moveTo>
                    <a:cubicBezTo>
                      <a:pt x="0" y="0"/>
                      <a:pt x="169" y="20"/>
                      <a:pt x="286" y="10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9"/>
              <p:cNvSpPr>
                <a:spLocks/>
              </p:cNvSpPr>
              <p:nvPr/>
            </p:nvSpPr>
            <p:spPr bwMode="auto">
              <a:xfrm>
                <a:off x="8262938" y="4810125"/>
                <a:ext cx="592138" cy="195262"/>
              </a:xfrm>
              <a:custGeom>
                <a:avLst/>
                <a:gdLst>
                  <a:gd name="T0" fmla="*/ 0 w 373"/>
                  <a:gd name="T1" fmla="*/ 0 h 123"/>
                  <a:gd name="T2" fmla="*/ 0 w 373"/>
                  <a:gd name="T3" fmla="*/ 10 h 123"/>
                  <a:gd name="T4" fmla="*/ 373 w 373"/>
                  <a:gd name="T5" fmla="*/ 123 h 123"/>
                  <a:gd name="T6" fmla="*/ 0 w 373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3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3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40"/>
              <p:cNvSpPr>
                <a:spLocks/>
              </p:cNvSpPr>
              <p:nvPr/>
            </p:nvSpPr>
            <p:spPr bwMode="auto">
              <a:xfrm>
                <a:off x="8262938" y="4810125"/>
                <a:ext cx="592138" cy="195262"/>
              </a:xfrm>
              <a:custGeom>
                <a:avLst/>
                <a:gdLst>
                  <a:gd name="T0" fmla="*/ 0 w 373"/>
                  <a:gd name="T1" fmla="*/ 0 h 123"/>
                  <a:gd name="T2" fmla="*/ 0 w 373"/>
                  <a:gd name="T3" fmla="*/ 10 h 123"/>
                  <a:gd name="T4" fmla="*/ 373 w 373"/>
                  <a:gd name="T5" fmla="*/ 123 h 123"/>
                  <a:gd name="T6" fmla="*/ 0 w 373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3" h="123">
                    <a:moveTo>
                      <a:pt x="0" y="0"/>
                    </a:moveTo>
                    <a:lnTo>
                      <a:pt x="0" y="10"/>
                    </a:lnTo>
                    <a:lnTo>
                      <a:pt x="373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1"/>
              <p:cNvSpPr>
                <a:spLocks/>
              </p:cNvSpPr>
              <p:nvPr/>
            </p:nvSpPr>
            <p:spPr bwMode="auto">
              <a:xfrm>
                <a:off x="9024938" y="4813300"/>
                <a:ext cx="782638" cy="1590675"/>
              </a:xfrm>
              <a:custGeom>
                <a:avLst/>
                <a:gdLst>
                  <a:gd name="T0" fmla="*/ 493 w 493"/>
                  <a:gd name="T1" fmla="*/ 869 h 1002"/>
                  <a:gd name="T2" fmla="*/ 0 w 493"/>
                  <a:gd name="T3" fmla="*/ 1002 h 1002"/>
                  <a:gd name="T4" fmla="*/ 0 w 493"/>
                  <a:gd name="T5" fmla="*/ 154 h 1002"/>
                  <a:gd name="T6" fmla="*/ 493 w 493"/>
                  <a:gd name="T7" fmla="*/ 0 h 1002"/>
                  <a:gd name="T8" fmla="*/ 493 w 493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2">
                    <a:moveTo>
                      <a:pt x="493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3" y="0"/>
                    </a:lnTo>
                    <a:lnTo>
                      <a:pt x="493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2"/>
              <p:cNvSpPr>
                <a:spLocks/>
              </p:cNvSpPr>
              <p:nvPr/>
            </p:nvSpPr>
            <p:spPr bwMode="auto">
              <a:xfrm>
                <a:off x="9024938" y="4813300"/>
                <a:ext cx="782638" cy="1590675"/>
              </a:xfrm>
              <a:custGeom>
                <a:avLst/>
                <a:gdLst>
                  <a:gd name="T0" fmla="*/ 493 w 493"/>
                  <a:gd name="T1" fmla="*/ 869 h 1002"/>
                  <a:gd name="T2" fmla="*/ 0 w 493"/>
                  <a:gd name="T3" fmla="*/ 1002 h 1002"/>
                  <a:gd name="T4" fmla="*/ 0 w 493"/>
                  <a:gd name="T5" fmla="*/ 154 h 1002"/>
                  <a:gd name="T6" fmla="*/ 493 w 493"/>
                  <a:gd name="T7" fmla="*/ 0 h 1002"/>
                  <a:gd name="T8" fmla="*/ 493 w 493"/>
                  <a:gd name="T9" fmla="*/ 869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2">
                    <a:moveTo>
                      <a:pt x="493" y="869"/>
                    </a:moveTo>
                    <a:lnTo>
                      <a:pt x="0" y="1002"/>
                    </a:lnTo>
                    <a:lnTo>
                      <a:pt x="0" y="154"/>
                    </a:lnTo>
                    <a:lnTo>
                      <a:pt x="493" y="0"/>
                    </a:lnTo>
                    <a:lnTo>
                      <a:pt x="493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243"/>
              <p:cNvSpPr>
                <a:spLocks noChangeArrowheads="1"/>
              </p:cNvSpPr>
              <p:nvPr/>
            </p:nvSpPr>
            <p:spPr bwMode="auto">
              <a:xfrm>
                <a:off x="9807575" y="4829175"/>
                <a:ext cx="1588" cy="9525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244"/>
              <p:cNvSpPr>
                <a:spLocks noChangeArrowheads="1"/>
              </p:cNvSpPr>
              <p:nvPr/>
            </p:nvSpPr>
            <p:spPr bwMode="auto">
              <a:xfrm>
                <a:off x="9807575" y="4829175"/>
                <a:ext cx="1588" cy="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5"/>
              <p:cNvSpPr>
                <a:spLocks/>
              </p:cNvSpPr>
              <p:nvPr/>
            </p:nvSpPr>
            <p:spPr bwMode="auto">
              <a:xfrm>
                <a:off x="9117013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6"/>
              <p:cNvSpPr>
                <a:spLocks/>
              </p:cNvSpPr>
              <p:nvPr/>
            </p:nvSpPr>
            <p:spPr bwMode="auto">
              <a:xfrm>
                <a:off x="9117013" y="4829175"/>
                <a:ext cx="690563" cy="201612"/>
              </a:xfrm>
              <a:custGeom>
                <a:avLst/>
                <a:gdLst>
                  <a:gd name="T0" fmla="*/ 435 w 435"/>
                  <a:gd name="T1" fmla="*/ 0 h 127"/>
                  <a:gd name="T2" fmla="*/ 0 w 435"/>
                  <a:gd name="T3" fmla="*/ 127 h 127"/>
                  <a:gd name="T4" fmla="*/ 435 w 435"/>
                  <a:gd name="T5" fmla="*/ 6 h 127"/>
                  <a:gd name="T6" fmla="*/ 435 w 435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5" h="127">
                    <a:moveTo>
                      <a:pt x="435" y="0"/>
                    </a:moveTo>
                    <a:lnTo>
                      <a:pt x="0" y="127"/>
                    </a:lnTo>
                    <a:lnTo>
                      <a:pt x="435" y="6"/>
                    </a:lnTo>
                    <a:lnTo>
                      <a:pt x="4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7"/>
              <p:cNvSpPr>
                <a:spLocks/>
              </p:cNvSpPr>
              <p:nvPr/>
            </p:nvSpPr>
            <p:spPr bwMode="auto">
              <a:xfrm>
                <a:off x="9053513" y="4830763"/>
                <a:ext cx="782638" cy="1592262"/>
              </a:xfrm>
              <a:custGeom>
                <a:avLst/>
                <a:gdLst>
                  <a:gd name="T0" fmla="*/ 493 w 493"/>
                  <a:gd name="T1" fmla="*/ 869 h 1003"/>
                  <a:gd name="T2" fmla="*/ 2 w 493"/>
                  <a:gd name="T3" fmla="*/ 1003 h 1003"/>
                  <a:gd name="T4" fmla="*/ 0 w 493"/>
                  <a:gd name="T5" fmla="*/ 138 h 1003"/>
                  <a:gd name="T6" fmla="*/ 493 w 493"/>
                  <a:gd name="T7" fmla="*/ 0 h 1003"/>
                  <a:gd name="T8" fmla="*/ 493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493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3" y="0"/>
                    </a:lnTo>
                    <a:lnTo>
                      <a:pt x="493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8"/>
              <p:cNvSpPr>
                <a:spLocks/>
              </p:cNvSpPr>
              <p:nvPr/>
            </p:nvSpPr>
            <p:spPr bwMode="auto">
              <a:xfrm>
                <a:off x="9053513" y="4830763"/>
                <a:ext cx="782638" cy="1592262"/>
              </a:xfrm>
              <a:custGeom>
                <a:avLst/>
                <a:gdLst>
                  <a:gd name="T0" fmla="*/ 493 w 493"/>
                  <a:gd name="T1" fmla="*/ 869 h 1003"/>
                  <a:gd name="T2" fmla="*/ 2 w 493"/>
                  <a:gd name="T3" fmla="*/ 1003 h 1003"/>
                  <a:gd name="T4" fmla="*/ 0 w 493"/>
                  <a:gd name="T5" fmla="*/ 138 h 1003"/>
                  <a:gd name="T6" fmla="*/ 493 w 493"/>
                  <a:gd name="T7" fmla="*/ 0 h 1003"/>
                  <a:gd name="T8" fmla="*/ 493 w 493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003">
                    <a:moveTo>
                      <a:pt x="493" y="869"/>
                    </a:moveTo>
                    <a:lnTo>
                      <a:pt x="2" y="1003"/>
                    </a:lnTo>
                    <a:lnTo>
                      <a:pt x="0" y="138"/>
                    </a:lnTo>
                    <a:lnTo>
                      <a:pt x="493" y="0"/>
                    </a:lnTo>
                    <a:lnTo>
                      <a:pt x="493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249"/>
              <p:cNvSpPr>
                <a:spLocks noChangeArrowheads="1"/>
              </p:cNvSpPr>
              <p:nvPr/>
            </p:nvSpPr>
            <p:spPr bwMode="auto">
              <a:xfrm>
                <a:off x="9836150" y="4841875"/>
                <a:ext cx="1588" cy="11112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250"/>
              <p:cNvSpPr>
                <a:spLocks noChangeArrowheads="1"/>
              </p:cNvSpPr>
              <p:nvPr/>
            </p:nvSpPr>
            <p:spPr bwMode="auto">
              <a:xfrm>
                <a:off x="9836150" y="4841875"/>
                <a:ext cx="1588" cy="11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51"/>
              <p:cNvSpPr>
                <a:spLocks/>
              </p:cNvSpPr>
              <p:nvPr/>
            </p:nvSpPr>
            <p:spPr bwMode="auto">
              <a:xfrm>
                <a:off x="9269413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2"/>
              <p:cNvSpPr>
                <a:spLocks/>
              </p:cNvSpPr>
              <p:nvPr/>
            </p:nvSpPr>
            <p:spPr bwMode="auto">
              <a:xfrm>
                <a:off x="9269413" y="4841875"/>
                <a:ext cx="566738" cy="165100"/>
              </a:xfrm>
              <a:custGeom>
                <a:avLst/>
                <a:gdLst>
                  <a:gd name="T0" fmla="*/ 357 w 357"/>
                  <a:gd name="T1" fmla="*/ 0 h 104"/>
                  <a:gd name="T2" fmla="*/ 0 w 357"/>
                  <a:gd name="T3" fmla="*/ 104 h 104"/>
                  <a:gd name="T4" fmla="*/ 357 w 357"/>
                  <a:gd name="T5" fmla="*/ 7 h 104"/>
                  <a:gd name="T6" fmla="*/ 357 w 35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104">
                    <a:moveTo>
                      <a:pt x="357" y="0"/>
                    </a:moveTo>
                    <a:lnTo>
                      <a:pt x="0" y="104"/>
                    </a:lnTo>
                    <a:lnTo>
                      <a:pt x="357" y="7"/>
                    </a:lnTo>
                    <a:lnTo>
                      <a:pt x="3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>
                <a:spLocks/>
              </p:cNvSpPr>
              <p:nvPr/>
            </p:nvSpPr>
            <p:spPr bwMode="auto">
              <a:xfrm>
                <a:off x="9082088" y="48466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3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1" y="0"/>
                    </a:lnTo>
                    <a:lnTo>
                      <a:pt x="491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>
                <a:spLocks/>
              </p:cNvSpPr>
              <p:nvPr/>
            </p:nvSpPr>
            <p:spPr bwMode="auto">
              <a:xfrm>
                <a:off x="9082088" y="48466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3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3"/>
                    </a:lnTo>
                    <a:lnTo>
                      <a:pt x="491" y="0"/>
                    </a:lnTo>
                    <a:lnTo>
                      <a:pt x="491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255"/>
              <p:cNvSpPr>
                <a:spLocks noChangeArrowheads="1"/>
              </p:cNvSpPr>
              <p:nvPr/>
            </p:nvSpPr>
            <p:spPr bwMode="auto">
              <a:xfrm>
                <a:off x="9861550" y="4859338"/>
                <a:ext cx="1588" cy="63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6"/>
              <p:cNvSpPr>
                <a:spLocks/>
              </p:cNvSpPr>
              <p:nvPr/>
            </p:nvSpPr>
            <p:spPr bwMode="auto">
              <a:xfrm>
                <a:off x="9861550" y="4859338"/>
                <a:ext cx="0" cy="635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7"/>
              <p:cNvSpPr>
                <a:spLocks/>
              </p:cNvSpPr>
              <p:nvPr/>
            </p:nvSpPr>
            <p:spPr bwMode="auto">
              <a:xfrm>
                <a:off x="9248775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8"/>
              <p:cNvSpPr>
                <a:spLocks/>
              </p:cNvSpPr>
              <p:nvPr/>
            </p:nvSpPr>
            <p:spPr bwMode="auto">
              <a:xfrm>
                <a:off x="9248775" y="4854575"/>
                <a:ext cx="612775" cy="179387"/>
              </a:xfrm>
              <a:custGeom>
                <a:avLst/>
                <a:gdLst>
                  <a:gd name="T0" fmla="*/ 386 w 386"/>
                  <a:gd name="T1" fmla="*/ 0 h 113"/>
                  <a:gd name="T2" fmla="*/ 0 w 386"/>
                  <a:gd name="T3" fmla="*/ 113 h 113"/>
                  <a:gd name="T4" fmla="*/ 386 w 386"/>
                  <a:gd name="T5" fmla="*/ 7 h 113"/>
                  <a:gd name="T6" fmla="*/ 386 w 386"/>
                  <a:gd name="T7" fmla="*/ 3 h 113"/>
                  <a:gd name="T8" fmla="*/ 386 w 3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3">
                    <a:moveTo>
                      <a:pt x="386" y="0"/>
                    </a:moveTo>
                    <a:lnTo>
                      <a:pt x="0" y="113"/>
                    </a:lnTo>
                    <a:lnTo>
                      <a:pt x="386" y="7"/>
                    </a:lnTo>
                    <a:lnTo>
                      <a:pt x="386" y="3"/>
                    </a:lnTo>
                    <a:lnTo>
                      <a:pt x="3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9"/>
              <p:cNvSpPr>
                <a:spLocks/>
              </p:cNvSpPr>
              <p:nvPr/>
            </p:nvSpPr>
            <p:spPr bwMode="auto">
              <a:xfrm>
                <a:off x="9105900" y="48593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4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1" y="0"/>
                    </a:lnTo>
                    <a:lnTo>
                      <a:pt x="491" y="8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0"/>
              <p:cNvSpPr>
                <a:spLocks/>
              </p:cNvSpPr>
              <p:nvPr/>
            </p:nvSpPr>
            <p:spPr bwMode="auto">
              <a:xfrm>
                <a:off x="9105900" y="4859338"/>
                <a:ext cx="779463" cy="1592262"/>
              </a:xfrm>
              <a:custGeom>
                <a:avLst/>
                <a:gdLst>
                  <a:gd name="T0" fmla="*/ 491 w 491"/>
                  <a:gd name="T1" fmla="*/ 869 h 1003"/>
                  <a:gd name="T2" fmla="*/ 0 w 491"/>
                  <a:gd name="T3" fmla="*/ 1003 h 1003"/>
                  <a:gd name="T4" fmla="*/ 0 w 491"/>
                  <a:gd name="T5" fmla="*/ 134 h 1003"/>
                  <a:gd name="T6" fmla="*/ 491 w 491"/>
                  <a:gd name="T7" fmla="*/ 0 h 1003"/>
                  <a:gd name="T8" fmla="*/ 491 w 491"/>
                  <a:gd name="T9" fmla="*/ 869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003">
                    <a:moveTo>
                      <a:pt x="491" y="869"/>
                    </a:moveTo>
                    <a:lnTo>
                      <a:pt x="0" y="1003"/>
                    </a:lnTo>
                    <a:lnTo>
                      <a:pt x="0" y="134"/>
                    </a:lnTo>
                    <a:lnTo>
                      <a:pt x="491" y="0"/>
                    </a:lnTo>
                    <a:lnTo>
                      <a:pt x="491" y="8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1"/>
              <p:cNvSpPr>
                <a:spLocks/>
              </p:cNvSpPr>
              <p:nvPr/>
            </p:nvSpPr>
            <p:spPr bwMode="auto">
              <a:xfrm>
                <a:off x="9885363" y="4873625"/>
                <a:ext cx="0" cy="14287"/>
              </a:xfrm>
              <a:custGeom>
                <a:avLst/>
                <a:gdLst>
                  <a:gd name="T0" fmla="*/ 0 h 6"/>
                  <a:gd name="T1" fmla="*/ 0 h 6"/>
                  <a:gd name="T2" fmla="*/ 6 h 6"/>
                  <a:gd name="T3" fmla="*/ 6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2"/>
              <p:cNvSpPr>
                <a:spLocks/>
              </p:cNvSpPr>
              <p:nvPr/>
            </p:nvSpPr>
            <p:spPr bwMode="auto">
              <a:xfrm>
                <a:off x="9142413" y="4873625"/>
                <a:ext cx="742950" cy="217487"/>
              </a:xfrm>
              <a:custGeom>
                <a:avLst/>
                <a:gdLst>
                  <a:gd name="T0" fmla="*/ 287 w 287"/>
                  <a:gd name="T1" fmla="*/ 0 h 84"/>
                  <a:gd name="T2" fmla="*/ 0 w 287"/>
                  <a:gd name="T3" fmla="*/ 84 h 84"/>
                  <a:gd name="T4" fmla="*/ 286 w 287"/>
                  <a:gd name="T5" fmla="*/ 7 h 84"/>
                  <a:gd name="T6" fmla="*/ 287 w 287"/>
                  <a:gd name="T7" fmla="*/ 6 h 84"/>
                  <a:gd name="T8" fmla="*/ 287 w 28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86" y="7"/>
                      <a:pt x="286" y="7"/>
                      <a:pt x="286" y="7"/>
                    </a:cubicBezTo>
                    <a:cubicBezTo>
                      <a:pt x="286" y="7"/>
                      <a:pt x="287" y="6"/>
                      <a:pt x="287" y="6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3"/>
              <p:cNvSpPr>
                <a:spLocks/>
              </p:cNvSpPr>
              <p:nvPr/>
            </p:nvSpPr>
            <p:spPr bwMode="auto">
              <a:xfrm>
                <a:off x="9024938" y="4797425"/>
                <a:ext cx="741363" cy="260350"/>
              </a:xfrm>
              <a:custGeom>
                <a:avLst/>
                <a:gdLst>
                  <a:gd name="T0" fmla="*/ 286 w 286"/>
                  <a:gd name="T1" fmla="*/ 0 h 100"/>
                  <a:gd name="T2" fmla="*/ 0 w 286"/>
                  <a:gd name="T3" fmla="*/ 100 h 100"/>
                  <a:gd name="T4" fmla="*/ 286 w 286"/>
                  <a:gd name="T5" fmla="*/ 11 h 100"/>
                  <a:gd name="T6" fmla="*/ 286 w 286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100">
                    <a:moveTo>
                      <a:pt x="286" y="0"/>
                    </a:moveTo>
                    <a:cubicBezTo>
                      <a:pt x="286" y="0"/>
                      <a:pt x="117" y="19"/>
                      <a:pt x="0" y="100"/>
                    </a:cubicBezTo>
                    <a:cubicBezTo>
                      <a:pt x="286" y="11"/>
                      <a:pt x="286" y="11"/>
                      <a:pt x="286" y="11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4"/>
              <p:cNvSpPr>
                <a:spLocks/>
              </p:cNvSpPr>
              <p:nvPr/>
            </p:nvSpPr>
            <p:spPr bwMode="auto">
              <a:xfrm>
                <a:off x="9175750" y="4810125"/>
                <a:ext cx="590550" cy="192087"/>
              </a:xfrm>
              <a:custGeom>
                <a:avLst/>
                <a:gdLst>
                  <a:gd name="T0" fmla="*/ 372 w 372"/>
                  <a:gd name="T1" fmla="*/ 0 h 121"/>
                  <a:gd name="T2" fmla="*/ 0 w 372"/>
                  <a:gd name="T3" fmla="*/ 121 h 121"/>
                  <a:gd name="T4" fmla="*/ 372 w 372"/>
                  <a:gd name="T5" fmla="*/ 10 h 121"/>
                  <a:gd name="T6" fmla="*/ 372 w 372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121">
                    <a:moveTo>
                      <a:pt x="372" y="0"/>
                    </a:moveTo>
                    <a:lnTo>
                      <a:pt x="0" y="121"/>
                    </a:lnTo>
                    <a:lnTo>
                      <a:pt x="372" y="10"/>
                    </a:ln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5"/>
              <p:cNvSpPr>
                <a:spLocks/>
              </p:cNvSpPr>
              <p:nvPr/>
            </p:nvSpPr>
            <p:spPr bwMode="auto">
              <a:xfrm>
                <a:off x="9175750" y="4810125"/>
                <a:ext cx="590550" cy="192087"/>
              </a:xfrm>
              <a:custGeom>
                <a:avLst/>
                <a:gdLst>
                  <a:gd name="T0" fmla="*/ 372 w 372"/>
                  <a:gd name="T1" fmla="*/ 0 h 121"/>
                  <a:gd name="T2" fmla="*/ 0 w 372"/>
                  <a:gd name="T3" fmla="*/ 121 h 121"/>
                  <a:gd name="T4" fmla="*/ 372 w 372"/>
                  <a:gd name="T5" fmla="*/ 10 h 121"/>
                  <a:gd name="T6" fmla="*/ 372 w 372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121">
                    <a:moveTo>
                      <a:pt x="372" y="0"/>
                    </a:moveTo>
                    <a:lnTo>
                      <a:pt x="0" y="121"/>
                    </a:lnTo>
                    <a:lnTo>
                      <a:pt x="372" y="10"/>
                    </a:lnTo>
                    <a:lnTo>
                      <a:pt x="3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6"/>
              <p:cNvSpPr>
                <a:spLocks/>
              </p:cNvSpPr>
              <p:nvPr/>
            </p:nvSpPr>
            <p:spPr bwMode="auto">
              <a:xfrm>
                <a:off x="8885238" y="5091113"/>
                <a:ext cx="257175" cy="1439862"/>
              </a:xfrm>
              <a:custGeom>
                <a:avLst/>
                <a:gdLst>
                  <a:gd name="T0" fmla="*/ 50 w 99"/>
                  <a:gd name="T1" fmla="*/ 13 h 556"/>
                  <a:gd name="T2" fmla="*/ 0 w 99"/>
                  <a:gd name="T3" fmla="*/ 0 h 556"/>
                  <a:gd name="T4" fmla="*/ 0 w 99"/>
                  <a:gd name="T5" fmla="*/ 528 h 556"/>
                  <a:gd name="T6" fmla="*/ 50 w 99"/>
                  <a:gd name="T7" fmla="*/ 556 h 556"/>
                  <a:gd name="T8" fmla="*/ 99 w 99"/>
                  <a:gd name="T9" fmla="*/ 528 h 556"/>
                  <a:gd name="T10" fmla="*/ 99 w 99"/>
                  <a:gd name="T11" fmla="*/ 0 h 556"/>
                  <a:gd name="T12" fmla="*/ 50 w 99"/>
                  <a:gd name="T13" fmla="*/ 13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56">
                    <a:moveTo>
                      <a:pt x="50" y="13"/>
                    </a:moveTo>
                    <a:cubicBezTo>
                      <a:pt x="29" y="13"/>
                      <a:pt x="11" y="8"/>
                      <a:pt x="0" y="0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544"/>
                      <a:pt x="23" y="556"/>
                      <a:pt x="50" y="556"/>
                    </a:cubicBezTo>
                    <a:cubicBezTo>
                      <a:pt x="77" y="556"/>
                      <a:pt x="99" y="544"/>
                      <a:pt x="99" y="528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9" y="8"/>
                      <a:pt x="70" y="13"/>
                      <a:pt x="50" y="13"/>
                    </a:cubicBezTo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7"/>
              <p:cNvSpPr>
                <a:spLocks/>
              </p:cNvSpPr>
              <p:nvPr/>
            </p:nvSpPr>
            <p:spPr bwMode="auto">
              <a:xfrm>
                <a:off x="8885238" y="5473700"/>
                <a:ext cx="257175" cy="134937"/>
              </a:xfrm>
              <a:custGeom>
                <a:avLst/>
                <a:gdLst>
                  <a:gd name="T0" fmla="*/ 0 w 99"/>
                  <a:gd name="T1" fmla="*/ 0 h 52"/>
                  <a:gd name="T2" fmla="*/ 0 w 99"/>
                  <a:gd name="T3" fmla="*/ 40 h 52"/>
                  <a:gd name="T4" fmla="*/ 50 w 99"/>
                  <a:gd name="T5" fmla="*/ 52 h 52"/>
                  <a:gd name="T6" fmla="*/ 99 w 99"/>
                  <a:gd name="T7" fmla="*/ 40 h 52"/>
                  <a:gd name="T8" fmla="*/ 99 w 99"/>
                  <a:gd name="T9" fmla="*/ 0 h 52"/>
                  <a:gd name="T10" fmla="*/ 50 w 99"/>
                  <a:gd name="T11" fmla="*/ 12 h 52"/>
                  <a:gd name="T12" fmla="*/ 0 w 99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1" y="12"/>
                      <a:pt x="13" y="8"/>
                      <a:pt x="0" y="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8"/>
              <p:cNvSpPr>
                <a:spLocks/>
              </p:cNvSpPr>
              <p:nvPr/>
            </p:nvSpPr>
            <p:spPr bwMode="auto">
              <a:xfrm>
                <a:off x="8885238" y="5362575"/>
                <a:ext cx="257175" cy="88900"/>
              </a:xfrm>
              <a:custGeom>
                <a:avLst/>
                <a:gdLst>
                  <a:gd name="T0" fmla="*/ 0 w 99"/>
                  <a:gd name="T1" fmla="*/ 0 h 34"/>
                  <a:gd name="T2" fmla="*/ 0 w 99"/>
                  <a:gd name="T3" fmla="*/ 23 h 34"/>
                  <a:gd name="T4" fmla="*/ 50 w 99"/>
                  <a:gd name="T5" fmla="*/ 34 h 34"/>
                  <a:gd name="T6" fmla="*/ 99 w 99"/>
                  <a:gd name="T7" fmla="*/ 23 h 34"/>
                  <a:gd name="T8" fmla="*/ 99 w 99"/>
                  <a:gd name="T9" fmla="*/ 0 h 34"/>
                  <a:gd name="T10" fmla="*/ 50 w 99"/>
                  <a:gd name="T11" fmla="*/ 11 h 34"/>
                  <a:gd name="T12" fmla="*/ 0 w 99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1" y="11"/>
                      <a:pt x="13" y="7"/>
                      <a:pt x="0" y="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9"/>
              <p:cNvSpPr>
                <a:spLocks/>
              </p:cNvSpPr>
              <p:nvPr/>
            </p:nvSpPr>
            <p:spPr bwMode="auto">
              <a:xfrm>
                <a:off x="8885238" y="5473700"/>
                <a:ext cx="257175" cy="134937"/>
              </a:xfrm>
              <a:custGeom>
                <a:avLst/>
                <a:gdLst>
                  <a:gd name="T0" fmla="*/ 99 w 99"/>
                  <a:gd name="T1" fmla="*/ 0 h 52"/>
                  <a:gd name="T2" fmla="*/ 99 w 99"/>
                  <a:gd name="T3" fmla="*/ 0 h 52"/>
                  <a:gd name="T4" fmla="*/ 50 w 99"/>
                  <a:gd name="T5" fmla="*/ 12 h 52"/>
                  <a:gd name="T6" fmla="*/ 0 w 99"/>
                  <a:gd name="T7" fmla="*/ 0 h 52"/>
                  <a:gd name="T8" fmla="*/ 0 w 99"/>
                  <a:gd name="T9" fmla="*/ 40 h 52"/>
                  <a:gd name="T10" fmla="*/ 50 w 99"/>
                  <a:gd name="T11" fmla="*/ 52 h 52"/>
                  <a:gd name="T12" fmla="*/ 99 w 99"/>
                  <a:gd name="T13" fmla="*/ 40 h 52"/>
                  <a:gd name="T14" fmla="*/ 99 w 99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52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8"/>
                      <a:pt x="69" y="12"/>
                      <a:pt x="50" y="12"/>
                    </a:cubicBezTo>
                    <a:cubicBezTo>
                      <a:pt x="31" y="12"/>
                      <a:pt x="13" y="8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3" y="48"/>
                      <a:pt x="31" y="52"/>
                      <a:pt x="50" y="52"/>
                    </a:cubicBezTo>
                    <a:cubicBezTo>
                      <a:pt x="69" y="52"/>
                      <a:pt x="86" y="48"/>
                      <a:pt x="99" y="40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E77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0"/>
              <p:cNvSpPr>
                <a:spLocks/>
              </p:cNvSpPr>
              <p:nvPr/>
            </p:nvSpPr>
            <p:spPr bwMode="auto">
              <a:xfrm>
                <a:off x="8885238" y="5362575"/>
                <a:ext cx="257175" cy="88900"/>
              </a:xfrm>
              <a:custGeom>
                <a:avLst/>
                <a:gdLst>
                  <a:gd name="T0" fmla="*/ 99 w 99"/>
                  <a:gd name="T1" fmla="*/ 0 h 34"/>
                  <a:gd name="T2" fmla="*/ 99 w 99"/>
                  <a:gd name="T3" fmla="*/ 0 h 34"/>
                  <a:gd name="T4" fmla="*/ 50 w 99"/>
                  <a:gd name="T5" fmla="*/ 11 h 34"/>
                  <a:gd name="T6" fmla="*/ 0 w 99"/>
                  <a:gd name="T7" fmla="*/ 0 h 34"/>
                  <a:gd name="T8" fmla="*/ 0 w 99"/>
                  <a:gd name="T9" fmla="*/ 23 h 34"/>
                  <a:gd name="T10" fmla="*/ 50 w 99"/>
                  <a:gd name="T11" fmla="*/ 34 h 34"/>
                  <a:gd name="T12" fmla="*/ 99 w 99"/>
                  <a:gd name="T13" fmla="*/ 23 h 34"/>
                  <a:gd name="T14" fmla="*/ 99 w 9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6" y="7"/>
                      <a:pt x="69" y="11"/>
                      <a:pt x="50" y="11"/>
                    </a:cubicBezTo>
                    <a:cubicBezTo>
                      <a:pt x="31" y="11"/>
                      <a:pt x="13" y="7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" y="30"/>
                      <a:pt x="31" y="34"/>
                      <a:pt x="50" y="34"/>
                    </a:cubicBezTo>
                    <a:cubicBezTo>
                      <a:pt x="69" y="34"/>
                      <a:pt x="86" y="30"/>
                      <a:pt x="99" y="23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E77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1"/>
              <p:cNvSpPr>
                <a:spLocks/>
              </p:cNvSpPr>
              <p:nvPr/>
            </p:nvSpPr>
            <p:spPr bwMode="auto">
              <a:xfrm>
                <a:off x="9142413" y="4887913"/>
                <a:ext cx="777875" cy="1584325"/>
              </a:xfrm>
              <a:custGeom>
                <a:avLst/>
                <a:gdLst>
                  <a:gd name="T0" fmla="*/ 301 w 301"/>
                  <a:gd name="T1" fmla="*/ 520 h 611"/>
                  <a:gd name="T2" fmla="*/ 292 w 301"/>
                  <a:gd name="T3" fmla="*/ 531 h 611"/>
                  <a:gd name="T4" fmla="*/ 0 w 301"/>
                  <a:gd name="T5" fmla="*/ 611 h 611"/>
                  <a:gd name="T6" fmla="*/ 0 w 301"/>
                  <a:gd name="T7" fmla="*/ 78 h 611"/>
                  <a:gd name="T8" fmla="*/ 286 w 301"/>
                  <a:gd name="T9" fmla="*/ 1 h 611"/>
                  <a:gd name="T10" fmla="*/ 296 w 301"/>
                  <a:gd name="T11" fmla="*/ 3 h 611"/>
                  <a:gd name="T12" fmla="*/ 301 w 301"/>
                  <a:gd name="T13" fmla="*/ 12 h 611"/>
                  <a:gd name="T14" fmla="*/ 301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301" y="520"/>
                    </a:moveTo>
                    <a:cubicBezTo>
                      <a:pt x="301" y="525"/>
                      <a:pt x="298" y="530"/>
                      <a:pt x="292" y="53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86" y="1"/>
                      <a:pt x="286" y="1"/>
                      <a:pt x="286" y="1"/>
                    </a:cubicBezTo>
                    <a:cubicBezTo>
                      <a:pt x="290" y="0"/>
                      <a:pt x="294" y="0"/>
                      <a:pt x="296" y="3"/>
                    </a:cubicBezTo>
                    <a:cubicBezTo>
                      <a:pt x="299" y="5"/>
                      <a:pt x="301" y="8"/>
                      <a:pt x="301" y="12"/>
                    </a:cubicBezTo>
                    <a:cubicBezTo>
                      <a:pt x="301" y="520"/>
                      <a:pt x="301" y="520"/>
                      <a:pt x="301" y="52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2"/>
              <p:cNvSpPr>
                <a:spLocks/>
              </p:cNvSpPr>
              <p:nvPr/>
            </p:nvSpPr>
            <p:spPr bwMode="auto">
              <a:xfrm>
                <a:off x="8107363" y="4887913"/>
                <a:ext cx="777875" cy="1584325"/>
              </a:xfrm>
              <a:custGeom>
                <a:avLst/>
                <a:gdLst>
                  <a:gd name="T0" fmla="*/ 0 w 301"/>
                  <a:gd name="T1" fmla="*/ 520 h 611"/>
                  <a:gd name="T2" fmla="*/ 9 w 301"/>
                  <a:gd name="T3" fmla="*/ 531 h 611"/>
                  <a:gd name="T4" fmla="*/ 301 w 301"/>
                  <a:gd name="T5" fmla="*/ 611 h 611"/>
                  <a:gd name="T6" fmla="*/ 301 w 301"/>
                  <a:gd name="T7" fmla="*/ 79 h 611"/>
                  <a:gd name="T8" fmla="*/ 15 w 301"/>
                  <a:gd name="T9" fmla="*/ 1 h 611"/>
                  <a:gd name="T10" fmla="*/ 5 w 301"/>
                  <a:gd name="T11" fmla="*/ 3 h 611"/>
                  <a:gd name="T12" fmla="*/ 0 w 301"/>
                  <a:gd name="T13" fmla="*/ 12 h 611"/>
                  <a:gd name="T14" fmla="*/ 0 w 301"/>
                  <a:gd name="T15" fmla="*/ 52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611">
                    <a:moveTo>
                      <a:pt x="0" y="520"/>
                    </a:moveTo>
                    <a:cubicBezTo>
                      <a:pt x="0" y="525"/>
                      <a:pt x="4" y="530"/>
                      <a:pt x="9" y="531"/>
                    </a:cubicBezTo>
                    <a:cubicBezTo>
                      <a:pt x="301" y="611"/>
                      <a:pt x="301" y="611"/>
                      <a:pt x="301" y="611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1"/>
                      <a:pt x="5" y="3"/>
                    </a:cubicBezTo>
                    <a:cubicBezTo>
                      <a:pt x="2" y="5"/>
                      <a:pt x="0" y="9"/>
                      <a:pt x="0" y="12"/>
                    </a:cubicBezTo>
                    <a:cubicBezTo>
                      <a:pt x="0" y="520"/>
                      <a:pt x="0" y="520"/>
                      <a:pt x="0" y="520"/>
                    </a:cubicBezTo>
                  </a:path>
                </a:pathLst>
              </a:custGeom>
              <a:solidFill>
                <a:srgbClr val="EA8E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3"/>
              <p:cNvSpPr>
                <a:spLocks/>
              </p:cNvSpPr>
              <p:nvPr/>
            </p:nvSpPr>
            <p:spPr bwMode="auto">
              <a:xfrm>
                <a:off x="9283700" y="5264150"/>
                <a:ext cx="482600" cy="215900"/>
              </a:xfrm>
              <a:custGeom>
                <a:avLst/>
                <a:gdLst>
                  <a:gd name="T0" fmla="*/ 304 w 304"/>
                  <a:gd name="T1" fmla="*/ 0 h 136"/>
                  <a:gd name="T2" fmla="*/ 0 w 304"/>
                  <a:gd name="T3" fmla="*/ 82 h 136"/>
                  <a:gd name="T4" fmla="*/ 0 w 304"/>
                  <a:gd name="T5" fmla="*/ 136 h 136"/>
                  <a:gd name="T6" fmla="*/ 304 w 304"/>
                  <a:gd name="T7" fmla="*/ 54 h 136"/>
                  <a:gd name="T8" fmla="*/ 304 w 30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136">
                    <a:moveTo>
                      <a:pt x="304" y="0"/>
                    </a:moveTo>
                    <a:lnTo>
                      <a:pt x="0" y="82"/>
                    </a:lnTo>
                    <a:lnTo>
                      <a:pt x="0" y="136"/>
                    </a:lnTo>
                    <a:lnTo>
                      <a:pt x="304" y="54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4"/>
              <p:cNvSpPr>
                <a:spLocks/>
              </p:cNvSpPr>
              <p:nvPr/>
            </p:nvSpPr>
            <p:spPr bwMode="auto">
              <a:xfrm>
                <a:off x="9340850" y="5430838"/>
                <a:ext cx="365125" cy="165100"/>
              </a:xfrm>
              <a:custGeom>
                <a:avLst/>
                <a:gdLst>
                  <a:gd name="T0" fmla="*/ 230 w 230"/>
                  <a:gd name="T1" fmla="*/ 0 h 104"/>
                  <a:gd name="T2" fmla="*/ 0 w 230"/>
                  <a:gd name="T3" fmla="*/ 63 h 104"/>
                  <a:gd name="T4" fmla="*/ 0 w 230"/>
                  <a:gd name="T5" fmla="*/ 104 h 104"/>
                  <a:gd name="T6" fmla="*/ 230 w 230"/>
                  <a:gd name="T7" fmla="*/ 40 h 104"/>
                  <a:gd name="T8" fmla="*/ 230 w 23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04">
                    <a:moveTo>
                      <a:pt x="230" y="0"/>
                    </a:moveTo>
                    <a:lnTo>
                      <a:pt x="0" y="63"/>
                    </a:lnTo>
                    <a:lnTo>
                      <a:pt x="0" y="104"/>
                    </a:lnTo>
                    <a:lnTo>
                      <a:pt x="230" y="4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D67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5"/>
              <p:cNvSpPr>
                <a:spLocks/>
              </p:cNvSpPr>
              <p:nvPr/>
            </p:nvSpPr>
            <p:spPr bwMode="auto">
              <a:xfrm>
                <a:off x="8997950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1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21" y="0"/>
                    </a:lnTo>
                    <a:lnTo>
                      <a:pt x="21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6"/>
              <p:cNvSpPr>
                <a:spLocks/>
              </p:cNvSpPr>
              <p:nvPr/>
            </p:nvSpPr>
            <p:spPr bwMode="auto">
              <a:xfrm>
                <a:off x="8997950" y="5054600"/>
                <a:ext cx="33338" cy="69850"/>
              </a:xfrm>
              <a:custGeom>
                <a:avLst/>
                <a:gdLst>
                  <a:gd name="T0" fmla="*/ 21 w 21"/>
                  <a:gd name="T1" fmla="*/ 44 h 44"/>
                  <a:gd name="T2" fmla="*/ 0 w 21"/>
                  <a:gd name="T3" fmla="*/ 44 h 44"/>
                  <a:gd name="T4" fmla="*/ 0 w 21"/>
                  <a:gd name="T5" fmla="*/ 0 h 44"/>
                  <a:gd name="T6" fmla="*/ 11 w 21"/>
                  <a:gd name="T7" fmla="*/ 6 h 44"/>
                  <a:gd name="T8" fmla="*/ 21 w 21"/>
                  <a:gd name="T9" fmla="*/ 0 h 44"/>
                  <a:gd name="T10" fmla="*/ 21 w 21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4">
                    <a:moveTo>
                      <a:pt x="21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21" y="0"/>
                    </a:lnTo>
                    <a:lnTo>
                      <a:pt x="21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7"/>
              <p:cNvSpPr>
                <a:spLocks/>
              </p:cNvSpPr>
              <p:nvPr/>
            </p:nvSpPr>
            <p:spPr bwMode="auto">
              <a:xfrm>
                <a:off x="7939088" y="5702300"/>
                <a:ext cx="168275" cy="376237"/>
              </a:xfrm>
              <a:custGeom>
                <a:avLst/>
                <a:gdLst>
                  <a:gd name="T0" fmla="*/ 56 w 65"/>
                  <a:gd name="T1" fmla="*/ 0 h 145"/>
                  <a:gd name="T2" fmla="*/ 22 w 65"/>
                  <a:gd name="T3" fmla="*/ 0 h 145"/>
                  <a:gd name="T4" fmla="*/ 0 w 65"/>
                  <a:gd name="T5" fmla="*/ 22 h 145"/>
                  <a:gd name="T6" fmla="*/ 15 w 65"/>
                  <a:gd name="T7" fmla="*/ 43 h 145"/>
                  <a:gd name="T8" fmla="*/ 0 w 65"/>
                  <a:gd name="T9" fmla="*/ 64 h 145"/>
                  <a:gd name="T10" fmla="*/ 15 w 65"/>
                  <a:gd name="T11" fmla="*/ 85 h 145"/>
                  <a:gd name="T12" fmla="*/ 0 w 65"/>
                  <a:gd name="T13" fmla="*/ 106 h 145"/>
                  <a:gd name="T14" fmla="*/ 15 w 65"/>
                  <a:gd name="T15" fmla="*/ 128 h 145"/>
                  <a:gd name="T16" fmla="*/ 5 w 65"/>
                  <a:gd name="T17" fmla="*/ 144 h 145"/>
                  <a:gd name="T18" fmla="*/ 6 w 65"/>
                  <a:gd name="T19" fmla="*/ 145 h 145"/>
                  <a:gd name="T20" fmla="*/ 65 w 65"/>
                  <a:gd name="T21" fmla="*/ 122 h 145"/>
                  <a:gd name="T22" fmla="*/ 65 w 65"/>
                  <a:gd name="T23" fmla="*/ 7 h 145"/>
                  <a:gd name="T24" fmla="*/ 56 w 65"/>
                  <a:gd name="T2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45">
                    <a:moveTo>
                      <a:pt x="5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2"/>
                      <a:pt x="6" y="40"/>
                      <a:pt x="15" y="43"/>
                    </a:cubicBezTo>
                    <a:cubicBezTo>
                      <a:pt x="6" y="46"/>
                      <a:pt x="0" y="54"/>
                      <a:pt x="0" y="64"/>
                    </a:cubicBezTo>
                    <a:cubicBezTo>
                      <a:pt x="0" y="74"/>
                      <a:pt x="6" y="82"/>
                      <a:pt x="15" y="85"/>
                    </a:cubicBezTo>
                    <a:cubicBezTo>
                      <a:pt x="6" y="88"/>
                      <a:pt x="0" y="97"/>
                      <a:pt x="0" y="106"/>
                    </a:cubicBezTo>
                    <a:cubicBezTo>
                      <a:pt x="0" y="116"/>
                      <a:pt x="7" y="125"/>
                      <a:pt x="15" y="128"/>
                    </a:cubicBezTo>
                    <a:cubicBezTo>
                      <a:pt x="9" y="130"/>
                      <a:pt x="5" y="136"/>
                      <a:pt x="5" y="144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2" y="5"/>
                      <a:pt x="58" y="3"/>
                      <a:pt x="5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8"/>
              <p:cNvSpPr>
                <a:spLocks/>
              </p:cNvSpPr>
              <p:nvPr/>
            </p:nvSpPr>
            <p:spPr bwMode="auto">
              <a:xfrm>
                <a:off x="8083550" y="570230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5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9"/>
              <p:cNvSpPr>
                <a:spLocks/>
              </p:cNvSpPr>
              <p:nvPr/>
            </p:nvSpPr>
            <p:spPr bwMode="auto">
              <a:xfrm>
                <a:off x="7954963" y="6018213"/>
                <a:ext cx="152400" cy="88900"/>
              </a:xfrm>
              <a:custGeom>
                <a:avLst/>
                <a:gdLst>
                  <a:gd name="T0" fmla="*/ 96 w 96"/>
                  <a:gd name="T1" fmla="*/ 0 h 56"/>
                  <a:gd name="T2" fmla="*/ 0 w 96"/>
                  <a:gd name="T3" fmla="*/ 38 h 56"/>
                  <a:gd name="T4" fmla="*/ 6 w 96"/>
                  <a:gd name="T5" fmla="*/ 43 h 56"/>
                  <a:gd name="T6" fmla="*/ 96 w 96"/>
                  <a:gd name="T7" fmla="*/ 56 h 56"/>
                  <a:gd name="T8" fmla="*/ 96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0"/>
                    </a:moveTo>
                    <a:lnTo>
                      <a:pt x="0" y="38"/>
                    </a:lnTo>
                    <a:lnTo>
                      <a:pt x="6" y="43"/>
                    </a:lnTo>
                    <a:lnTo>
                      <a:pt x="96" y="56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80"/>
              <p:cNvSpPr>
                <a:spLocks/>
              </p:cNvSpPr>
              <p:nvPr/>
            </p:nvSpPr>
            <p:spPr bwMode="auto">
              <a:xfrm>
                <a:off x="7954963" y="6018213"/>
                <a:ext cx="152400" cy="88900"/>
              </a:xfrm>
              <a:custGeom>
                <a:avLst/>
                <a:gdLst>
                  <a:gd name="T0" fmla="*/ 96 w 96"/>
                  <a:gd name="T1" fmla="*/ 0 h 56"/>
                  <a:gd name="T2" fmla="*/ 0 w 96"/>
                  <a:gd name="T3" fmla="*/ 38 h 56"/>
                  <a:gd name="T4" fmla="*/ 6 w 96"/>
                  <a:gd name="T5" fmla="*/ 43 h 56"/>
                  <a:gd name="T6" fmla="*/ 96 w 96"/>
                  <a:gd name="T7" fmla="*/ 56 h 56"/>
                  <a:gd name="T8" fmla="*/ 96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0"/>
                    </a:moveTo>
                    <a:lnTo>
                      <a:pt x="0" y="38"/>
                    </a:lnTo>
                    <a:lnTo>
                      <a:pt x="6" y="43"/>
                    </a:lnTo>
                    <a:lnTo>
                      <a:pt x="96" y="56"/>
                    </a:lnTo>
                    <a:lnTo>
                      <a:pt x="9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81"/>
              <p:cNvSpPr>
                <a:spLocks/>
              </p:cNvSpPr>
              <p:nvPr/>
            </p:nvSpPr>
            <p:spPr bwMode="auto">
              <a:xfrm>
                <a:off x="8107363" y="5702300"/>
                <a:ext cx="193675" cy="417512"/>
              </a:xfrm>
              <a:custGeom>
                <a:avLst/>
                <a:gdLst>
                  <a:gd name="T0" fmla="*/ 40 w 75"/>
                  <a:gd name="T1" fmla="*/ 0 h 161"/>
                  <a:gd name="T2" fmla="*/ 0 w 75"/>
                  <a:gd name="T3" fmla="*/ 0 h 161"/>
                  <a:gd name="T4" fmla="*/ 0 w 75"/>
                  <a:gd name="T5" fmla="*/ 7 h 161"/>
                  <a:gd name="T6" fmla="*/ 0 w 75"/>
                  <a:gd name="T7" fmla="*/ 122 h 161"/>
                  <a:gd name="T8" fmla="*/ 0 w 75"/>
                  <a:gd name="T9" fmla="*/ 156 h 161"/>
                  <a:gd name="T10" fmla="*/ 30 w 75"/>
                  <a:gd name="T11" fmla="*/ 161 h 161"/>
                  <a:gd name="T12" fmla="*/ 47 w 75"/>
                  <a:gd name="T13" fmla="*/ 144 h 161"/>
                  <a:gd name="T14" fmla="*/ 39 w 75"/>
                  <a:gd name="T15" fmla="*/ 129 h 161"/>
                  <a:gd name="T16" fmla="*/ 47 w 75"/>
                  <a:gd name="T17" fmla="*/ 129 h 161"/>
                  <a:gd name="T18" fmla="*/ 70 w 75"/>
                  <a:gd name="T19" fmla="*/ 106 h 161"/>
                  <a:gd name="T20" fmla="*/ 57 w 75"/>
                  <a:gd name="T21" fmla="*/ 86 h 161"/>
                  <a:gd name="T22" fmla="*/ 75 w 75"/>
                  <a:gd name="T23" fmla="*/ 64 h 161"/>
                  <a:gd name="T24" fmla="*/ 52 w 75"/>
                  <a:gd name="T25" fmla="*/ 42 h 161"/>
                  <a:gd name="T26" fmla="*/ 50 w 75"/>
                  <a:gd name="T27" fmla="*/ 42 h 161"/>
                  <a:gd name="T28" fmla="*/ 62 w 75"/>
                  <a:gd name="T29" fmla="*/ 22 h 161"/>
                  <a:gd name="T30" fmla="*/ 40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40" y="161"/>
                      <a:pt x="47" y="153"/>
                      <a:pt x="47" y="144"/>
                    </a:cubicBezTo>
                    <a:cubicBezTo>
                      <a:pt x="47" y="137"/>
                      <a:pt x="44" y="132"/>
                      <a:pt x="39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60" y="129"/>
                      <a:pt x="70" y="119"/>
                      <a:pt x="70" y="106"/>
                    </a:cubicBezTo>
                    <a:cubicBezTo>
                      <a:pt x="70" y="97"/>
                      <a:pt x="64" y="90"/>
                      <a:pt x="57" y="86"/>
                    </a:cubicBezTo>
                    <a:cubicBezTo>
                      <a:pt x="67" y="84"/>
                      <a:pt x="75" y="75"/>
                      <a:pt x="75" y="64"/>
                    </a:cubicBezTo>
                    <a:cubicBezTo>
                      <a:pt x="75" y="52"/>
                      <a:pt x="65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7" y="38"/>
                      <a:pt x="62" y="31"/>
                      <a:pt x="62" y="22"/>
                    </a:cubicBezTo>
                    <a:cubicBezTo>
                      <a:pt x="62" y="10"/>
                      <a:pt x="52" y="0"/>
                      <a:pt x="40" y="0"/>
                    </a:cubicBezTo>
                  </a:path>
                </a:pathLst>
              </a:custGeom>
              <a:solidFill>
                <a:srgbClr val="E8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82"/>
              <p:cNvSpPr>
                <a:spLocks/>
              </p:cNvSpPr>
              <p:nvPr/>
            </p:nvSpPr>
            <p:spPr bwMode="auto">
              <a:xfrm>
                <a:off x="7913688" y="5668963"/>
                <a:ext cx="328613" cy="115887"/>
              </a:xfrm>
              <a:custGeom>
                <a:avLst/>
                <a:gdLst>
                  <a:gd name="T0" fmla="*/ 105 w 127"/>
                  <a:gd name="T1" fmla="*/ 45 h 45"/>
                  <a:gd name="T2" fmla="*/ 22 w 127"/>
                  <a:gd name="T3" fmla="*/ 45 h 45"/>
                  <a:gd name="T4" fmla="*/ 0 w 127"/>
                  <a:gd name="T5" fmla="*/ 23 h 45"/>
                  <a:gd name="T6" fmla="*/ 22 w 127"/>
                  <a:gd name="T7" fmla="*/ 0 h 45"/>
                  <a:gd name="T8" fmla="*/ 105 w 127"/>
                  <a:gd name="T9" fmla="*/ 0 h 45"/>
                  <a:gd name="T10" fmla="*/ 127 w 127"/>
                  <a:gd name="T11" fmla="*/ 23 h 45"/>
                  <a:gd name="T12" fmla="*/ 105 w 127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45">
                    <a:moveTo>
                      <a:pt x="105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7" y="0"/>
                      <a:pt x="127" y="10"/>
                      <a:pt x="127" y="23"/>
                    </a:cubicBezTo>
                    <a:cubicBezTo>
                      <a:pt x="127" y="35"/>
                      <a:pt x="117" y="45"/>
                      <a:pt x="105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3"/>
              <p:cNvSpPr>
                <a:spLocks/>
              </p:cNvSpPr>
              <p:nvPr/>
            </p:nvSpPr>
            <p:spPr bwMode="auto">
              <a:xfrm>
                <a:off x="7913688" y="5776913"/>
                <a:ext cx="361950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4"/>
              <p:cNvSpPr>
                <a:spLocks/>
              </p:cNvSpPr>
              <p:nvPr/>
            </p:nvSpPr>
            <p:spPr bwMode="auto">
              <a:xfrm>
                <a:off x="7913688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5"/>
              <p:cNvSpPr>
                <a:spLocks/>
              </p:cNvSpPr>
              <p:nvPr/>
            </p:nvSpPr>
            <p:spPr bwMode="auto">
              <a:xfrm>
                <a:off x="7926388" y="5997575"/>
                <a:ext cx="276225" cy="90487"/>
              </a:xfrm>
              <a:custGeom>
                <a:avLst/>
                <a:gdLst>
                  <a:gd name="T0" fmla="*/ 90 w 107"/>
                  <a:gd name="T1" fmla="*/ 35 h 35"/>
                  <a:gd name="T2" fmla="*/ 17 w 107"/>
                  <a:gd name="T3" fmla="*/ 35 h 35"/>
                  <a:gd name="T4" fmla="*/ 0 w 107"/>
                  <a:gd name="T5" fmla="*/ 17 h 35"/>
                  <a:gd name="T6" fmla="*/ 17 w 107"/>
                  <a:gd name="T7" fmla="*/ 0 h 35"/>
                  <a:gd name="T8" fmla="*/ 90 w 107"/>
                  <a:gd name="T9" fmla="*/ 0 h 35"/>
                  <a:gd name="T10" fmla="*/ 107 w 107"/>
                  <a:gd name="T11" fmla="*/ 17 h 35"/>
                  <a:gd name="T12" fmla="*/ 90 w 10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35">
                    <a:moveTo>
                      <a:pt x="90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7" y="8"/>
                      <a:pt x="107" y="17"/>
                    </a:cubicBezTo>
                    <a:cubicBezTo>
                      <a:pt x="107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86"/>
              <p:cNvSpPr>
                <a:spLocks/>
              </p:cNvSpPr>
              <p:nvPr/>
            </p:nvSpPr>
            <p:spPr bwMode="auto">
              <a:xfrm>
                <a:off x="9920288" y="5702300"/>
                <a:ext cx="168275" cy="376237"/>
              </a:xfrm>
              <a:custGeom>
                <a:avLst/>
                <a:gdLst>
                  <a:gd name="T0" fmla="*/ 42 w 65"/>
                  <a:gd name="T1" fmla="*/ 0 h 145"/>
                  <a:gd name="T2" fmla="*/ 22 w 65"/>
                  <a:gd name="T3" fmla="*/ 0 h 145"/>
                  <a:gd name="T4" fmla="*/ 5 w 65"/>
                  <a:gd name="T5" fmla="*/ 8 h 145"/>
                  <a:gd name="T6" fmla="*/ 0 w 65"/>
                  <a:gd name="T7" fmla="*/ 8 h 145"/>
                  <a:gd name="T8" fmla="*/ 0 w 65"/>
                  <a:gd name="T9" fmla="*/ 122 h 145"/>
                  <a:gd name="T10" fmla="*/ 59 w 65"/>
                  <a:gd name="T11" fmla="*/ 145 h 145"/>
                  <a:gd name="T12" fmla="*/ 60 w 65"/>
                  <a:gd name="T13" fmla="*/ 144 h 145"/>
                  <a:gd name="T14" fmla="*/ 49 w 65"/>
                  <a:gd name="T15" fmla="*/ 128 h 145"/>
                  <a:gd name="T16" fmla="*/ 65 w 65"/>
                  <a:gd name="T17" fmla="*/ 106 h 145"/>
                  <a:gd name="T18" fmla="*/ 50 w 65"/>
                  <a:gd name="T19" fmla="*/ 85 h 145"/>
                  <a:gd name="T20" fmla="*/ 65 w 65"/>
                  <a:gd name="T21" fmla="*/ 64 h 145"/>
                  <a:gd name="T22" fmla="*/ 50 w 65"/>
                  <a:gd name="T23" fmla="*/ 43 h 145"/>
                  <a:gd name="T24" fmla="*/ 65 w 65"/>
                  <a:gd name="T25" fmla="*/ 22 h 145"/>
                  <a:gd name="T26" fmla="*/ 42 w 65"/>
                  <a:gd name="T2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45">
                    <a:moveTo>
                      <a:pt x="4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5"/>
                      <a:pt x="11" y="8"/>
                      <a:pt x="5" y="8"/>
                    </a:cubicBezTo>
                    <a:cubicBezTo>
                      <a:pt x="3" y="8"/>
                      <a:pt x="2" y="8"/>
                      <a:pt x="0" y="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36"/>
                      <a:pt x="55" y="130"/>
                      <a:pt x="49" y="128"/>
                    </a:cubicBezTo>
                    <a:cubicBezTo>
                      <a:pt x="58" y="125"/>
                      <a:pt x="65" y="116"/>
                      <a:pt x="65" y="106"/>
                    </a:cubicBezTo>
                    <a:cubicBezTo>
                      <a:pt x="65" y="97"/>
                      <a:pt x="58" y="88"/>
                      <a:pt x="50" y="85"/>
                    </a:cubicBezTo>
                    <a:cubicBezTo>
                      <a:pt x="58" y="82"/>
                      <a:pt x="65" y="74"/>
                      <a:pt x="65" y="64"/>
                    </a:cubicBezTo>
                    <a:cubicBezTo>
                      <a:pt x="65" y="54"/>
                      <a:pt x="58" y="46"/>
                      <a:pt x="50" y="43"/>
                    </a:cubicBezTo>
                    <a:cubicBezTo>
                      <a:pt x="58" y="40"/>
                      <a:pt x="65" y="32"/>
                      <a:pt x="65" y="22"/>
                    </a:cubicBezTo>
                    <a:cubicBezTo>
                      <a:pt x="65" y="10"/>
                      <a:pt x="55" y="0"/>
                      <a:pt x="4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87"/>
              <p:cNvSpPr>
                <a:spLocks/>
              </p:cNvSpPr>
              <p:nvPr/>
            </p:nvSpPr>
            <p:spPr bwMode="auto">
              <a:xfrm>
                <a:off x="9920288" y="5702300"/>
                <a:ext cx="57150" cy="20637"/>
              </a:xfrm>
              <a:custGeom>
                <a:avLst/>
                <a:gdLst>
                  <a:gd name="T0" fmla="*/ 22 w 22"/>
                  <a:gd name="T1" fmla="*/ 0 h 8"/>
                  <a:gd name="T2" fmla="*/ 0 w 22"/>
                  <a:gd name="T3" fmla="*/ 0 h 8"/>
                  <a:gd name="T4" fmla="*/ 0 w 22"/>
                  <a:gd name="T5" fmla="*/ 8 h 8"/>
                  <a:gd name="T6" fmla="*/ 5 w 22"/>
                  <a:gd name="T7" fmla="*/ 8 h 8"/>
                  <a:gd name="T8" fmla="*/ 22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11" y="8"/>
                      <a:pt x="18" y="5"/>
                      <a:pt x="22" y="0"/>
                    </a:cubicBezTo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8"/>
              <p:cNvSpPr>
                <a:spLocks/>
              </p:cNvSpPr>
              <p:nvPr/>
            </p:nvSpPr>
            <p:spPr bwMode="auto">
              <a:xfrm>
                <a:off x="992028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D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9"/>
              <p:cNvSpPr>
                <a:spLocks/>
              </p:cNvSpPr>
              <p:nvPr/>
            </p:nvSpPr>
            <p:spPr bwMode="auto">
              <a:xfrm>
                <a:off x="9920288" y="6018213"/>
                <a:ext cx="152400" cy="88900"/>
              </a:xfrm>
              <a:custGeom>
                <a:avLst/>
                <a:gdLst>
                  <a:gd name="T0" fmla="*/ 0 w 96"/>
                  <a:gd name="T1" fmla="*/ 0 h 56"/>
                  <a:gd name="T2" fmla="*/ 0 w 96"/>
                  <a:gd name="T3" fmla="*/ 56 h 56"/>
                  <a:gd name="T4" fmla="*/ 90 w 96"/>
                  <a:gd name="T5" fmla="*/ 43 h 56"/>
                  <a:gd name="T6" fmla="*/ 96 w 96"/>
                  <a:gd name="T7" fmla="*/ 38 h 56"/>
                  <a:gd name="T8" fmla="*/ 0 w 9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0" y="0"/>
                    </a:moveTo>
                    <a:lnTo>
                      <a:pt x="0" y="56"/>
                    </a:lnTo>
                    <a:lnTo>
                      <a:pt x="90" y="43"/>
                    </a:lnTo>
                    <a:lnTo>
                      <a:pt x="96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90"/>
              <p:cNvSpPr>
                <a:spLocks/>
              </p:cNvSpPr>
              <p:nvPr/>
            </p:nvSpPr>
            <p:spPr bwMode="auto">
              <a:xfrm>
                <a:off x="9726613" y="5702300"/>
                <a:ext cx="193675" cy="417512"/>
              </a:xfrm>
              <a:custGeom>
                <a:avLst/>
                <a:gdLst>
                  <a:gd name="T0" fmla="*/ 75 w 75"/>
                  <a:gd name="T1" fmla="*/ 0 h 161"/>
                  <a:gd name="T2" fmla="*/ 35 w 75"/>
                  <a:gd name="T3" fmla="*/ 0 h 161"/>
                  <a:gd name="T4" fmla="*/ 12 w 75"/>
                  <a:gd name="T5" fmla="*/ 22 h 161"/>
                  <a:gd name="T6" fmla="*/ 25 w 75"/>
                  <a:gd name="T7" fmla="*/ 42 h 161"/>
                  <a:gd name="T8" fmla="*/ 22 w 75"/>
                  <a:gd name="T9" fmla="*/ 42 h 161"/>
                  <a:gd name="T10" fmla="*/ 0 w 75"/>
                  <a:gd name="T11" fmla="*/ 64 h 161"/>
                  <a:gd name="T12" fmla="*/ 18 w 75"/>
                  <a:gd name="T13" fmla="*/ 86 h 161"/>
                  <a:gd name="T14" fmla="*/ 5 w 75"/>
                  <a:gd name="T15" fmla="*/ 106 h 161"/>
                  <a:gd name="T16" fmla="*/ 27 w 75"/>
                  <a:gd name="T17" fmla="*/ 129 h 161"/>
                  <a:gd name="T18" fmla="*/ 36 w 75"/>
                  <a:gd name="T19" fmla="*/ 129 h 161"/>
                  <a:gd name="T20" fmla="*/ 27 w 75"/>
                  <a:gd name="T21" fmla="*/ 144 h 161"/>
                  <a:gd name="T22" fmla="*/ 45 w 75"/>
                  <a:gd name="T23" fmla="*/ 161 h 161"/>
                  <a:gd name="T24" fmla="*/ 75 w 75"/>
                  <a:gd name="T25" fmla="*/ 156 h 161"/>
                  <a:gd name="T26" fmla="*/ 75 w 75"/>
                  <a:gd name="T27" fmla="*/ 122 h 161"/>
                  <a:gd name="T28" fmla="*/ 75 w 75"/>
                  <a:gd name="T29" fmla="*/ 8 h 161"/>
                  <a:gd name="T30" fmla="*/ 75 w 7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161">
                    <a:moveTo>
                      <a:pt x="7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2" y="0"/>
                      <a:pt x="12" y="10"/>
                      <a:pt x="12" y="22"/>
                    </a:cubicBezTo>
                    <a:cubicBezTo>
                      <a:pt x="12" y="31"/>
                      <a:pt x="17" y="38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75"/>
                      <a:pt x="8" y="84"/>
                      <a:pt x="18" y="86"/>
                    </a:cubicBezTo>
                    <a:cubicBezTo>
                      <a:pt x="10" y="90"/>
                      <a:pt x="5" y="97"/>
                      <a:pt x="5" y="106"/>
                    </a:cubicBezTo>
                    <a:cubicBezTo>
                      <a:pt x="5" y="119"/>
                      <a:pt x="15" y="129"/>
                      <a:pt x="27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1" y="132"/>
                      <a:pt x="27" y="137"/>
                      <a:pt x="27" y="144"/>
                    </a:cubicBezTo>
                    <a:cubicBezTo>
                      <a:pt x="27" y="153"/>
                      <a:pt x="35" y="161"/>
                      <a:pt x="45" y="161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E8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91"/>
              <p:cNvSpPr>
                <a:spLocks/>
              </p:cNvSpPr>
              <p:nvPr/>
            </p:nvSpPr>
            <p:spPr bwMode="auto">
              <a:xfrm>
                <a:off x="9783763" y="5668963"/>
                <a:ext cx="331788" cy="115887"/>
              </a:xfrm>
              <a:custGeom>
                <a:avLst/>
                <a:gdLst>
                  <a:gd name="T0" fmla="*/ 105 w 128"/>
                  <a:gd name="T1" fmla="*/ 45 h 45"/>
                  <a:gd name="T2" fmla="*/ 23 w 128"/>
                  <a:gd name="T3" fmla="*/ 45 h 45"/>
                  <a:gd name="T4" fmla="*/ 0 w 128"/>
                  <a:gd name="T5" fmla="*/ 23 h 45"/>
                  <a:gd name="T6" fmla="*/ 23 w 128"/>
                  <a:gd name="T7" fmla="*/ 0 h 45"/>
                  <a:gd name="T8" fmla="*/ 105 w 128"/>
                  <a:gd name="T9" fmla="*/ 0 h 45"/>
                  <a:gd name="T10" fmla="*/ 128 w 128"/>
                  <a:gd name="T11" fmla="*/ 23 h 45"/>
                  <a:gd name="T12" fmla="*/ 105 w 1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5">
                    <a:moveTo>
                      <a:pt x="105" y="45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8" y="0"/>
                      <a:pt x="128" y="10"/>
                      <a:pt x="128" y="23"/>
                    </a:cubicBezTo>
                    <a:cubicBezTo>
                      <a:pt x="128" y="35"/>
                      <a:pt x="118" y="45"/>
                      <a:pt x="105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2"/>
              <p:cNvSpPr>
                <a:spLocks/>
              </p:cNvSpPr>
              <p:nvPr/>
            </p:nvSpPr>
            <p:spPr bwMode="auto">
              <a:xfrm>
                <a:off x="9752013" y="5776913"/>
                <a:ext cx="363538" cy="117475"/>
              </a:xfrm>
              <a:custGeom>
                <a:avLst/>
                <a:gdLst>
                  <a:gd name="T0" fmla="*/ 117 w 140"/>
                  <a:gd name="T1" fmla="*/ 45 h 45"/>
                  <a:gd name="T2" fmla="*/ 22 w 140"/>
                  <a:gd name="T3" fmla="*/ 45 h 45"/>
                  <a:gd name="T4" fmla="*/ 0 w 140"/>
                  <a:gd name="T5" fmla="*/ 23 h 45"/>
                  <a:gd name="T6" fmla="*/ 22 w 140"/>
                  <a:gd name="T7" fmla="*/ 0 h 45"/>
                  <a:gd name="T8" fmla="*/ 117 w 140"/>
                  <a:gd name="T9" fmla="*/ 0 h 45"/>
                  <a:gd name="T10" fmla="*/ 140 w 140"/>
                  <a:gd name="T11" fmla="*/ 23 h 45"/>
                  <a:gd name="T12" fmla="*/ 117 w 140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5">
                    <a:moveTo>
                      <a:pt x="117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40" y="10"/>
                      <a:pt x="140" y="23"/>
                    </a:cubicBezTo>
                    <a:cubicBezTo>
                      <a:pt x="140" y="35"/>
                      <a:pt x="130" y="45"/>
                      <a:pt x="117" y="4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3"/>
              <p:cNvSpPr>
                <a:spLocks/>
              </p:cNvSpPr>
              <p:nvPr/>
            </p:nvSpPr>
            <p:spPr bwMode="auto">
              <a:xfrm>
                <a:off x="9766300" y="5889625"/>
                <a:ext cx="349250" cy="112712"/>
              </a:xfrm>
              <a:custGeom>
                <a:avLst/>
                <a:gdLst>
                  <a:gd name="T0" fmla="*/ 112 w 135"/>
                  <a:gd name="T1" fmla="*/ 44 h 44"/>
                  <a:gd name="T2" fmla="*/ 22 w 135"/>
                  <a:gd name="T3" fmla="*/ 44 h 44"/>
                  <a:gd name="T4" fmla="*/ 0 w 135"/>
                  <a:gd name="T5" fmla="*/ 22 h 44"/>
                  <a:gd name="T6" fmla="*/ 22 w 135"/>
                  <a:gd name="T7" fmla="*/ 0 h 44"/>
                  <a:gd name="T8" fmla="*/ 112 w 135"/>
                  <a:gd name="T9" fmla="*/ 0 h 44"/>
                  <a:gd name="T10" fmla="*/ 135 w 135"/>
                  <a:gd name="T11" fmla="*/ 22 h 44"/>
                  <a:gd name="T12" fmla="*/ 112 w 13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4">
                    <a:moveTo>
                      <a:pt x="112" y="44"/>
                    </a:moveTo>
                    <a:cubicBezTo>
                      <a:pt x="22" y="44"/>
                      <a:pt x="22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0"/>
                      <a:pt x="135" y="10"/>
                      <a:pt x="135" y="22"/>
                    </a:cubicBezTo>
                    <a:cubicBezTo>
                      <a:pt x="135" y="34"/>
                      <a:pt x="125" y="44"/>
                      <a:pt x="112" y="44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94"/>
              <p:cNvSpPr>
                <a:spLocks/>
              </p:cNvSpPr>
              <p:nvPr/>
            </p:nvSpPr>
            <p:spPr bwMode="auto">
              <a:xfrm>
                <a:off x="9821863" y="5997575"/>
                <a:ext cx="279400" cy="90487"/>
              </a:xfrm>
              <a:custGeom>
                <a:avLst/>
                <a:gdLst>
                  <a:gd name="T0" fmla="*/ 90 w 108"/>
                  <a:gd name="T1" fmla="*/ 35 h 35"/>
                  <a:gd name="T2" fmla="*/ 18 w 108"/>
                  <a:gd name="T3" fmla="*/ 35 h 35"/>
                  <a:gd name="T4" fmla="*/ 0 w 108"/>
                  <a:gd name="T5" fmla="*/ 17 h 35"/>
                  <a:gd name="T6" fmla="*/ 18 w 108"/>
                  <a:gd name="T7" fmla="*/ 0 h 35"/>
                  <a:gd name="T8" fmla="*/ 90 w 108"/>
                  <a:gd name="T9" fmla="*/ 0 h 35"/>
                  <a:gd name="T10" fmla="*/ 108 w 108"/>
                  <a:gd name="T11" fmla="*/ 17 h 35"/>
                  <a:gd name="T12" fmla="*/ 90 w 10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5">
                    <a:moveTo>
                      <a:pt x="90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0" y="0"/>
                      <a:pt x="108" y="8"/>
                      <a:pt x="108" y="17"/>
                    </a:cubicBezTo>
                    <a:cubicBezTo>
                      <a:pt x="108" y="27"/>
                      <a:pt x="100" y="35"/>
                      <a:pt x="90" y="35"/>
                    </a:cubicBezTo>
                    <a:close/>
                  </a:path>
                </a:pathLst>
              </a:custGeom>
              <a:solidFill>
                <a:srgbClr val="EAD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95"/>
              <p:cNvSpPr>
                <a:spLocks/>
              </p:cNvSpPr>
              <p:nvPr/>
            </p:nvSpPr>
            <p:spPr bwMode="auto">
              <a:xfrm>
                <a:off x="8977313" y="5106988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0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5" y="7"/>
                      <a:pt x="8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96"/>
              <p:cNvSpPr>
                <a:spLocks/>
              </p:cNvSpPr>
              <p:nvPr/>
            </p:nvSpPr>
            <p:spPr bwMode="auto">
              <a:xfrm>
                <a:off x="8945563" y="5100638"/>
                <a:ext cx="31750" cy="23812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6 h 9"/>
                  <a:gd name="T4" fmla="*/ 12 w 12"/>
                  <a:gd name="T5" fmla="*/ 9 h 9"/>
                  <a:gd name="T6" fmla="*/ 12 w 12"/>
                  <a:gd name="T7" fmla="*/ 2 h 9"/>
                  <a:gd name="T8" fmla="*/ 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8" y="8"/>
                      <a:pt x="12" y="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7"/>
              <p:cNvSpPr>
                <a:spLocks/>
              </p:cNvSpPr>
              <p:nvPr/>
            </p:nvSpPr>
            <p:spPr bwMode="auto">
              <a:xfrm>
                <a:off x="8924925" y="5099050"/>
                <a:ext cx="20638" cy="17462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5 h 7"/>
                  <a:gd name="T4" fmla="*/ 8 w 8"/>
                  <a:gd name="T5" fmla="*/ 7 h 7"/>
                  <a:gd name="T6" fmla="*/ 8 w 8"/>
                  <a:gd name="T7" fmla="*/ 1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5" y="7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98"/>
              <p:cNvSpPr>
                <a:spLocks/>
              </p:cNvSpPr>
              <p:nvPr/>
            </p:nvSpPr>
            <p:spPr bwMode="auto">
              <a:xfrm>
                <a:off x="8888413" y="5092700"/>
                <a:ext cx="36513" cy="19050"/>
              </a:xfrm>
              <a:custGeom>
                <a:avLst/>
                <a:gdLst>
                  <a:gd name="T0" fmla="*/ 0 w 14"/>
                  <a:gd name="T1" fmla="*/ 0 h 7"/>
                  <a:gd name="T2" fmla="*/ 5 w 14"/>
                  <a:gd name="T3" fmla="*/ 3 h 7"/>
                  <a:gd name="T4" fmla="*/ 13 w 14"/>
                  <a:gd name="T5" fmla="*/ 7 h 7"/>
                  <a:gd name="T6" fmla="*/ 14 w 14"/>
                  <a:gd name="T7" fmla="*/ 7 h 7"/>
                  <a:gd name="T8" fmla="*/ 14 w 14"/>
                  <a:gd name="T9" fmla="*/ 2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7" y="4"/>
                      <a:pt x="10" y="6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1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99"/>
              <p:cNvSpPr>
                <a:spLocks/>
              </p:cNvSpPr>
              <p:nvPr/>
            </p:nvSpPr>
            <p:spPr bwMode="auto">
              <a:xfrm>
                <a:off x="9031288" y="5106988"/>
                <a:ext cx="22225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7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00"/>
              <p:cNvSpPr>
                <a:spLocks/>
              </p:cNvSpPr>
              <p:nvPr/>
            </p:nvSpPr>
            <p:spPr bwMode="auto">
              <a:xfrm>
                <a:off x="9053513" y="5100638"/>
                <a:ext cx="28575" cy="23812"/>
              </a:xfrm>
              <a:custGeom>
                <a:avLst/>
                <a:gdLst>
                  <a:gd name="T0" fmla="*/ 11 w 11"/>
                  <a:gd name="T1" fmla="*/ 0 h 9"/>
                  <a:gd name="T2" fmla="*/ 0 w 11"/>
                  <a:gd name="T3" fmla="*/ 2 h 9"/>
                  <a:gd name="T4" fmla="*/ 0 w 11"/>
                  <a:gd name="T5" fmla="*/ 9 h 9"/>
                  <a:gd name="T6" fmla="*/ 11 w 11"/>
                  <a:gd name="T7" fmla="*/ 6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1"/>
                      <a:pt x="4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01"/>
              <p:cNvSpPr>
                <a:spLocks/>
              </p:cNvSpPr>
              <p:nvPr/>
            </p:nvSpPr>
            <p:spPr bwMode="auto">
              <a:xfrm>
                <a:off x="9002713" y="5124450"/>
                <a:ext cx="22225" cy="0"/>
              </a:xfrm>
              <a:custGeom>
                <a:avLst/>
                <a:gdLst>
                  <a:gd name="T0" fmla="*/ 9 w 9"/>
                  <a:gd name="T1" fmla="*/ 0 w 9"/>
                  <a:gd name="T2" fmla="*/ 0 w 9"/>
                  <a:gd name="T3" fmla="*/ 5 w 9"/>
                  <a:gd name="T4" fmla="*/ 5 w 9"/>
                  <a:gd name="T5" fmla="*/ 5 w 9"/>
                  <a:gd name="T6" fmla="*/ 5 w 9"/>
                  <a:gd name="T7" fmla="*/ 5 w 9"/>
                  <a:gd name="T8" fmla="*/ 5 w 9"/>
                  <a:gd name="T9" fmla="*/ 5 w 9"/>
                  <a:gd name="T10" fmla="*/ 9 w 9"/>
                  <a:gd name="T11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02"/>
              <p:cNvSpPr>
                <a:spLocks/>
              </p:cNvSpPr>
              <p:nvPr/>
            </p:nvSpPr>
            <p:spPr bwMode="auto">
              <a:xfrm>
                <a:off x="9002713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03"/>
              <p:cNvSpPr>
                <a:spLocks/>
              </p:cNvSpPr>
              <p:nvPr/>
            </p:nvSpPr>
            <p:spPr bwMode="auto">
              <a:xfrm>
                <a:off x="9024938" y="51244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04"/>
              <p:cNvSpPr>
                <a:spLocks/>
              </p:cNvSpPr>
              <p:nvPr/>
            </p:nvSpPr>
            <p:spPr bwMode="auto">
              <a:xfrm>
                <a:off x="9082088" y="5099050"/>
                <a:ext cx="23813" cy="17462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1 h 7"/>
                  <a:gd name="T4" fmla="*/ 0 w 9"/>
                  <a:gd name="T5" fmla="*/ 7 h 7"/>
                  <a:gd name="T6" fmla="*/ 9 w 9"/>
                  <a:gd name="T7" fmla="*/ 5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1"/>
                      <a:pt x="3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6" y="6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5"/>
              <p:cNvSpPr>
                <a:spLocks/>
              </p:cNvSpPr>
              <p:nvPr/>
            </p:nvSpPr>
            <p:spPr bwMode="auto">
              <a:xfrm>
                <a:off x="9105900" y="5091113"/>
                <a:ext cx="36513" cy="20637"/>
              </a:xfrm>
              <a:custGeom>
                <a:avLst/>
                <a:gdLst>
                  <a:gd name="T0" fmla="*/ 14 w 14"/>
                  <a:gd name="T1" fmla="*/ 0 h 8"/>
                  <a:gd name="T2" fmla="*/ 0 w 14"/>
                  <a:gd name="T3" fmla="*/ 3 h 8"/>
                  <a:gd name="T4" fmla="*/ 0 w 14"/>
                  <a:gd name="T5" fmla="*/ 8 h 8"/>
                  <a:gd name="T6" fmla="*/ 13 w 14"/>
                  <a:gd name="T7" fmla="*/ 1 h 8"/>
                  <a:gd name="T8" fmla="*/ 14 w 14"/>
                  <a:gd name="T9" fmla="*/ 0 h 8"/>
                  <a:gd name="T10" fmla="*/ 14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cubicBezTo>
                      <a:pt x="14" y="0"/>
                      <a:pt x="9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5"/>
                      <a:pt x="12" y="2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6"/>
              <p:cNvSpPr>
                <a:spLocks noEditPoints="1"/>
              </p:cNvSpPr>
              <p:nvPr/>
            </p:nvSpPr>
            <p:spPr bwMode="auto">
              <a:xfrm>
                <a:off x="8885238" y="5091113"/>
                <a:ext cx="257175" cy="33337"/>
              </a:xfrm>
              <a:custGeom>
                <a:avLst/>
                <a:gdLst>
                  <a:gd name="T0" fmla="*/ 50 w 99"/>
                  <a:gd name="T1" fmla="*/ 13 h 13"/>
                  <a:gd name="T2" fmla="*/ 50 w 99"/>
                  <a:gd name="T3" fmla="*/ 13 h 13"/>
                  <a:gd name="T4" fmla="*/ 50 w 99"/>
                  <a:gd name="T5" fmla="*/ 13 h 13"/>
                  <a:gd name="T6" fmla="*/ 50 w 99"/>
                  <a:gd name="T7" fmla="*/ 13 h 13"/>
                  <a:gd name="T8" fmla="*/ 50 w 99"/>
                  <a:gd name="T9" fmla="*/ 13 h 13"/>
                  <a:gd name="T10" fmla="*/ 50 w 99"/>
                  <a:gd name="T11" fmla="*/ 13 h 13"/>
                  <a:gd name="T12" fmla="*/ 45 w 99"/>
                  <a:gd name="T13" fmla="*/ 13 h 13"/>
                  <a:gd name="T14" fmla="*/ 44 w 99"/>
                  <a:gd name="T15" fmla="*/ 13 h 13"/>
                  <a:gd name="T16" fmla="*/ 50 w 99"/>
                  <a:gd name="T17" fmla="*/ 13 h 13"/>
                  <a:gd name="T18" fmla="*/ 45 w 99"/>
                  <a:gd name="T19" fmla="*/ 13 h 13"/>
                  <a:gd name="T20" fmla="*/ 45 w 99"/>
                  <a:gd name="T21" fmla="*/ 13 h 13"/>
                  <a:gd name="T22" fmla="*/ 54 w 99"/>
                  <a:gd name="T23" fmla="*/ 13 h 13"/>
                  <a:gd name="T24" fmla="*/ 54 w 99"/>
                  <a:gd name="T25" fmla="*/ 13 h 13"/>
                  <a:gd name="T26" fmla="*/ 54 w 99"/>
                  <a:gd name="T27" fmla="*/ 13 h 13"/>
                  <a:gd name="T28" fmla="*/ 50 w 99"/>
                  <a:gd name="T29" fmla="*/ 13 h 13"/>
                  <a:gd name="T30" fmla="*/ 54 w 99"/>
                  <a:gd name="T31" fmla="*/ 13 h 13"/>
                  <a:gd name="T32" fmla="*/ 56 w 99"/>
                  <a:gd name="T33" fmla="*/ 13 h 13"/>
                  <a:gd name="T34" fmla="*/ 56 w 99"/>
                  <a:gd name="T35" fmla="*/ 13 h 13"/>
                  <a:gd name="T36" fmla="*/ 56 w 99"/>
                  <a:gd name="T37" fmla="*/ 13 h 13"/>
                  <a:gd name="T38" fmla="*/ 56 w 99"/>
                  <a:gd name="T39" fmla="*/ 13 h 13"/>
                  <a:gd name="T40" fmla="*/ 14 w 99"/>
                  <a:gd name="T41" fmla="*/ 8 h 13"/>
                  <a:gd name="T42" fmla="*/ 43 w 99"/>
                  <a:gd name="T43" fmla="*/ 13 h 13"/>
                  <a:gd name="T44" fmla="*/ 43 w 99"/>
                  <a:gd name="T45" fmla="*/ 13 h 13"/>
                  <a:gd name="T46" fmla="*/ 35 w 99"/>
                  <a:gd name="T47" fmla="*/ 13 h 13"/>
                  <a:gd name="T48" fmla="*/ 23 w 99"/>
                  <a:gd name="T49" fmla="*/ 10 h 13"/>
                  <a:gd name="T50" fmla="*/ 15 w 99"/>
                  <a:gd name="T51" fmla="*/ 8 h 13"/>
                  <a:gd name="T52" fmla="*/ 14 w 99"/>
                  <a:gd name="T53" fmla="*/ 8 h 13"/>
                  <a:gd name="T54" fmla="*/ 0 w 99"/>
                  <a:gd name="T55" fmla="*/ 1 h 13"/>
                  <a:gd name="T56" fmla="*/ 6 w 99"/>
                  <a:gd name="T57" fmla="*/ 4 h 13"/>
                  <a:gd name="T58" fmla="*/ 1 w 99"/>
                  <a:gd name="T59" fmla="*/ 1 h 13"/>
                  <a:gd name="T60" fmla="*/ 0 w 99"/>
                  <a:gd name="T61" fmla="*/ 1 h 13"/>
                  <a:gd name="T62" fmla="*/ 99 w 99"/>
                  <a:gd name="T63" fmla="*/ 0 h 13"/>
                  <a:gd name="T64" fmla="*/ 98 w 99"/>
                  <a:gd name="T65" fmla="*/ 1 h 13"/>
                  <a:gd name="T66" fmla="*/ 99 w 99"/>
                  <a:gd name="T6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13">
                    <a:moveTo>
                      <a:pt x="50" y="13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moveTo>
                      <a:pt x="50" y="13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moveTo>
                      <a:pt x="45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6" y="13"/>
                      <a:pt x="48" y="13"/>
                      <a:pt x="50" y="13"/>
                    </a:cubicBezTo>
                    <a:cubicBezTo>
                      <a:pt x="48" y="13"/>
                      <a:pt x="47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moveTo>
                      <a:pt x="54" y="13"/>
                    </a:move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3" y="13"/>
                      <a:pt x="52" y="13"/>
                      <a:pt x="50" y="13"/>
                    </a:cubicBezTo>
                    <a:cubicBezTo>
                      <a:pt x="52" y="13"/>
                      <a:pt x="53" y="13"/>
                      <a:pt x="54" y="13"/>
                    </a:cubicBezTo>
                    <a:moveTo>
                      <a:pt x="56" y="13"/>
                    </a:move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moveTo>
                      <a:pt x="14" y="8"/>
                    </a:moveTo>
                    <a:cubicBezTo>
                      <a:pt x="24" y="12"/>
                      <a:pt x="34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0" y="13"/>
                      <a:pt x="38" y="13"/>
                      <a:pt x="35" y="13"/>
                    </a:cubicBezTo>
                    <a:cubicBezTo>
                      <a:pt x="31" y="12"/>
                      <a:pt x="27" y="11"/>
                      <a:pt x="23" y="10"/>
                    </a:cubicBezTo>
                    <a:cubicBezTo>
                      <a:pt x="20" y="10"/>
                      <a:pt x="17" y="9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0" y="1"/>
                    </a:moveTo>
                    <a:cubicBezTo>
                      <a:pt x="2" y="2"/>
                      <a:pt x="4" y="3"/>
                      <a:pt x="6" y="4"/>
                    </a:cubicBezTo>
                    <a:cubicBezTo>
                      <a:pt x="4" y="3"/>
                      <a:pt x="3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99" y="0"/>
                    </a:moveTo>
                    <a:cubicBezTo>
                      <a:pt x="99" y="1"/>
                      <a:pt x="98" y="1"/>
                      <a:pt x="98" y="1"/>
                    </a:cubicBezTo>
                    <a:cubicBezTo>
                      <a:pt x="99" y="1"/>
                      <a:pt x="99" y="0"/>
                      <a:pt x="99" y="0"/>
                    </a:cubicBezTo>
                  </a:path>
                </a:pathLst>
              </a:custGeom>
              <a:solidFill>
                <a:srgbClr val="BA6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7"/>
              <p:cNvSpPr>
                <a:spLocks/>
              </p:cNvSpPr>
              <p:nvPr/>
            </p:nvSpPr>
            <p:spPr bwMode="auto">
              <a:xfrm>
                <a:off x="8997950" y="5106988"/>
                <a:ext cx="33338" cy="17462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7 h 7"/>
                  <a:gd name="T4" fmla="*/ 0 w 13"/>
                  <a:gd name="T5" fmla="*/ 7 h 7"/>
                  <a:gd name="T6" fmla="*/ 1 w 13"/>
                  <a:gd name="T7" fmla="*/ 7 h 7"/>
                  <a:gd name="T8" fmla="*/ 2 w 13"/>
                  <a:gd name="T9" fmla="*/ 7 h 7"/>
                  <a:gd name="T10" fmla="*/ 2 w 13"/>
                  <a:gd name="T11" fmla="*/ 7 h 7"/>
                  <a:gd name="T12" fmla="*/ 11 w 13"/>
                  <a:gd name="T13" fmla="*/ 7 h 7"/>
                  <a:gd name="T14" fmla="*/ 11 w 13"/>
                  <a:gd name="T15" fmla="*/ 7 h 7"/>
                  <a:gd name="T16" fmla="*/ 11 w 13"/>
                  <a:gd name="T17" fmla="*/ 7 h 7"/>
                  <a:gd name="T18" fmla="*/ 13 w 13"/>
                  <a:gd name="T19" fmla="*/ 7 h 7"/>
                  <a:gd name="T20" fmla="*/ 13 w 13"/>
                  <a:gd name="T21" fmla="*/ 7 h 7"/>
                  <a:gd name="T22" fmla="*/ 13 w 13"/>
                  <a:gd name="T23" fmla="*/ 0 h 7"/>
                  <a:gd name="T24" fmla="*/ 7 w 13"/>
                  <a:gd name="T25" fmla="*/ 0 h 7"/>
                  <a:gd name="T26" fmla="*/ 0 w 1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17" name="文本框 316"/>
          <p:cNvSpPr txBox="1"/>
          <p:nvPr/>
        </p:nvSpPr>
        <p:spPr>
          <a:xfrm>
            <a:off x="2951163" y="1681797"/>
            <a:ext cx="6292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教育讲座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318" name="矩形 471"/>
          <p:cNvSpPr>
            <a:spLocks noChangeArrowheads="1"/>
          </p:cNvSpPr>
          <p:nvPr/>
        </p:nvSpPr>
        <p:spPr bwMode="auto">
          <a:xfrm>
            <a:off x="2973601" y="2745170"/>
            <a:ext cx="6252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THESIS DEFENSE GENERAL PPT GUIDE TEMPLATE</a:t>
            </a:r>
          </a:p>
        </p:txBody>
      </p:sp>
      <p:cxnSp>
        <p:nvCxnSpPr>
          <p:cNvPr id="319" name="直接连接符 318"/>
          <p:cNvCxnSpPr/>
          <p:nvPr/>
        </p:nvCxnSpPr>
        <p:spPr>
          <a:xfrm>
            <a:off x="3047432" y="2702635"/>
            <a:ext cx="599418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矩形 319"/>
          <p:cNvSpPr>
            <a:spLocks noChangeArrowheads="1"/>
          </p:cNvSpPr>
          <p:nvPr/>
        </p:nvSpPr>
        <p:spPr bwMode="auto">
          <a:xfrm>
            <a:off x="4237582" y="3253454"/>
            <a:ext cx="121058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1" name="矩形 320"/>
          <p:cNvSpPr>
            <a:spLocks noChangeArrowheads="1"/>
          </p:cNvSpPr>
          <p:nvPr/>
        </p:nvSpPr>
        <p:spPr bwMode="auto">
          <a:xfrm>
            <a:off x="6645751" y="3253454"/>
            <a:ext cx="1962397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2" name="KSO_Shape"/>
          <p:cNvSpPr>
            <a:spLocks/>
          </p:cNvSpPr>
          <p:nvPr/>
        </p:nvSpPr>
        <p:spPr bwMode="auto">
          <a:xfrm>
            <a:off x="3586175" y="3227731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3" name="KSO_Shape"/>
          <p:cNvSpPr>
            <a:spLocks/>
          </p:cNvSpPr>
          <p:nvPr/>
        </p:nvSpPr>
        <p:spPr bwMode="auto">
          <a:xfrm>
            <a:off x="6258999" y="3276015"/>
            <a:ext cx="354398" cy="35498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32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0"/>
      <p:bldP spid="318" grpId="0"/>
      <p:bldP spid="320" grpId="0"/>
      <p:bldP spid="321" grpId="0"/>
      <p:bldP spid="322" grpId="0" animBg="1"/>
      <p:bldP spid="3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1"/>
          <p:cNvSpPr>
            <a:spLocks noEditPoints="1"/>
          </p:cNvSpPr>
          <p:nvPr/>
        </p:nvSpPr>
        <p:spPr bwMode="auto">
          <a:xfrm>
            <a:off x="5187950" y="2906713"/>
            <a:ext cx="1816100" cy="1816100"/>
          </a:xfrm>
          <a:custGeom>
            <a:avLst/>
            <a:gdLst>
              <a:gd name="T0" fmla="*/ 2147483646 w 211"/>
              <a:gd name="T1" fmla="*/ 2147483646 h 211"/>
              <a:gd name="T2" fmla="*/ 2147483646 w 211"/>
              <a:gd name="T3" fmla="*/ 0 h 211"/>
              <a:gd name="T4" fmla="*/ 2147483646 w 211"/>
              <a:gd name="T5" fmla="*/ 2147483646 h 211"/>
              <a:gd name="T6" fmla="*/ 2147483646 w 211"/>
              <a:gd name="T7" fmla="*/ 2147483646 h 211"/>
              <a:gd name="T8" fmla="*/ 2147483646 w 211"/>
              <a:gd name="T9" fmla="*/ 2147483646 h 211"/>
              <a:gd name="T10" fmla="*/ 2147483646 w 211"/>
              <a:gd name="T11" fmla="*/ 2147483646 h 211"/>
              <a:gd name="T12" fmla="*/ 2147483646 w 211"/>
              <a:gd name="T13" fmla="*/ 2147483646 h 211"/>
              <a:gd name="T14" fmla="*/ 2147483646 w 211"/>
              <a:gd name="T15" fmla="*/ 2147483646 h 211"/>
              <a:gd name="T16" fmla="*/ 0 w 211"/>
              <a:gd name="T17" fmla="*/ 2147483646 h 211"/>
              <a:gd name="T18" fmla="*/ 2147483646 w 211"/>
              <a:gd name="T19" fmla="*/ 2147483646 h 211"/>
              <a:gd name="T20" fmla="*/ 2147483646 w 211"/>
              <a:gd name="T21" fmla="*/ 2147483646 h 211"/>
              <a:gd name="T22" fmla="*/ 2147483646 w 211"/>
              <a:gd name="T23" fmla="*/ 2147483646 h 211"/>
              <a:gd name="T24" fmla="*/ 2147483646 w 211"/>
              <a:gd name="T25" fmla="*/ 2147483646 h 211"/>
              <a:gd name="T26" fmla="*/ 2147483646 w 211"/>
              <a:gd name="T27" fmla="*/ 2147483646 h 211"/>
              <a:gd name="T28" fmla="*/ 2147483646 w 211"/>
              <a:gd name="T29" fmla="*/ 2147483646 h 211"/>
              <a:gd name="T30" fmla="*/ 2147483646 w 211"/>
              <a:gd name="T31" fmla="*/ 2147483646 h 211"/>
              <a:gd name="T32" fmla="*/ 2147483646 w 211"/>
              <a:gd name="T33" fmla="*/ 2147483646 h 211"/>
              <a:gd name="T34" fmla="*/ 2147483646 w 211"/>
              <a:gd name="T35" fmla="*/ 0 h 211"/>
              <a:gd name="T36" fmla="*/ 2147483646 w 211"/>
              <a:gd name="T37" fmla="*/ 2147483646 h 211"/>
              <a:gd name="T38" fmla="*/ 0 w 211"/>
              <a:gd name="T39" fmla="*/ 2147483646 h 211"/>
              <a:gd name="T40" fmla="*/ 2147483646 w 211"/>
              <a:gd name="T41" fmla="*/ 2147483646 h 211"/>
              <a:gd name="T42" fmla="*/ 2147483646 w 211"/>
              <a:gd name="T43" fmla="*/ 2147483646 h 211"/>
              <a:gd name="T44" fmla="*/ 2147483646 w 211"/>
              <a:gd name="T45" fmla="*/ 2147483646 h 211"/>
              <a:gd name="T46" fmla="*/ 2147483646 w 211"/>
              <a:gd name="T47" fmla="*/ 2147483646 h 211"/>
              <a:gd name="T48" fmla="*/ 2147483646 w 211"/>
              <a:gd name="T49" fmla="*/ 2147483646 h 211"/>
              <a:gd name="T50" fmla="*/ 2147483646 w 211"/>
              <a:gd name="T51" fmla="*/ 2147483646 h 211"/>
              <a:gd name="T52" fmla="*/ 2147483646 w 211"/>
              <a:gd name="T53" fmla="*/ 2147483646 h 211"/>
              <a:gd name="T54" fmla="*/ 2147483646 w 211"/>
              <a:gd name="T55" fmla="*/ 2147483646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2"/>
          <p:cNvSpPr>
            <a:spLocks/>
          </p:cNvSpPr>
          <p:nvPr/>
        </p:nvSpPr>
        <p:spPr bwMode="auto">
          <a:xfrm>
            <a:off x="4267200" y="1978025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2147483646 h 203"/>
              <a:gd name="T6" fmla="*/ 2147483646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0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MH_Other_3"/>
          <p:cNvSpPr>
            <a:spLocks/>
          </p:cNvSpPr>
          <p:nvPr/>
        </p:nvSpPr>
        <p:spPr bwMode="auto">
          <a:xfrm>
            <a:off x="4267200" y="3897313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0 h 203"/>
              <a:gd name="T6" fmla="*/ 0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2147483646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MH_Other_4"/>
          <p:cNvSpPr>
            <a:spLocks/>
          </p:cNvSpPr>
          <p:nvPr/>
        </p:nvSpPr>
        <p:spPr bwMode="auto">
          <a:xfrm>
            <a:off x="6186488" y="1978025"/>
            <a:ext cx="1738312" cy="1746250"/>
          </a:xfrm>
          <a:custGeom>
            <a:avLst/>
            <a:gdLst>
              <a:gd name="T0" fmla="*/ 2147483646 w 202"/>
              <a:gd name="T1" fmla="*/ 2147483646 h 203"/>
              <a:gd name="T2" fmla="*/ 0 w 202"/>
              <a:gd name="T3" fmla="*/ 0 h 203"/>
              <a:gd name="T4" fmla="*/ 0 w 202"/>
              <a:gd name="T5" fmla="*/ 2147483646 h 203"/>
              <a:gd name="T6" fmla="*/ 2147483646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2147483646 h 203"/>
              <a:gd name="T16" fmla="*/ 2147483646 w 202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MH_Other_5"/>
          <p:cNvSpPr>
            <a:spLocks/>
          </p:cNvSpPr>
          <p:nvPr/>
        </p:nvSpPr>
        <p:spPr bwMode="auto">
          <a:xfrm>
            <a:off x="6186488" y="3897313"/>
            <a:ext cx="1738312" cy="1746250"/>
          </a:xfrm>
          <a:custGeom>
            <a:avLst/>
            <a:gdLst>
              <a:gd name="T0" fmla="*/ 2147483646 w 202"/>
              <a:gd name="T1" fmla="*/ 0 h 203"/>
              <a:gd name="T2" fmla="*/ 2147483646 w 202"/>
              <a:gd name="T3" fmla="*/ 2147483646 h 203"/>
              <a:gd name="T4" fmla="*/ 0 w 202"/>
              <a:gd name="T5" fmla="*/ 2147483646 h 203"/>
              <a:gd name="T6" fmla="*/ 0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0 h 203"/>
              <a:gd name="T16" fmla="*/ 2147483646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2152650" y="2033588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pic>
        <p:nvPicPr>
          <p:cNvPr id="12" name="MH_Other_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559050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MH_Other_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535238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MH_Other_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552950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MH_Other_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424363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MH_SubTitle_3"/>
          <p:cNvSpPr txBox="1">
            <a:spLocks noChangeArrowheads="1"/>
          </p:cNvSpPr>
          <p:nvPr/>
        </p:nvSpPr>
        <p:spPr bwMode="auto">
          <a:xfrm>
            <a:off x="2162175" y="4956175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17" name="MH_SubTitle_2"/>
          <p:cNvSpPr txBox="1">
            <a:spLocks noChangeArrowheads="1"/>
          </p:cNvSpPr>
          <p:nvPr/>
        </p:nvSpPr>
        <p:spPr bwMode="auto">
          <a:xfrm>
            <a:off x="7743825" y="2033588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18" name="MH_SubTitle_4"/>
          <p:cNvSpPr txBox="1">
            <a:spLocks noChangeArrowheads="1"/>
          </p:cNvSpPr>
          <p:nvPr/>
        </p:nvSpPr>
        <p:spPr bwMode="auto">
          <a:xfrm>
            <a:off x="7731125" y="4956175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</p:spTree>
    <p:extLst>
      <p:ext uri="{BB962C8B-B14F-4D97-AF65-F5344CB8AC3E}">
        <p14:creationId xmlns:p14="http://schemas.microsoft.com/office/powerpoint/2010/main" val="73283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3938" y="1581150"/>
            <a:ext cx="4033837" cy="4030663"/>
            <a:chOff x="1023938" y="1581150"/>
            <a:chExt cx="4033837" cy="4030663"/>
          </a:xfrm>
        </p:grpSpPr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3040063" y="4227513"/>
              <a:ext cx="1427162" cy="1384300"/>
            </a:xfrm>
            <a:custGeom>
              <a:avLst/>
              <a:gdLst>
                <a:gd name="T0" fmla="*/ 0 w 336"/>
                <a:gd name="T1" fmla="*/ 2147483646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0 h 326"/>
                <a:gd name="T8" fmla="*/ 0 w 336"/>
                <a:gd name="T9" fmla="*/ 2147483646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3"/>
            <p:cNvSpPr>
              <a:spLocks/>
            </p:cNvSpPr>
            <p:nvPr/>
          </p:nvSpPr>
          <p:spPr bwMode="auto">
            <a:xfrm>
              <a:off x="3668713" y="3598863"/>
              <a:ext cx="1389062" cy="1422400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1612900" y="4227513"/>
              <a:ext cx="1427163" cy="1384300"/>
            </a:xfrm>
            <a:custGeom>
              <a:avLst/>
              <a:gdLst>
                <a:gd name="T0" fmla="*/ 2147483646 w 336"/>
                <a:gd name="T1" fmla="*/ 0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2147483646 h 326"/>
                <a:gd name="T8" fmla="*/ 2147483646 w 336"/>
                <a:gd name="T9" fmla="*/ 0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5"/>
            <p:cNvSpPr>
              <a:spLocks/>
            </p:cNvSpPr>
            <p:nvPr/>
          </p:nvSpPr>
          <p:spPr bwMode="auto">
            <a:xfrm>
              <a:off x="1612900" y="1581150"/>
              <a:ext cx="1427163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0 h 327"/>
                <a:gd name="T4" fmla="*/ 0 w 336"/>
                <a:gd name="T5" fmla="*/ 2147483646 h 327"/>
                <a:gd name="T6" fmla="*/ 2147483646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3668713" y="2171700"/>
              <a:ext cx="1389062" cy="1427163"/>
            </a:xfrm>
            <a:custGeom>
              <a:avLst/>
              <a:gdLst>
                <a:gd name="T0" fmla="*/ 2147483646 w 327"/>
                <a:gd name="T1" fmla="*/ 2147483646 h 336"/>
                <a:gd name="T2" fmla="*/ 2147483646 w 327"/>
                <a:gd name="T3" fmla="*/ 2147483646 h 336"/>
                <a:gd name="T4" fmla="*/ 2147483646 w 327"/>
                <a:gd name="T5" fmla="*/ 0 h 336"/>
                <a:gd name="T6" fmla="*/ 0 w 327"/>
                <a:gd name="T7" fmla="*/ 2147483646 h 336"/>
                <a:gd name="T8" fmla="*/ 2147483646 w 327"/>
                <a:gd name="T9" fmla="*/ 214748364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17"/>
            <p:cNvSpPr>
              <a:spLocks/>
            </p:cNvSpPr>
            <p:nvPr/>
          </p:nvSpPr>
          <p:spPr bwMode="auto">
            <a:xfrm>
              <a:off x="3040063" y="1581150"/>
              <a:ext cx="1427162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2147483646 h 327"/>
                <a:gd name="T4" fmla="*/ 0 w 336"/>
                <a:gd name="T5" fmla="*/ 0 h 327"/>
                <a:gd name="T6" fmla="*/ 0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1023938" y="2171700"/>
              <a:ext cx="1387475" cy="1427163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4" name="Freeform 119"/>
            <p:cNvSpPr>
              <a:spLocks/>
            </p:cNvSpPr>
            <p:nvPr/>
          </p:nvSpPr>
          <p:spPr bwMode="auto">
            <a:xfrm>
              <a:off x="1023938" y="3598863"/>
              <a:ext cx="1387475" cy="1422400"/>
            </a:xfrm>
            <a:custGeom>
              <a:avLst/>
              <a:gdLst>
                <a:gd name="T0" fmla="*/ 2147483646 w 327"/>
                <a:gd name="T1" fmla="*/ 0 h 335"/>
                <a:gd name="T2" fmla="*/ 0 w 327"/>
                <a:gd name="T3" fmla="*/ 0 h 335"/>
                <a:gd name="T4" fmla="*/ 2147483646 w 327"/>
                <a:gd name="T5" fmla="*/ 2147483646 h 335"/>
                <a:gd name="T6" fmla="*/ 2147483646 w 327"/>
                <a:gd name="T7" fmla="*/ 2147483646 h 335"/>
                <a:gd name="T8" fmla="*/ 2147483646 w 327"/>
                <a:gd name="T9" fmla="*/ 0 h 3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" name="组合 3258"/>
            <p:cNvGrpSpPr>
              <a:grpSpLocks/>
            </p:cNvGrpSpPr>
            <p:nvPr/>
          </p:nvGrpSpPr>
          <p:grpSpPr bwMode="auto">
            <a:xfrm>
              <a:off x="2403475" y="3051175"/>
              <a:ext cx="438150" cy="1082675"/>
              <a:chOff x="2359589" y="3316851"/>
              <a:chExt cx="438150" cy="1082675"/>
            </a:xfrm>
          </p:grpSpPr>
          <p:sp>
            <p:nvSpPr>
              <p:cNvPr id="44" name="Freeform 120"/>
              <p:cNvSpPr>
                <a:spLocks/>
              </p:cNvSpPr>
              <p:nvPr/>
            </p:nvSpPr>
            <p:spPr bwMode="auto">
              <a:xfrm>
                <a:off x="2483414" y="3316851"/>
                <a:ext cx="314325" cy="1082675"/>
              </a:xfrm>
              <a:custGeom>
                <a:avLst/>
                <a:gdLst>
                  <a:gd name="T0" fmla="*/ 2147483646 w 74"/>
                  <a:gd name="T1" fmla="*/ 2147483646 h 255"/>
                  <a:gd name="T2" fmla="*/ 2147483646 w 74"/>
                  <a:gd name="T3" fmla="*/ 2147483646 h 255"/>
                  <a:gd name="T4" fmla="*/ 2147483646 w 74"/>
                  <a:gd name="T5" fmla="*/ 2147483646 h 255"/>
                  <a:gd name="T6" fmla="*/ 2147483646 w 74"/>
                  <a:gd name="T7" fmla="*/ 2147483646 h 255"/>
                  <a:gd name="T8" fmla="*/ 2147483646 w 74"/>
                  <a:gd name="T9" fmla="*/ 2147483646 h 255"/>
                  <a:gd name="T10" fmla="*/ 2147483646 w 74"/>
                  <a:gd name="T11" fmla="*/ 2147483646 h 255"/>
                  <a:gd name="T12" fmla="*/ 2147483646 w 74"/>
                  <a:gd name="T13" fmla="*/ 2147483646 h 255"/>
                  <a:gd name="T14" fmla="*/ 2147483646 w 74"/>
                  <a:gd name="T15" fmla="*/ 0 h 255"/>
                  <a:gd name="T16" fmla="*/ 2147483646 w 74"/>
                  <a:gd name="T17" fmla="*/ 2147483646 h 255"/>
                  <a:gd name="T18" fmla="*/ 2147483646 w 74"/>
                  <a:gd name="T19" fmla="*/ 2147483646 h 255"/>
                  <a:gd name="T20" fmla="*/ 2147483646 w 74"/>
                  <a:gd name="T21" fmla="*/ 2147483646 h 255"/>
                  <a:gd name="T22" fmla="*/ 2147483646 w 74"/>
                  <a:gd name="T23" fmla="*/ 2147483646 h 255"/>
                  <a:gd name="T24" fmla="*/ 2147483646 w 74"/>
                  <a:gd name="T25" fmla="*/ 2147483646 h 255"/>
                  <a:gd name="T26" fmla="*/ 2147483646 w 74"/>
                  <a:gd name="T27" fmla="*/ 2147483646 h 255"/>
                  <a:gd name="T28" fmla="*/ 2147483646 w 74"/>
                  <a:gd name="T29" fmla="*/ 2147483646 h 255"/>
                  <a:gd name="T30" fmla="*/ 0 w 74"/>
                  <a:gd name="T31" fmla="*/ 2147483646 h 255"/>
                  <a:gd name="T32" fmla="*/ 0 w 74"/>
                  <a:gd name="T33" fmla="*/ 2147483646 h 255"/>
                  <a:gd name="T34" fmla="*/ 2147483646 w 74"/>
                  <a:gd name="T35" fmla="*/ 2147483646 h 255"/>
                  <a:gd name="T36" fmla="*/ 2147483646 w 74"/>
                  <a:gd name="T37" fmla="*/ 2147483646 h 255"/>
                  <a:gd name="T38" fmla="*/ 2147483646 w 74"/>
                  <a:gd name="T39" fmla="*/ 2147483646 h 255"/>
                  <a:gd name="T40" fmla="*/ 2147483646 w 74"/>
                  <a:gd name="T41" fmla="*/ 2147483646 h 255"/>
                  <a:gd name="T42" fmla="*/ 2147483646 w 74"/>
                  <a:gd name="T43" fmla="*/ 2147483646 h 255"/>
                  <a:gd name="T44" fmla="*/ 2147483646 w 74"/>
                  <a:gd name="T45" fmla="*/ 2147483646 h 255"/>
                  <a:gd name="T46" fmla="*/ 2147483646 w 74"/>
                  <a:gd name="T47" fmla="*/ 2147483646 h 255"/>
                  <a:gd name="T48" fmla="*/ 2147483646 w 74"/>
                  <a:gd name="T49" fmla="*/ 2147483646 h 255"/>
                  <a:gd name="T50" fmla="*/ 2147483646 w 74"/>
                  <a:gd name="T51" fmla="*/ 2147483646 h 255"/>
                  <a:gd name="T52" fmla="*/ 2147483646 w 74"/>
                  <a:gd name="T53" fmla="*/ 2147483646 h 255"/>
                  <a:gd name="T54" fmla="*/ 2147483646 w 74"/>
                  <a:gd name="T55" fmla="*/ 2147483646 h 255"/>
                  <a:gd name="T56" fmla="*/ 2147483646 w 74"/>
                  <a:gd name="T57" fmla="*/ 2147483646 h 255"/>
                  <a:gd name="T58" fmla="*/ 2147483646 w 74"/>
                  <a:gd name="T59" fmla="*/ 2147483646 h 255"/>
                  <a:gd name="T60" fmla="*/ 2147483646 w 74"/>
                  <a:gd name="T61" fmla="*/ 2147483646 h 255"/>
                  <a:gd name="T62" fmla="*/ 2147483646 w 74"/>
                  <a:gd name="T63" fmla="*/ 2147483646 h 255"/>
                  <a:gd name="T64" fmla="*/ 2147483646 w 74"/>
                  <a:gd name="T65" fmla="*/ 2147483646 h 255"/>
                  <a:gd name="T66" fmla="*/ 2147483646 w 74"/>
                  <a:gd name="T67" fmla="*/ 2147483646 h 255"/>
                  <a:gd name="T68" fmla="*/ 2147483646 w 74"/>
                  <a:gd name="T69" fmla="*/ 2147483646 h 25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4" h="255">
                    <a:moveTo>
                      <a:pt x="71" y="56"/>
                    </a:moveTo>
                    <a:cubicBezTo>
                      <a:pt x="70" y="54"/>
                      <a:pt x="68" y="54"/>
                      <a:pt x="68" y="54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50" y="41"/>
                      <a:pt x="52" y="36"/>
                      <a:pt x="54" y="29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7"/>
                      <a:pt x="47" y="0"/>
                      <a:pt x="38" y="0"/>
                    </a:cubicBezTo>
                    <a:cubicBezTo>
                      <a:pt x="28" y="0"/>
                      <a:pt x="20" y="7"/>
                      <a:pt x="20" y="1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36"/>
                      <a:pt x="26" y="40"/>
                      <a:pt x="30" y="43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6" y="54"/>
                      <a:pt x="5" y="55"/>
                    </a:cubicBezTo>
                    <a:cubicBezTo>
                      <a:pt x="2" y="56"/>
                      <a:pt x="0" y="59"/>
                      <a:pt x="0" y="6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8"/>
                      <a:pt x="4" y="142"/>
                      <a:pt x="9" y="142"/>
                    </a:cubicBezTo>
                    <a:cubicBezTo>
                      <a:pt x="10" y="142"/>
                      <a:pt x="11" y="142"/>
                      <a:pt x="12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11" y="250"/>
                      <a:pt x="17" y="255"/>
                      <a:pt x="23" y="255"/>
                    </a:cubicBezTo>
                    <a:cubicBezTo>
                      <a:pt x="30" y="255"/>
                      <a:pt x="35" y="250"/>
                      <a:pt x="35" y="243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6" y="162"/>
                      <a:pt x="36" y="162"/>
                      <a:pt x="37" y="162"/>
                    </a:cubicBezTo>
                    <a:cubicBezTo>
                      <a:pt x="38" y="162"/>
                      <a:pt x="39" y="162"/>
                      <a:pt x="40" y="162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40" y="250"/>
                      <a:pt x="45" y="255"/>
                      <a:pt x="52" y="255"/>
                    </a:cubicBezTo>
                    <a:cubicBezTo>
                      <a:pt x="58" y="255"/>
                      <a:pt x="63" y="250"/>
                      <a:pt x="63" y="2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5" y="142"/>
                      <a:pt x="65" y="142"/>
                      <a:pt x="66" y="142"/>
                    </a:cubicBezTo>
                    <a:cubicBezTo>
                      <a:pt x="70" y="142"/>
                      <a:pt x="74" y="138"/>
                      <a:pt x="74" y="133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4" y="60"/>
                      <a:pt x="73" y="57"/>
                      <a:pt x="71" y="5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21"/>
              <p:cNvSpPr>
                <a:spLocks/>
              </p:cNvSpPr>
              <p:nvPr/>
            </p:nvSpPr>
            <p:spPr bwMode="auto">
              <a:xfrm>
                <a:off x="2359589" y="3859776"/>
                <a:ext cx="280988" cy="327025"/>
              </a:xfrm>
              <a:custGeom>
                <a:avLst/>
                <a:gdLst>
                  <a:gd name="T0" fmla="*/ 2147483646 w 66"/>
                  <a:gd name="T1" fmla="*/ 2147483646 h 77"/>
                  <a:gd name="T2" fmla="*/ 2147483646 w 66"/>
                  <a:gd name="T3" fmla="*/ 2147483646 h 77"/>
                  <a:gd name="T4" fmla="*/ 2147483646 w 66"/>
                  <a:gd name="T5" fmla="*/ 2147483646 h 77"/>
                  <a:gd name="T6" fmla="*/ 2147483646 w 66"/>
                  <a:gd name="T7" fmla="*/ 2147483646 h 77"/>
                  <a:gd name="T8" fmla="*/ 2147483646 w 66"/>
                  <a:gd name="T9" fmla="*/ 2147483646 h 77"/>
                  <a:gd name="T10" fmla="*/ 2147483646 w 66"/>
                  <a:gd name="T11" fmla="*/ 2147483646 h 77"/>
                  <a:gd name="T12" fmla="*/ 2147483646 w 66"/>
                  <a:gd name="T13" fmla="*/ 2147483646 h 77"/>
                  <a:gd name="T14" fmla="*/ 2147483646 w 66"/>
                  <a:gd name="T15" fmla="*/ 2147483646 h 77"/>
                  <a:gd name="T16" fmla="*/ 2147483646 w 66"/>
                  <a:gd name="T17" fmla="*/ 2147483646 h 77"/>
                  <a:gd name="T18" fmla="*/ 2147483646 w 66"/>
                  <a:gd name="T19" fmla="*/ 2147483646 h 77"/>
                  <a:gd name="T20" fmla="*/ 2147483646 w 66"/>
                  <a:gd name="T21" fmla="*/ 2147483646 h 77"/>
                  <a:gd name="T22" fmla="*/ 2147483646 w 66"/>
                  <a:gd name="T23" fmla="*/ 2147483646 h 77"/>
                  <a:gd name="T24" fmla="*/ 2147483646 w 66"/>
                  <a:gd name="T25" fmla="*/ 2147483646 h 77"/>
                  <a:gd name="T26" fmla="*/ 2147483646 w 66"/>
                  <a:gd name="T27" fmla="*/ 2147483646 h 77"/>
                  <a:gd name="T28" fmla="*/ 2147483646 w 66"/>
                  <a:gd name="T29" fmla="*/ 2147483646 h 77"/>
                  <a:gd name="T30" fmla="*/ 2147483646 w 66"/>
                  <a:gd name="T31" fmla="*/ 2147483646 h 77"/>
                  <a:gd name="T32" fmla="*/ 2147483646 w 66"/>
                  <a:gd name="T33" fmla="*/ 2147483646 h 77"/>
                  <a:gd name="T34" fmla="*/ 2147483646 w 66"/>
                  <a:gd name="T35" fmla="*/ 2147483646 h 77"/>
                  <a:gd name="T36" fmla="*/ 2147483646 w 66"/>
                  <a:gd name="T37" fmla="*/ 2147483646 h 77"/>
                  <a:gd name="T38" fmla="*/ 2147483646 w 66"/>
                  <a:gd name="T39" fmla="*/ 2147483646 h 77"/>
                  <a:gd name="T40" fmla="*/ 2147483646 w 66"/>
                  <a:gd name="T41" fmla="*/ 2147483646 h 77"/>
                  <a:gd name="T42" fmla="*/ 0 w 66"/>
                  <a:gd name="T43" fmla="*/ 2147483646 h 77"/>
                  <a:gd name="T44" fmla="*/ 2147483646 w 66"/>
                  <a:gd name="T45" fmla="*/ 2147483646 h 77"/>
                  <a:gd name="T46" fmla="*/ 2147483646 w 66"/>
                  <a:gd name="T47" fmla="*/ 2147483646 h 77"/>
                  <a:gd name="T48" fmla="*/ 2147483646 w 66"/>
                  <a:gd name="T49" fmla="*/ 2147483646 h 77"/>
                  <a:gd name="T50" fmla="*/ 2147483646 w 66"/>
                  <a:gd name="T51" fmla="*/ 2147483646 h 77"/>
                  <a:gd name="T52" fmla="*/ 2147483646 w 66"/>
                  <a:gd name="T53" fmla="*/ 2147483646 h 77"/>
                  <a:gd name="T54" fmla="*/ 2147483646 w 66"/>
                  <a:gd name="T55" fmla="*/ 214748364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66" h="77">
                    <a:moveTo>
                      <a:pt x="65" y="30"/>
                    </a:moveTo>
                    <a:cubicBezTo>
                      <a:pt x="65" y="28"/>
                      <a:pt x="64" y="26"/>
                      <a:pt x="62" y="25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7"/>
                      <a:pt x="45" y="12"/>
                      <a:pt x="45" y="11"/>
                    </a:cubicBezTo>
                    <a:cubicBezTo>
                      <a:pt x="45" y="9"/>
                      <a:pt x="44" y="8"/>
                      <a:pt x="44" y="8"/>
                    </a:cubicBezTo>
                    <a:cubicBezTo>
                      <a:pt x="44" y="8"/>
                      <a:pt x="42" y="7"/>
                      <a:pt x="39" y="6"/>
                    </a:cubicBezTo>
                    <a:cubicBezTo>
                      <a:pt x="39" y="6"/>
                      <a:pt x="36" y="8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6"/>
                      <a:pt x="29" y="6"/>
                    </a:cubicBezTo>
                    <a:cubicBezTo>
                      <a:pt x="29" y="5"/>
                      <a:pt x="29" y="3"/>
                      <a:pt x="29" y="2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4" y="0"/>
                      <a:pt x="23" y="3"/>
                      <a:pt x="23" y="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9" y="5"/>
                      <a:pt x="7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8"/>
                      <a:pt x="2" y="10"/>
                      <a:pt x="2" y="1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1" y="56"/>
                      <a:pt x="3" y="57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7"/>
                      <a:pt x="56" y="77"/>
                      <a:pt x="58" y="76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4" y="72"/>
                      <a:pt x="66" y="70"/>
                      <a:pt x="66" y="68"/>
                    </a:cubicBezTo>
                    <a:lnTo>
                      <a:pt x="65" y="3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22"/>
              <p:cNvSpPr>
                <a:spLocks/>
              </p:cNvSpPr>
              <p:nvPr/>
            </p:nvSpPr>
            <p:spPr bwMode="auto">
              <a:xfrm>
                <a:off x="2631052" y="3527989"/>
                <a:ext cx="22225" cy="9525"/>
              </a:xfrm>
              <a:custGeom>
                <a:avLst/>
                <a:gdLst>
                  <a:gd name="T0" fmla="*/ 2147483646 w 14"/>
                  <a:gd name="T1" fmla="*/ 2147483646 h 6"/>
                  <a:gd name="T2" fmla="*/ 2147483646 w 14"/>
                  <a:gd name="T3" fmla="*/ 0 h 6"/>
                  <a:gd name="T4" fmla="*/ 0 w 14"/>
                  <a:gd name="T5" fmla="*/ 0 h 6"/>
                  <a:gd name="T6" fmla="*/ 2147483646 w 14"/>
                  <a:gd name="T7" fmla="*/ 2147483646 h 6"/>
                  <a:gd name="T8" fmla="*/ 2147483646 w 14"/>
                  <a:gd name="T9" fmla="*/ 214748364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1" y="6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23"/>
              <p:cNvSpPr>
                <a:spLocks/>
              </p:cNvSpPr>
              <p:nvPr/>
            </p:nvSpPr>
            <p:spPr bwMode="auto">
              <a:xfrm>
                <a:off x="2618352" y="3545451"/>
                <a:ext cx="50800" cy="215900"/>
              </a:xfrm>
              <a:custGeom>
                <a:avLst/>
                <a:gdLst>
                  <a:gd name="T0" fmla="*/ 2147483646 w 32"/>
                  <a:gd name="T1" fmla="*/ 0 h 136"/>
                  <a:gd name="T2" fmla="*/ 0 w 32"/>
                  <a:gd name="T3" fmla="*/ 2147483646 h 136"/>
                  <a:gd name="T4" fmla="*/ 2147483646 w 32"/>
                  <a:gd name="T5" fmla="*/ 2147483646 h 136"/>
                  <a:gd name="T6" fmla="*/ 2147483646 w 32"/>
                  <a:gd name="T7" fmla="*/ 2147483646 h 136"/>
                  <a:gd name="T8" fmla="*/ 2147483646 w 32"/>
                  <a:gd name="T9" fmla="*/ 0 h 136"/>
                  <a:gd name="T10" fmla="*/ 2147483646 w 32"/>
                  <a:gd name="T11" fmla="*/ 0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36">
                    <a:moveTo>
                      <a:pt x="11" y="0"/>
                    </a:moveTo>
                    <a:lnTo>
                      <a:pt x="0" y="120"/>
                    </a:lnTo>
                    <a:lnTo>
                      <a:pt x="16" y="136"/>
                    </a:lnTo>
                    <a:lnTo>
                      <a:pt x="32" y="120"/>
                    </a:lnTo>
                    <a:lnTo>
                      <a:pt x="19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2986088" y="3076575"/>
              <a:ext cx="352425" cy="355600"/>
            </a:xfrm>
            <a:custGeom>
              <a:avLst/>
              <a:gdLst>
                <a:gd name="T0" fmla="*/ 2147483646 w 83"/>
                <a:gd name="T1" fmla="*/ 2147483646 h 84"/>
                <a:gd name="T2" fmla="*/ 2147483646 w 83"/>
                <a:gd name="T3" fmla="*/ 2147483646 h 84"/>
                <a:gd name="T4" fmla="*/ 2147483646 w 83"/>
                <a:gd name="T5" fmla="*/ 2147483646 h 84"/>
                <a:gd name="T6" fmla="*/ 2147483646 w 83"/>
                <a:gd name="T7" fmla="*/ 2147483646 h 84"/>
                <a:gd name="T8" fmla="*/ 2147483646 w 83"/>
                <a:gd name="T9" fmla="*/ 2147483646 h 84"/>
                <a:gd name="T10" fmla="*/ 2147483646 w 83"/>
                <a:gd name="T11" fmla="*/ 2147483646 h 84"/>
                <a:gd name="T12" fmla="*/ 2147483646 w 83"/>
                <a:gd name="T13" fmla="*/ 2147483646 h 84"/>
                <a:gd name="T14" fmla="*/ 2147483646 w 83"/>
                <a:gd name="T15" fmla="*/ 2147483646 h 84"/>
                <a:gd name="T16" fmla="*/ 2147483646 w 83"/>
                <a:gd name="T17" fmla="*/ 2147483646 h 84"/>
                <a:gd name="T18" fmla="*/ 2147483646 w 83"/>
                <a:gd name="T19" fmla="*/ 2147483646 h 84"/>
                <a:gd name="T20" fmla="*/ 2147483646 w 83"/>
                <a:gd name="T21" fmla="*/ 2147483646 h 84"/>
                <a:gd name="T22" fmla="*/ 2147483646 w 83"/>
                <a:gd name="T23" fmla="*/ 2147483646 h 84"/>
                <a:gd name="T24" fmla="*/ 2147483646 w 83"/>
                <a:gd name="T25" fmla="*/ 2147483646 h 84"/>
                <a:gd name="T26" fmla="*/ 2147483646 w 83"/>
                <a:gd name="T27" fmla="*/ 2147483646 h 84"/>
                <a:gd name="T28" fmla="*/ 2147483646 w 83"/>
                <a:gd name="T29" fmla="*/ 2147483646 h 84"/>
                <a:gd name="T30" fmla="*/ 2147483646 w 83"/>
                <a:gd name="T31" fmla="*/ 2147483646 h 84"/>
                <a:gd name="T32" fmla="*/ 2147483646 w 83"/>
                <a:gd name="T33" fmla="*/ 2147483646 h 84"/>
                <a:gd name="T34" fmla="*/ 2147483646 w 83"/>
                <a:gd name="T35" fmla="*/ 2147483646 h 84"/>
                <a:gd name="T36" fmla="*/ 2147483646 w 83"/>
                <a:gd name="T37" fmla="*/ 2147483646 h 84"/>
                <a:gd name="T38" fmla="*/ 2147483646 w 83"/>
                <a:gd name="T39" fmla="*/ 2147483646 h 84"/>
                <a:gd name="T40" fmla="*/ 2147483646 w 83"/>
                <a:gd name="T41" fmla="*/ 2147483646 h 84"/>
                <a:gd name="T42" fmla="*/ 2147483646 w 83"/>
                <a:gd name="T43" fmla="*/ 2147483646 h 84"/>
                <a:gd name="T44" fmla="*/ 2147483646 w 83"/>
                <a:gd name="T45" fmla="*/ 2147483646 h 84"/>
                <a:gd name="T46" fmla="*/ 0 w 83"/>
                <a:gd name="T47" fmla="*/ 2147483646 h 84"/>
                <a:gd name="T48" fmla="*/ 2147483646 w 83"/>
                <a:gd name="T49" fmla="*/ 2147483646 h 84"/>
                <a:gd name="T50" fmla="*/ 2147483646 w 83"/>
                <a:gd name="T51" fmla="*/ 2147483646 h 84"/>
                <a:gd name="T52" fmla="*/ 2147483646 w 83"/>
                <a:gd name="T53" fmla="*/ 2147483646 h 84"/>
                <a:gd name="T54" fmla="*/ 2147483646 w 83"/>
                <a:gd name="T55" fmla="*/ 2147483646 h 84"/>
                <a:gd name="T56" fmla="*/ 2147483646 w 83"/>
                <a:gd name="T57" fmla="*/ 2147483646 h 84"/>
                <a:gd name="T58" fmla="*/ 2147483646 w 83"/>
                <a:gd name="T59" fmla="*/ 2147483646 h 84"/>
                <a:gd name="T60" fmla="*/ 2147483646 w 83"/>
                <a:gd name="T61" fmla="*/ 2147483646 h 84"/>
                <a:gd name="T62" fmla="*/ 2147483646 w 83"/>
                <a:gd name="T63" fmla="*/ 2147483646 h 84"/>
                <a:gd name="T64" fmla="*/ 2147483646 w 83"/>
                <a:gd name="T65" fmla="*/ 2147483646 h 84"/>
                <a:gd name="T66" fmla="*/ 2147483646 w 83"/>
                <a:gd name="T67" fmla="*/ 2147483646 h 84"/>
                <a:gd name="T68" fmla="*/ 2147483646 w 83"/>
                <a:gd name="T69" fmla="*/ 2147483646 h 84"/>
                <a:gd name="T70" fmla="*/ 2147483646 w 83"/>
                <a:gd name="T71" fmla="*/ 2147483646 h 84"/>
                <a:gd name="T72" fmla="*/ 2147483646 w 83"/>
                <a:gd name="T73" fmla="*/ 2147483646 h 84"/>
                <a:gd name="T74" fmla="*/ 2147483646 w 83"/>
                <a:gd name="T75" fmla="*/ 2147483646 h 84"/>
                <a:gd name="T76" fmla="*/ 2147483646 w 83"/>
                <a:gd name="T77" fmla="*/ 2147483646 h 84"/>
                <a:gd name="T78" fmla="*/ 2147483646 w 83"/>
                <a:gd name="T79" fmla="*/ 2147483646 h 84"/>
                <a:gd name="T80" fmla="*/ 2147483646 w 83"/>
                <a:gd name="T81" fmla="*/ 2147483646 h 84"/>
                <a:gd name="T82" fmla="*/ 2147483646 w 83"/>
                <a:gd name="T83" fmla="*/ 2147483646 h 84"/>
                <a:gd name="T84" fmla="*/ 2147483646 w 83"/>
                <a:gd name="T85" fmla="*/ 2147483646 h 84"/>
                <a:gd name="T86" fmla="*/ 2147483646 w 83"/>
                <a:gd name="T87" fmla="*/ 2147483646 h 84"/>
                <a:gd name="T88" fmla="*/ 2147483646 w 83"/>
                <a:gd name="T89" fmla="*/ 2147483646 h 84"/>
                <a:gd name="T90" fmla="*/ 2147483646 w 83"/>
                <a:gd name="T91" fmla="*/ 2147483646 h 84"/>
                <a:gd name="T92" fmla="*/ 2147483646 w 83"/>
                <a:gd name="T93" fmla="*/ 2147483646 h 84"/>
                <a:gd name="T94" fmla="*/ 2147483646 w 83"/>
                <a:gd name="T95" fmla="*/ 2147483646 h 84"/>
                <a:gd name="T96" fmla="*/ 2147483646 w 83"/>
                <a:gd name="T97" fmla="*/ 2147483646 h 84"/>
                <a:gd name="T98" fmla="*/ 2147483646 w 83"/>
                <a:gd name="T99" fmla="*/ 2147483646 h 84"/>
                <a:gd name="T100" fmla="*/ 2147483646 w 83"/>
                <a:gd name="T101" fmla="*/ 2147483646 h 84"/>
                <a:gd name="T102" fmla="*/ 2147483646 w 83"/>
                <a:gd name="T103" fmla="*/ 2147483646 h 84"/>
                <a:gd name="T104" fmla="*/ 2147483646 w 83"/>
                <a:gd name="T105" fmla="*/ 2147483646 h 84"/>
                <a:gd name="T106" fmla="*/ 2147483646 w 83"/>
                <a:gd name="T107" fmla="*/ 2147483646 h 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6"/>
            <p:cNvSpPr>
              <a:spLocks noEditPoints="1"/>
            </p:cNvSpPr>
            <p:nvPr/>
          </p:nvSpPr>
          <p:spPr bwMode="auto">
            <a:xfrm>
              <a:off x="3325813" y="3275013"/>
              <a:ext cx="203200" cy="204787"/>
            </a:xfrm>
            <a:custGeom>
              <a:avLst/>
              <a:gdLst>
                <a:gd name="T0" fmla="*/ 2147483646 w 48"/>
                <a:gd name="T1" fmla="*/ 2147483646 h 48"/>
                <a:gd name="T2" fmla="*/ 2147483646 w 48"/>
                <a:gd name="T3" fmla="*/ 2147483646 h 48"/>
                <a:gd name="T4" fmla="*/ 2147483646 w 48"/>
                <a:gd name="T5" fmla="*/ 2147483646 h 48"/>
                <a:gd name="T6" fmla="*/ 2147483646 w 48"/>
                <a:gd name="T7" fmla="*/ 2147483646 h 48"/>
                <a:gd name="T8" fmla="*/ 2147483646 w 48"/>
                <a:gd name="T9" fmla="*/ 2147483646 h 48"/>
                <a:gd name="T10" fmla="*/ 2147483646 w 48"/>
                <a:gd name="T11" fmla="*/ 2147483646 h 48"/>
                <a:gd name="T12" fmla="*/ 2147483646 w 48"/>
                <a:gd name="T13" fmla="*/ 2147483646 h 48"/>
                <a:gd name="T14" fmla="*/ 2147483646 w 48"/>
                <a:gd name="T15" fmla="*/ 2147483646 h 48"/>
                <a:gd name="T16" fmla="*/ 2147483646 w 48"/>
                <a:gd name="T17" fmla="*/ 2147483646 h 48"/>
                <a:gd name="T18" fmla="*/ 2147483646 w 48"/>
                <a:gd name="T19" fmla="*/ 2147483646 h 48"/>
                <a:gd name="T20" fmla="*/ 2147483646 w 48"/>
                <a:gd name="T21" fmla="*/ 2147483646 h 48"/>
                <a:gd name="T22" fmla="*/ 2147483646 w 48"/>
                <a:gd name="T23" fmla="*/ 0 h 48"/>
                <a:gd name="T24" fmla="*/ 2147483646 w 48"/>
                <a:gd name="T25" fmla="*/ 2147483646 h 48"/>
                <a:gd name="T26" fmla="*/ 2147483646 w 48"/>
                <a:gd name="T27" fmla="*/ 2147483646 h 48"/>
                <a:gd name="T28" fmla="*/ 2147483646 w 48"/>
                <a:gd name="T29" fmla="*/ 2147483646 h 48"/>
                <a:gd name="T30" fmla="*/ 2147483646 w 48"/>
                <a:gd name="T31" fmla="*/ 2147483646 h 48"/>
                <a:gd name="T32" fmla="*/ 2147483646 w 48"/>
                <a:gd name="T33" fmla="*/ 2147483646 h 48"/>
                <a:gd name="T34" fmla="*/ 2147483646 w 48"/>
                <a:gd name="T35" fmla="*/ 2147483646 h 48"/>
                <a:gd name="T36" fmla="*/ 2147483646 w 48"/>
                <a:gd name="T37" fmla="*/ 2147483646 h 48"/>
                <a:gd name="T38" fmla="*/ 2147483646 w 48"/>
                <a:gd name="T39" fmla="*/ 2147483646 h 48"/>
                <a:gd name="T40" fmla="*/ 2147483646 w 48"/>
                <a:gd name="T41" fmla="*/ 2147483646 h 48"/>
                <a:gd name="T42" fmla="*/ 2147483646 w 48"/>
                <a:gd name="T43" fmla="*/ 2147483646 h 48"/>
                <a:gd name="T44" fmla="*/ 2147483646 w 48"/>
                <a:gd name="T45" fmla="*/ 2147483646 h 48"/>
                <a:gd name="T46" fmla="*/ 0 w 48"/>
                <a:gd name="T47" fmla="*/ 2147483646 h 48"/>
                <a:gd name="T48" fmla="*/ 2147483646 w 48"/>
                <a:gd name="T49" fmla="*/ 2147483646 h 48"/>
                <a:gd name="T50" fmla="*/ 2147483646 w 48"/>
                <a:gd name="T51" fmla="*/ 2147483646 h 48"/>
                <a:gd name="T52" fmla="*/ 2147483646 w 48"/>
                <a:gd name="T53" fmla="*/ 2147483646 h 48"/>
                <a:gd name="T54" fmla="*/ 2147483646 w 48"/>
                <a:gd name="T55" fmla="*/ 2147483646 h 48"/>
                <a:gd name="T56" fmla="*/ 2147483646 w 48"/>
                <a:gd name="T57" fmla="*/ 2147483646 h 48"/>
                <a:gd name="T58" fmla="*/ 2147483646 w 48"/>
                <a:gd name="T59" fmla="*/ 2147483646 h 48"/>
                <a:gd name="T60" fmla="*/ 2147483646 w 48"/>
                <a:gd name="T61" fmla="*/ 2147483646 h 48"/>
                <a:gd name="T62" fmla="*/ 2147483646 w 48"/>
                <a:gd name="T63" fmla="*/ 2147483646 h 48"/>
                <a:gd name="T64" fmla="*/ 2147483646 w 48"/>
                <a:gd name="T65" fmla="*/ 2147483646 h 48"/>
                <a:gd name="T66" fmla="*/ 2147483646 w 48"/>
                <a:gd name="T67" fmla="*/ 2147483646 h 48"/>
                <a:gd name="T68" fmla="*/ 2147483646 w 48"/>
                <a:gd name="T69" fmla="*/ 2147483646 h 48"/>
                <a:gd name="T70" fmla="*/ 2147483646 w 48"/>
                <a:gd name="T71" fmla="*/ 2147483646 h 48"/>
                <a:gd name="T72" fmla="*/ 2147483646 w 48"/>
                <a:gd name="T73" fmla="*/ 2147483646 h 48"/>
                <a:gd name="T74" fmla="*/ 2147483646 w 48"/>
                <a:gd name="T75" fmla="*/ 2147483646 h 48"/>
                <a:gd name="T76" fmla="*/ 2147483646 w 48"/>
                <a:gd name="T77" fmla="*/ 2147483646 h 48"/>
                <a:gd name="T78" fmla="*/ 2147483646 w 48"/>
                <a:gd name="T79" fmla="*/ 2147483646 h 48"/>
                <a:gd name="T80" fmla="*/ 2147483646 w 48"/>
                <a:gd name="T81" fmla="*/ 2147483646 h 48"/>
                <a:gd name="T82" fmla="*/ 2147483646 w 48"/>
                <a:gd name="T83" fmla="*/ 2147483646 h 48"/>
                <a:gd name="T84" fmla="*/ 2147483646 w 48"/>
                <a:gd name="T85" fmla="*/ 2147483646 h 48"/>
                <a:gd name="T86" fmla="*/ 2147483646 w 48"/>
                <a:gd name="T87" fmla="*/ 2147483646 h 48"/>
                <a:gd name="T88" fmla="*/ 2147483646 w 48"/>
                <a:gd name="T89" fmla="*/ 2147483646 h 48"/>
                <a:gd name="T90" fmla="*/ 2147483646 w 48"/>
                <a:gd name="T91" fmla="*/ 2147483646 h 48"/>
                <a:gd name="T92" fmla="*/ 2147483646 w 48"/>
                <a:gd name="T93" fmla="*/ 2147483646 h 48"/>
                <a:gd name="T94" fmla="*/ 2147483646 w 48"/>
                <a:gd name="T95" fmla="*/ 2147483646 h 48"/>
                <a:gd name="T96" fmla="*/ 2147483646 w 48"/>
                <a:gd name="T97" fmla="*/ 2147483646 h 48"/>
                <a:gd name="T98" fmla="*/ 2147483646 w 48"/>
                <a:gd name="T99" fmla="*/ 2147483646 h 48"/>
                <a:gd name="T100" fmla="*/ 2147483646 w 48"/>
                <a:gd name="T101" fmla="*/ 2147483646 h 48"/>
                <a:gd name="T102" fmla="*/ 2147483646 w 48"/>
                <a:gd name="T103" fmla="*/ 2147483646 h 48"/>
                <a:gd name="T104" fmla="*/ 2147483646 w 48"/>
                <a:gd name="T105" fmla="*/ 2147483646 h 48"/>
                <a:gd name="T106" fmla="*/ 2147483646 w 48"/>
                <a:gd name="T107" fmla="*/ 2147483646 h 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组合 3257"/>
            <p:cNvGrpSpPr>
              <a:grpSpLocks/>
            </p:cNvGrpSpPr>
            <p:nvPr/>
          </p:nvGrpSpPr>
          <p:grpSpPr bwMode="auto">
            <a:xfrm>
              <a:off x="1460500" y="3875088"/>
              <a:ext cx="547688" cy="403225"/>
              <a:chOff x="1416614" y="4140764"/>
              <a:chExt cx="547688" cy="403225"/>
            </a:xfrm>
          </p:grpSpPr>
          <p:sp>
            <p:nvSpPr>
              <p:cNvPr id="42" name="Freeform 155"/>
              <p:cNvSpPr>
                <a:spLocks noEditPoints="1"/>
              </p:cNvSpPr>
              <p:nvPr/>
            </p:nvSpPr>
            <p:spPr bwMode="auto">
              <a:xfrm>
                <a:off x="1416614" y="4140764"/>
                <a:ext cx="357188" cy="355600"/>
              </a:xfrm>
              <a:custGeom>
                <a:avLst/>
                <a:gdLst>
                  <a:gd name="T0" fmla="*/ 2147483646 w 84"/>
                  <a:gd name="T1" fmla="*/ 2147483646 h 84"/>
                  <a:gd name="T2" fmla="*/ 2147483646 w 84"/>
                  <a:gd name="T3" fmla="*/ 2147483646 h 84"/>
                  <a:gd name="T4" fmla="*/ 2147483646 w 84"/>
                  <a:gd name="T5" fmla="*/ 2147483646 h 84"/>
                  <a:gd name="T6" fmla="*/ 2147483646 w 84"/>
                  <a:gd name="T7" fmla="*/ 2147483646 h 84"/>
                  <a:gd name="T8" fmla="*/ 2147483646 w 84"/>
                  <a:gd name="T9" fmla="*/ 2147483646 h 84"/>
                  <a:gd name="T10" fmla="*/ 2147483646 w 84"/>
                  <a:gd name="T11" fmla="*/ 2147483646 h 84"/>
                  <a:gd name="T12" fmla="*/ 2147483646 w 84"/>
                  <a:gd name="T13" fmla="*/ 2147483646 h 84"/>
                  <a:gd name="T14" fmla="*/ 2147483646 w 84"/>
                  <a:gd name="T15" fmla="*/ 2147483646 h 84"/>
                  <a:gd name="T16" fmla="*/ 2147483646 w 84"/>
                  <a:gd name="T17" fmla="*/ 2147483646 h 84"/>
                  <a:gd name="T18" fmla="*/ 2147483646 w 84"/>
                  <a:gd name="T19" fmla="*/ 2147483646 h 84"/>
                  <a:gd name="T20" fmla="*/ 2147483646 w 84"/>
                  <a:gd name="T21" fmla="*/ 2147483646 h 84"/>
                  <a:gd name="T22" fmla="*/ 2147483646 w 84"/>
                  <a:gd name="T23" fmla="*/ 2147483646 h 84"/>
                  <a:gd name="T24" fmla="*/ 2147483646 w 84"/>
                  <a:gd name="T25" fmla="*/ 2147483646 h 84"/>
                  <a:gd name="T26" fmla="*/ 2147483646 w 84"/>
                  <a:gd name="T27" fmla="*/ 2147483646 h 84"/>
                  <a:gd name="T28" fmla="*/ 2147483646 w 84"/>
                  <a:gd name="T29" fmla="*/ 2147483646 h 84"/>
                  <a:gd name="T30" fmla="*/ 2147483646 w 84"/>
                  <a:gd name="T31" fmla="*/ 2147483646 h 84"/>
                  <a:gd name="T32" fmla="*/ 2147483646 w 84"/>
                  <a:gd name="T33" fmla="*/ 2147483646 h 84"/>
                  <a:gd name="T34" fmla="*/ 2147483646 w 84"/>
                  <a:gd name="T35" fmla="*/ 2147483646 h 84"/>
                  <a:gd name="T36" fmla="*/ 2147483646 w 84"/>
                  <a:gd name="T37" fmla="*/ 2147483646 h 84"/>
                  <a:gd name="T38" fmla="*/ 2147483646 w 84"/>
                  <a:gd name="T39" fmla="*/ 2147483646 h 84"/>
                  <a:gd name="T40" fmla="*/ 2147483646 w 84"/>
                  <a:gd name="T41" fmla="*/ 2147483646 h 84"/>
                  <a:gd name="T42" fmla="*/ 2147483646 w 84"/>
                  <a:gd name="T43" fmla="*/ 2147483646 h 84"/>
                  <a:gd name="T44" fmla="*/ 2147483646 w 84"/>
                  <a:gd name="T45" fmla="*/ 2147483646 h 84"/>
                  <a:gd name="T46" fmla="*/ 2147483646 w 84"/>
                  <a:gd name="T47" fmla="*/ 2147483646 h 84"/>
                  <a:gd name="T48" fmla="*/ 2147483646 w 84"/>
                  <a:gd name="T49" fmla="*/ 2147483646 h 84"/>
                  <a:gd name="T50" fmla="*/ 2147483646 w 84"/>
                  <a:gd name="T51" fmla="*/ 2147483646 h 84"/>
                  <a:gd name="T52" fmla="*/ 2147483646 w 84"/>
                  <a:gd name="T53" fmla="*/ 2147483646 h 84"/>
                  <a:gd name="T54" fmla="*/ 2147483646 w 84"/>
                  <a:gd name="T55" fmla="*/ 2147483646 h 84"/>
                  <a:gd name="T56" fmla="*/ 2147483646 w 84"/>
                  <a:gd name="T57" fmla="*/ 2147483646 h 84"/>
                  <a:gd name="T58" fmla="*/ 2147483646 w 84"/>
                  <a:gd name="T59" fmla="*/ 2147483646 h 84"/>
                  <a:gd name="T60" fmla="*/ 2147483646 w 84"/>
                  <a:gd name="T61" fmla="*/ 2147483646 h 84"/>
                  <a:gd name="T62" fmla="*/ 2147483646 w 84"/>
                  <a:gd name="T63" fmla="*/ 2147483646 h 84"/>
                  <a:gd name="T64" fmla="*/ 2147483646 w 84"/>
                  <a:gd name="T65" fmla="*/ 2147483646 h 84"/>
                  <a:gd name="T66" fmla="*/ 2147483646 w 84"/>
                  <a:gd name="T67" fmla="*/ 2147483646 h 84"/>
                  <a:gd name="T68" fmla="*/ 2147483646 w 84"/>
                  <a:gd name="T69" fmla="*/ 2147483646 h 84"/>
                  <a:gd name="T70" fmla="*/ 2147483646 w 84"/>
                  <a:gd name="T71" fmla="*/ 2147483646 h 84"/>
                  <a:gd name="T72" fmla="*/ 2147483646 w 84"/>
                  <a:gd name="T73" fmla="*/ 2147483646 h 84"/>
                  <a:gd name="T74" fmla="*/ 2147483646 w 84"/>
                  <a:gd name="T75" fmla="*/ 2147483646 h 84"/>
                  <a:gd name="T76" fmla="*/ 2147483646 w 84"/>
                  <a:gd name="T77" fmla="*/ 2147483646 h 84"/>
                  <a:gd name="T78" fmla="*/ 2147483646 w 84"/>
                  <a:gd name="T79" fmla="*/ 2147483646 h 84"/>
                  <a:gd name="T80" fmla="*/ 2147483646 w 84"/>
                  <a:gd name="T81" fmla="*/ 2147483646 h 84"/>
                  <a:gd name="T82" fmla="*/ 2147483646 w 84"/>
                  <a:gd name="T83" fmla="*/ 2147483646 h 84"/>
                  <a:gd name="T84" fmla="*/ 2147483646 w 84"/>
                  <a:gd name="T85" fmla="*/ 2147483646 h 84"/>
                  <a:gd name="T86" fmla="*/ 2147483646 w 84"/>
                  <a:gd name="T87" fmla="*/ 2147483646 h 84"/>
                  <a:gd name="T88" fmla="*/ 2147483646 w 84"/>
                  <a:gd name="T89" fmla="*/ 2147483646 h 84"/>
                  <a:gd name="T90" fmla="*/ 2147483646 w 84"/>
                  <a:gd name="T91" fmla="*/ 2147483646 h 84"/>
                  <a:gd name="T92" fmla="*/ 2147483646 w 84"/>
                  <a:gd name="T93" fmla="*/ 2147483646 h 84"/>
                  <a:gd name="T94" fmla="*/ 2147483646 w 84"/>
                  <a:gd name="T95" fmla="*/ 2147483646 h 84"/>
                  <a:gd name="T96" fmla="*/ 2147483646 w 84"/>
                  <a:gd name="T97" fmla="*/ 2147483646 h 84"/>
                  <a:gd name="T98" fmla="*/ 2147483646 w 84"/>
                  <a:gd name="T99" fmla="*/ 2147483646 h 84"/>
                  <a:gd name="T100" fmla="*/ 2147483646 w 84"/>
                  <a:gd name="T101" fmla="*/ 2147483646 h 84"/>
                  <a:gd name="T102" fmla="*/ 2147483646 w 84"/>
                  <a:gd name="T103" fmla="*/ 2147483646 h 84"/>
                  <a:gd name="T104" fmla="*/ 2147483646 w 84"/>
                  <a:gd name="T105" fmla="*/ 2147483646 h 84"/>
                  <a:gd name="T106" fmla="*/ 2147483646 w 84"/>
                  <a:gd name="T107" fmla="*/ 2147483646 h 8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84" h="84">
                    <a:moveTo>
                      <a:pt x="79" y="39"/>
                    </a:moveTo>
                    <a:cubicBezTo>
                      <a:pt x="73" y="38"/>
                      <a:pt x="73" y="38"/>
                      <a:pt x="73" y="38"/>
                    </a:cubicBezTo>
                    <a:cubicBezTo>
                      <a:pt x="72" y="36"/>
                      <a:pt x="72" y="34"/>
                      <a:pt x="71" y="32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9" y="27"/>
                      <a:pt x="79" y="23"/>
                      <a:pt x="78" y="20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2" y="13"/>
                      <a:pt x="68" y="12"/>
                      <a:pt x="66" y="14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16"/>
                      <a:pt x="57" y="15"/>
                      <a:pt x="56" y="15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5"/>
                      <a:pt x="55" y="2"/>
                      <a:pt x="52" y="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12"/>
                      <a:pt x="34" y="12"/>
                      <a:pt x="32" y="13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6" y="6"/>
                      <a:pt x="23" y="5"/>
                      <a:pt x="20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13"/>
                      <a:pt x="12" y="16"/>
                      <a:pt x="14" y="19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5"/>
                      <a:pt x="14" y="27"/>
                      <a:pt x="13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5" y="27"/>
                      <a:pt x="2" y="30"/>
                      <a:pt x="2" y="33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2"/>
                      <a:pt x="2" y="45"/>
                      <a:pt x="6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9"/>
                      <a:pt x="11" y="51"/>
                      <a:pt x="12" y="53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5" y="58"/>
                      <a:pt x="5" y="62"/>
                      <a:pt x="7" y="64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3" y="72"/>
                      <a:pt x="16" y="73"/>
                      <a:pt x="19" y="7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69"/>
                      <a:pt x="27" y="70"/>
                      <a:pt x="29" y="71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7" y="79"/>
                      <a:pt x="29" y="82"/>
                      <a:pt x="33" y="83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42" y="84"/>
                      <a:pt x="45" y="82"/>
                      <a:pt x="46" y="79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9" y="73"/>
                      <a:pt x="51" y="73"/>
                      <a:pt x="53" y="72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8" y="79"/>
                      <a:pt x="62" y="80"/>
                      <a:pt x="64" y="78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72" y="72"/>
                      <a:pt x="73" y="68"/>
                      <a:pt x="71" y="66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8" y="59"/>
                      <a:pt x="69" y="58"/>
                      <a:pt x="70" y="56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9" y="57"/>
                      <a:pt x="82" y="55"/>
                      <a:pt x="83" y="52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2"/>
                      <a:pt x="82" y="39"/>
                      <a:pt x="79" y="39"/>
                    </a:cubicBezTo>
                    <a:close/>
                    <a:moveTo>
                      <a:pt x="51" y="55"/>
                    </a:moveTo>
                    <a:cubicBezTo>
                      <a:pt x="44" y="60"/>
                      <a:pt x="34" y="59"/>
                      <a:pt x="29" y="52"/>
                    </a:cubicBezTo>
                    <a:cubicBezTo>
                      <a:pt x="24" y="45"/>
                      <a:pt x="25" y="35"/>
                      <a:pt x="32" y="30"/>
                    </a:cubicBezTo>
                    <a:cubicBezTo>
                      <a:pt x="39" y="25"/>
                      <a:pt x="49" y="26"/>
                      <a:pt x="54" y="33"/>
                    </a:cubicBezTo>
                    <a:cubicBezTo>
                      <a:pt x="59" y="40"/>
                      <a:pt x="58" y="50"/>
                      <a:pt x="5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56"/>
              <p:cNvSpPr>
                <a:spLocks noEditPoints="1"/>
              </p:cNvSpPr>
              <p:nvPr/>
            </p:nvSpPr>
            <p:spPr bwMode="auto">
              <a:xfrm>
                <a:off x="1756339" y="4339201"/>
                <a:ext cx="207963" cy="204788"/>
              </a:xfrm>
              <a:custGeom>
                <a:avLst/>
                <a:gdLst>
                  <a:gd name="T0" fmla="*/ 2147483646 w 49"/>
                  <a:gd name="T1" fmla="*/ 2147483646 h 48"/>
                  <a:gd name="T2" fmla="*/ 2147483646 w 49"/>
                  <a:gd name="T3" fmla="*/ 2147483646 h 48"/>
                  <a:gd name="T4" fmla="*/ 2147483646 w 49"/>
                  <a:gd name="T5" fmla="*/ 2147483646 h 48"/>
                  <a:gd name="T6" fmla="*/ 2147483646 w 49"/>
                  <a:gd name="T7" fmla="*/ 2147483646 h 48"/>
                  <a:gd name="T8" fmla="*/ 2147483646 w 49"/>
                  <a:gd name="T9" fmla="*/ 2147483646 h 48"/>
                  <a:gd name="T10" fmla="*/ 2147483646 w 49"/>
                  <a:gd name="T11" fmla="*/ 2147483646 h 48"/>
                  <a:gd name="T12" fmla="*/ 2147483646 w 49"/>
                  <a:gd name="T13" fmla="*/ 2147483646 h 48"/>
                  <a:gd name="T14" fmla="*/ 2147483646 w 49"/>
                  <a:gd name="T15" fmla="*/ 2147483646 h 48"/>
                  <a:gd name="T16" fmla="*/ 2147483646 w 49"/>
                  <a:gd name="T17" fmla="*/ 2147483646 h 48"/>
                  <a:gd name="T18" fmla="*/ 2147483646 w 49"/>
                  <a:gd name="T19" fmla="*/ 2147483646 h 48"/>
                  <a:gd name="T20" fmla="*/ 2147483646 w 49"/>
                  <a:gd name="T21" fmla="*/ 2147483646 h 48"/>
                  <a:gd name="T22" fmla="*/ 2147483646 w 49"/>
                  <a:gd name="T23" fmla="*/ 0 h 48"/>
                  <a:gd name="T24" fmla="*/ 2147483646 w 49"/>
                  <a:gd name="T25" fmla="*/ 2147483646 h 48"/>
                  <a:gd name="T26" fmla="*/ 2147483646 w 49"/>
                  <a:gd name="T27" fmla="*/ 2147483646 h 48"/>
                  <a:gd name="T28" fmla="*/ 2147483646 w 49"/>
                  <a:gd name="T29" fmla="*/ 2147483646 h 48"/>
                  <a:gd name="T30" fmla="*/ 2147483646 w 49"/>
                  <a:gd name="T31" fmla="*/ 2147483646 h 48"/>
                  <a:gd name="T32" fmla="*/ 2147483646 w 49"/>
                  <a:gd name="T33" fmla="*/ 2147483646 h 48"/>
                  <a:gd name="T34" fmla="*/ 2147483646 w 49"/>
                  <a:gd name="T35" fmla="*/ 2147483646 h 48"/>
                  <a:gd name="T36" fmla="*/ 2147483646 w 49"/>
                  <a:gd name="T37" fmla="*/ 2147483646 h 48"/>
                  <a:gd name="T38" fmla="*/ 2147483646 w 49"/>
                  <a:gd name="T39" fmla="*/ 2147483646 h 48"/>
                  <a:gd name="T40" fmla="*/ 2147483646 w 49"/>
                  <a:gd name="T41" fmla="*/ 2147483646 h 48"/>
                  <a:gd name="T42" fmla="*/ 2147483646 w 49"/>
                  <a:gd name="T43" fmla="*/ 2147483646 h 48"/>
                  <a:gd name="T44" fmla="*/ 2147483646 w 49"/>
                  <a:gd name="T45" fmla="*/ 2147483646 h 48"/>
                  <a:gd name="T46" fmla="*/ 2147483646 w 49"/>
                  <a:gd name="T47" fmla="*/ 2147483646 h 48"/>
                  <a:gd name="T48" fmla="*/ 2147483646 w 49"/>
                  <a:gd name="T49" fmla="*/ 2147483646 h 48"/>
                  <a:gd name="T50" fmla="*/ 2147483646 w 49"/>
                  <a:gd name="T51" fmla="*/ 2147483646 h 48"/>
                  <a:gd name="T52" fmla="*/ 2147483646 w 49"/>
                  <a:gd name="T53" fmla="*/ 2147483646 h 48"/>
                  <a:gd name="T54" fmla="*/ 2147483646 w 49"/>
                  <a:gd name="T55" fmla="*/ 2147483646 h 48"/>
                  <a:gd name="T56" fmla="*/ 2147483646 w 49"/>
                  <a:gd name="T57" fmla="*/ 2147483646 h 48"/>
                  <a:gd name="T58" fmla="*/ 2147483646 w 49"/>
                  <a:gd name="T59" fmla="*/ 2147483646 h 48"/>
                  <a:gd name="T60" fmla="*/ 2147483646 w 49"/>
                  <a:gd name="T61" fmla="*/ 2147483646 h 48"/>
                  <a:gd name="T62" fmla="*/ 2147483646 w 49"/>
                  <a:gd name="T63" fmla="*/ 2147483646 h 48"/>
                  <a:gd name="T64" fmla="*/ 2147483646 w 49"/>
                  <a:gd name="T65" fmla="*/ 2147483646 h 48"/>
                  <a:gd name="T66" fmla="*/ 2147483646 w 49"/>
                  <a:gd name="T67" fmla="*/ 2147483646 h 48"/>
                  <a:gd name="T68" fmla="*/ 2147483646 w 49"/>
                  <a:gd name="T69" fmla="*/ 2147483646 h 48"/>
                  <a:gd name="T70" fmla="*/ 2147483646 w 49"/>
                  <a:gd name="T71" fmla="*/ 2147483646 h 48"/>
                  <a:gd name="T72" fmla="*/ 2147483646 w 49"/>
                  <a:gd name="T73" fmla="*/ 2147483646 h 48"/>
                  <a:gd name="T74" fmla="*/ 2147483646 w 49"/>
                  <a:gd name="T75" fmla="*/ 2147483646 h 48"/>
                  <a:gd name="T76" fmla="*/ 2147483646 w 49"/>
                  <a:gd name="T77" fmla="*/ 2147483646 h 48"/>
                  <a:gd name="T78" fmla="*/ 2147483646 w 49"/>
                  <a:gd name="T79" fmla="*/ 2147483646 h 48"/>
                  <a:gd name="T80" fmla="*/ 2147483646 w 49"/>
                  <a:gd name="T81" fmla="*/ 2147483646 h 48"/>
                  <a:gd name="T82" fmla="*/ 2147483646 w 49"/>
                  <a:gd name="T83" fmla="*/ 2147483646 h 48"/>
                  <a:gd name="T84" fmla="*/ 2147483646 w 49"/>
                  <a:gd name="T85" fmla="*/ 2147483646 h 48"/>
                  <a:gd name="T86" fmla="*/ 2147483646 w 49"/>
                  <a:gd name="T87" fmla="*/ 2147483646 h 48"/>
                  <a:gd name="T88" fmla="*/ 2147483646 w 49"/>
                  <a:gd name="T89" fmla="*/ 2147483646 h 48"/>
                  <a:gd name="T90" fmla="*/ 2147483646 w 49"/>
                  <a:gd name="T91" fmla="*/ 2147483646 h 48"/>
                  <a:gd name="T92" fmla="*/ 2147483646 w 49"/>
                  <a:gd name="T93" fmla="*/ 2147483646 h 48"/>
                  <a:gd name="T94" fmla="*/ 2147483646 w 49"/>
                  <a:gd name="T95" fmla="*/ 2147483646 h 48"/>
                  <a:gd name="T96" fmla="*/ 2147483646 w 49"/>
                  <a:gd name="T97" fmla="*/ 2147483646 h 48"/>
                  <a:gd name="T98" fmla="*/ 2147483646 w 49"/>
                  <a:gd name="T99" fmla="*/ 2147483646 h 48"/>
                  <a:gd name="T100" fmla="*/ 2147483646 w 49"/>
                  <a:gd name="T101" fmla="*/ 2147483646 h 48"/>
                  <a:gd name="T102" fmla="*/ 2147483646 w 49"/>
                  <a:gd name="T103" fmla="*/ 2147483646 h 48"/>
                  <a:gd name="T104" fmla="*/ 2147483646 w 49"/>
                  <a:gd name="T105" fmla="*/ 2147483646 h 48"/>
                  <a:gd name="T106" fmla="*/ 2147483646 w 49"/>
                  <a:gd name="T107" fmla="*/ 2147483646 h 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9" h="48">
                    <a:moveTo>
                      <a:pt x="46" y="22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1" y="1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7"/>
                      <a:pt x="39" y="6"/>
                      <a:pt x="38" y="8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9"/>
                      <a:pt x="33" y="8"/>
                      <a:pt x="32" y="8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1"/>
                      <a:pt x="3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7"/>
                      <a:pt x="19" y="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3" y="2"/>
                      <a:pt x="12" y="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7"/>
                      <a:pt x="7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4"/>
                      <a:pt x="9" y="15"/>
                      <a:pt x="8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5"/>
                      <a:pt x="2" y="17"/>
                      <a:pt x="1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7" y="29"/>
                      <a:pt x="7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4" y="33"/>
                      <a:pt x="3" y="35"/>
                      <a:pt x="4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41"/>
                      <a:pt x="10" y="41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6" y="40"/>
                      <a:pt x="17" y="40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5"/>
                      <a:pt x="17" y="47"/>
                      <a:pt x="19" y="47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8"/>
                      <a:pt x="26" y="47"/>
                      <a:pt x="27" y="4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8" y="42"/>
                      <a:pt x="29" y="41"/>
                      <a:pt x="31" y="41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5"/>
                      <a:pt x="36" y="45"/>
                      <a:pt x="37" y="44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41"/>
                      <a:pt x="42" y="39"/>
                      <a:pt x="41" y="37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6" y="32"/>
                      <a:pt x="48" y="31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4"/>
                      <a:pt x="47" y="22"/>
                      <a:pt x="46" y="22"/>
                    </a:cubicBezTo>
                    <a:close/>
                    <a:moveTo>
                      <a:pt x="30" y="31"/>
                    </a:moveTo>
                    <a:cubicBezTo>
                      <a:pt x="26" y="34"/>
                      <a:pt x="20" y="33"/>
                      <a:pt x="17" y="29"/>
                    </a:cubicBezTo>
                    <a:cubicBezTo>
                      <a:pt x="14" y="25"/>
                      <a:pt x="15" y="20"/>
                      <a:pt x="19" y="17"/>
                    </a:cubicBezTo>
                    <a:cubicBezTo>
                      <a:pt x="23" y="14"/>
                      <a:pt x="29" y="15"/>
                      <a:pt x="32" y="19"/>
                    </a:cubicBezTo>
                    <a:cubicBezTo>
                      <a:pt x="34" y="23"/>
                      <a:pt x="34" y="28"/>
                      <a:pt x="30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Freeform 199"/>
            <p:cNvSpPr>
              <a:spLocks noEditPoints="1"/>
            </p:cNvSpPr>
            <p:nvPr/>
          </p:nvSpPr>
          <p:spPr bwMode="auto">
            <a:xfrm>
              <a:off x="2220913" y="4765675"/>
              <a:ext cx="407987" cy="344488"/>
            </a:xfrm>
            <a:custGeom>
              <a:avLst/>
              <a:gdLst>
                <a:gd name="T0" fmla="*/ 2147483646 w 96"/>
                <a:gd name="T1" fmla="*/ 2147483646 h 81"/>
                <a:gd name="T2" fmla="*/ 2147483646 w 96"/>
                <a:gd name="T3" fmla="*/ 2147483646 h 81"/>
                <a:gd name="T4" fmla="*/ 2147483646 w 96"/>
                <a:gd name="T5" fmla="*/ 2147483646 h 81"/>
                <a:gd name="T6" fmla="*/ 2147483646 w 96"/>
                <a:gd name="T7" fmla="*/ 2147483646 h 81"/>
                <a:gd name="T8" fmla="*/ 2147483646 w 96"/>
                <a:gd name="T9" fmla="*/ 2147483646 h 81"/>
                <a:gd name="T10" fmla="*/ 2147483646 w 96"/>
                <a:gd name="T11" fmla="*/ 2147483646 h 81"/>
                <a:gd name="T12" fmla="*/ 2147483646 w 96"/>
                <a:gd name="T13" fmla="*/ 2147483646 h 81"/>
                <a:gd name="T14" fmla="*/ 2147483646 w 96"/>
                <a:gd name="T15" fmla="*/ 0 h 81"/>
                <a:gd name="T16" fmla="*/ 2147483646 w 96"/>
                <a:gd name="T17" fmla="*/ 2147483646 h 81"/>
                <a:gd name="T18" fmla="*/ 2147483646 w 96"/>
                <a:gd name="T19" fmla="*/ 2147483646 h 81"/>
                <a:gd name="T20" fmla="*/ 2147483646 w 96"/>
                <a:gd name="T21" fmla="*/ 2147483646 h 81"/>
                <a:gd name="T22" fmla="*/ 2147483646 w 96"/>
                <a:gd name="T23" fmla="*/ 2147483646 h 81"/>
                <a:gd name="T24" fmla="*/ 2147483646 w 96"/>
                <a:gd name="T25" fmla="*/ 2147483646 h 81"/>
                <a:gd name="T26" fmla="*/ 2147483646 w 96"/>
                <a:gd name="T27" fmla="*/ 2147483646 h 81"/>
                <a:gd name="T28" fmla="*/ 2147483646 w 96"/>
                <a:gd name="T29" fmla="*/ 2147483646 h 81"/>
                <a:gd name="T30" fmla="*/ 0 w 96"/>
                <a:gd name="T31" fmla="*/ 2147483646 h 81"/>
                <a:gd name="T32" fmla="*/ 2147483646 w 96"/>
                <a:gd name="T33" fmla="*/ 2147483646 h 81"/>
                <a:gd name="T34" fmla="*/ 2147483646 w 96"/>
                <a:gd name="T35" fmla="*/ 2147483646 h 81"/>
                <a:gd name="T36" fmla="*/ 2147483646 w 96"/>
                <a:gd name="T37" fmla="*/ 2147483646 h 81"/>
                <a:gd name="T38" fmla="*/ 2147483646 w 96"/>
                <a:gd name="T39" fmla="*/ 2147483646 h 81"/>
                <a:gd name="T40" fmla="*/ 2147483646 w 96"/>
                <a:gd name="T41" fmla="*/ 2147483646 h 81"/>
                <a:gd name="T42" fmla="*/ 2147483646 w 96"/>
                <a:gd name="T43" fmla="*/ 2147483646 h 81"/>
                <a:gd name="T44" fmla="*/ 2147483646 w 96"/>
                <a:gd name="T45" fmla="*/ 2147483646 h 81"/>
                <a:gd name="T46" fmla="*/ 2147483646 w 96"/>
                <a:gd name="T47" fmla="*/ 2147483646 h 81"/>
                <a:gd name="T48" fmla="*/ 2147483646 w 96"/>
                <a:gd name="T49" fmla="*/ 2147483646 h 81"/>
                <a:gd name="T50" fmla="*/ 2147483646 w 96"/>
                <a:gd name="T51" fmla="*/ 2147483646 h 81"/>
                <a:gd name="T52" fmla="*/ 2147483646 w 96"/>
                <a:gd name="T53" fmla="*/ 2147483646 h 81"/>
                <a:gd name="T54" fmla="*/ 2147483646 w 96"/>
                <a:gd name="T55" fmla="*/ 2147483646 h 81"/>
                <a:gd name="T56" fmla="*/ 2147483646 w 96"/>
                <a:gd name="T57" fmla="*/ 2147483646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6" h="81"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3"/>
                    <a:pt x="80" y="12"/>
                    <a:pt x="78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8" y="13"/>
                    <a:pt x="68" y="14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2"/>
                    <a:pt x="58" y="0"/>
                    <a:pt x="51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6" y="1"/>
                    <a:pt x="31" y="3"/>
                    <a:pt x="31" y="9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6" y="13"/>
                    <a:pt x="2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4" y="16"/>
                  </a:cubicBezTo>
                  <a:cubicBezTo>
                    <a:pt x="6" y="17"/>
                    <a:pt x="0" y="24"/>
                    <a:pt x="0" y="33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74"/>
                    <a:pt x="9" y="81"/>
                    <a:pt x="18" y="81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8" y="80"/>
                    <a:pt x="96" y="72"/>
                    <a:pt x="96" y="6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22"/>
                    <a:pt x="89" y="16"/>
                    <a:pt x="81" y="14"/>
                  </a:cubicBezTo>
                  <a:close/>
                  <a:moveTo>
                    <a:pt x="37" y="9"/>
                  </a:moveTo>
                  <a:cubicBezTo>
                    <a:pt x="37" y="8"/>
                    <a:pt x="37" y="7"/>
                    <a:pt x="4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8" y="6"/>
                    <a:pt x="58" y="8"/>
                    <a:pt x="58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组合 3256"/>
            <p:cNvGrpSpPr>
              <a:grpSpLocks/>
            </p:cNvGrpSpPr>
            <p:nvPr/>
          </p:nvGrpSpPr>
          <p:grpSpPr bwMode="auto">
            <a:xfrm>
              <a:off x="4162425" y="2808288"/>
              <a:ext cx="534988" cy="319087"/>
              <a:chOff x="4118539" y="3073964"/>
              <a:chExt cx="534988" cy="319088"/>
            </a:xfrm>
          </p:grpSpPr>
          <p:sp>
            <p:nvSpPr>
              <p:cNvPr id="40" name="Freeform 200"/>
              <p:cNvSpPr>
                <a:spLocks/>
              </p:cNvSpPr>
              <p:nvPr/>
            </p:nvSpPr>
            <p:spPr bwMode="auto">
              <a:xfrm>
                <a:off x="4118539" y="3073964"/>
                <a:ext cx="261938" cy="258763"/>
              </a:xfrm>
              <a:custGeom>
                <a:avLst/>
                <a:gdLst>
                  <a:gd name="T0" fmla="*/ 2147483646 w 62"/>
                  <a:gd name="T1" fmla="*/ 0 h 61"/>
                  <a:gd name="T2" fmla="*/ 2147483646 w 62"/>
                  <a:gd name="T3" fmla="*/ 2147483646 h 61"/>
                  <a:gd name="T4" fmla="*/ 2147483646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2147483646 h 61"/>
                  <a:gd name="T12" fmla="*/ 2147483646 w 62"/>
                  <a:gd name="T13" fmla="*/ 2147483646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0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0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0"/>
                    </a:moveTo>
                    <a:cubicBezTo>
                      <a:pt x="32" y="0"/>
                      <a:pt x="33" y="1"/>
                      <a:pt x="33" y="1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60"/>
                      <a:pt x="47" y="61"/>
                      <a:pt x="45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61"/>
                      <a:pt x="14" y="60"/>
                      <a:pt x="14" y="58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201"/>
              <p:cNvSpPr>
                <a:spLocks/>
              </p:cNvSpPr>
              <p:nvPr/>
            </p:nvSpPr>
            <p:spPr bwMode="auto">
              <a:xfrm>
                <a:off x="4390002" y="3134289"/>
                <a:ext cx="263525" cy="258763"/>
              </a:xfrm>
              <a:custGeom>
                <a:avLst/>
                <a:gdLst>
                  <a:gd name="T0" fmla="*/ 2147483646 w 62"/>
                  <a:gd name="T1" fmla="*/ 2147483646 h 61"/>
                  <a:gd name="T2" fmla="*/ 2147483646 w 62"/>
                  <a:gd name="T3" fmla="*/ 2147483646 h 61"/>
                  <a:gd name="T4" fmla="*/ 0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0 h 61"/>
                  <a:gd name="T12" fmla="*/ 2147483646 w 62"/>
                  <a:gd name="T13" fmla="*/ 0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2147483646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2147483646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30" y="61"/>
                      <a:pt x="30" y="60"/>
                      <a:pt x="29" y="5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2" y="61"/>
                      <a:pt x="3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3255"/>
            <p:cNvGrpSpPr>
              <a:grpSpLocks/>
            </p:cNvGrpSpPr>
            <p:nvPr/>
          </p:nvGrpSpPr>
          <p:grpSpPr bwMode="auto">
            <a:xfrm>
              <a:off x="3392488" y="2027238"/>
              <a:ext cx="390525" cy="352425"/>
              <a:chOff x="3348602" y="2292914"/>
              <a:chExt cx="390525" cy="352425"/>
            </a:xfrm>
          </p:grpSpPr>
          <p:sp>
            <p:nvSpPr>
              <p:cNvPr id="35" name="Freeform 202"/>
              <p:cNvSpPr>
                <a:spLocks/>
              </p:cNvSpPr>
              <p:nvPr/>
            </p:nvSpPr>
            <p:spPr bwMode="auto">
              <a:xfrm>
                <a:off x="3566089" y="2310376"/>
                <a:ext cx="68263" cy="246063"/>
              </a:xfrm>
              <a:custGeom>
                <a:avLst/>
                <a:gdLst>
                  <a:gd name="T0" fmla="*/ 2147483646 w 16"/>
                  <a:gd name="T1" fmla="*/ 2147483646 h 58"/>
                  <a:gd name="T2" fmla="*/ 2147483646 w 16"/>
                  <a:gd name="T3" fmla="*/ 2147483646 h 58"/>
                  <a:gd name="T4" fmla="*/ 2147483646 w 16"/>
                  <a:gd name="T5" fmla="*/ 2147483646 h 58"/>
                  <a:gd name="T6" fmla="*/ 0 w 16"/>
                  <a:gd name="T7" fmla="*/ 2147483646 h 58"/>
                  <a:gd name="T8" fmla="*/ 0 w 16"/>
                  <a:gd name="T9" fmla="*/ 2147483646 h 58"/>
                  <a:gd name="T10" fmla="*/ 2147483646 w 16"/>
                  <a:gd name="T11" fmla="*/ 0 h 58"/>
                  <a:gd name="T12" fmla="*/ 2147483646 w 16"/>
                  <a:gd name="T13" fmla="*/ 0 h 58"/>
                  <a:gd name="T14" fmla="*/ 2147483646 w 16"/>
                  <a:gd name="T15" fmla="*/ 2147483646 h 58"/>
                  <a:gd name="T16" fmla="*/ 2147483646 w 16"/>
                  <a:gd name="T17" fmla="*/ 2147483646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16" y="52"/>
                    </a:moveTo>
                    <a:cubicBezTo>
                      <a:pt x="16" y="55"/>
                      <a:pt x="13" y="58"/>
                      <a:pt x="10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8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203"/>
              <p:cNvSpPr>
                <a:spLocks/>
              </p:cNvSpPr>
              <p:nvPr/>
            </p:nvSpPr>
            <p:spPr bwMode="auto">
              <a:xfrm>
                <a:off x="3348602" y="2377051"/>
                <a:ext cx="68263" cy="179388"/>
              </a:xfrm>
              <a:custGeom>
                <a:avLst/>
                <a:gdLst>
                  <a:gd name="T0" fmla="*/ 2147483646 w 16"/>
                  <a:gd name="T1" fmla="*/ 2147483646 h 42"/>
                  <a:gd name="T2" fmla="*/ 2147483646 w 16"/>
                  <a:gd name="T3" fmla="*/ 2147483646 h 42"/>
                  <a:gd name="T4" fmla="*/ 2147483646 w 16"/>
                  <a:gd name="T5" fmla="*/ 2147483646 h 42"/>
                  <a:gd name="T6" fmla="*/ 0 w 16"/>
                  <a:gd name="T7" fmla="*/ 2147483646 h 42"/>
                  <a:gd name="T8" fmla="*/ 0 w 16"/>
                  <a:gd name="T9" fmla="*/ 2147483646 h 42"/>
                  <a:gd name="T10" fmla="*/ 2147483646 w 16"/>
                  <a:gd name="T11" fmla="*/ 0 h 42"/>
                  <a:gd name="T12" fmla="*/ 2147483646 w 16"/>
                  <a:gd name="T13" fmla="*/ 0 h 42"/>
                  <a:gd name="T14" fmla="*/ 2147483646 w 16"/>
                  <a:gd name="T15" fmla="*/ 2147483646 h 42"/>
                  <a:gd name="T16" fmla="*/ 2147483646 w 16"/>
                  <a:gd name="T17" fmla="*/ 2147483646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42">
                    <a:moveTo>
                      <a:pt x="16" y="36"/>
                    </a:moveTo>
                    <a:cubicBezTo>
                      <a:pt x="16" y="39"/>
                      <a:pt x="14" y="42"/>
                      <a:pt x="11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0" y="39"/>
                      <a:pt x="0" y="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6" y="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204"/>
              <p:cNvSpPr>
                <a:spLocks/>
              </p:cNvSpPr>
              <p:nvPr/>
            </p:nvSpPr>
            <p:spPr bwMode="auto">
              <a:xfrm>
                <a:off x="3672452" y="2292914"/>
                <a:ext cx="66675" cy="263525"/>
              </a:xfrm>
              <a:custGeom>
                <a:avLst/>
                <a:gdLst>
                  <a:gd name="T0" fmla="*/ 2147483646 w 16"/>
                  <a:gd name="T1" fmla="*/ 2147483646 h 62"/>
                  <a:gd name="T2" fmla="*/ 2147483646 w 16"/>
                  <a:gd name="T3" fmla="*/ 2147483646 h 62"/>
                  <a:gd name="T4" fmla="*/ 2147483646 w 16"/>
                  <a:gd name="T5" fmla="*/ 2147483646 h 62"/>
                  <a:gd name="T6" fmla="*/ 0 w 16"/>
                  <a:gd name="T7" fmla="*/ 2147483646 h 62"/>
                  <a:gd name="T8" fmla="*/ 0 w 16"/>
                  <a:gd name="T9" fmla="*/ 2147483646 h 62"/>
                  <a:gd name="T10" fmla="*/ 2147483646 w 16"/>
                  <a:gd name="T11" fmla="*/ 0 h 62"/>
                  <a:gd name="T12" fmla="*/ 2147483646 w 16"/>
                  <a:gd name="T13" fmla="*/ 0 h 62"/>
                  <a:gd name="T14" fmla="*/ 2147483646 w 16"/>
                  <a:gd name="T15" fmla="*/ 2147483646 h 62"/>
                  <a:gd name="T16" fmla="*/ 2147483646 w 16"/>
                  <a:gd name="T17" fmla="*/ 2147483646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62">
                    <a:moveTo>
                      <a:pt x="16" y="56"/>
                    </a:moveTo>
                    <a:cubicBezTo>
                      <a:pt x="16" y="59"/>
                      <a:pt x="13" y="62"/>
                      <a:pt x="11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59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205"/>
              <p:cNvSpPr>
                <a:spLocks/>
              </p:cNvSpPr>
              <p:nvPr/>
            </p:nvSpPr>
            <p:spPr bwMode="auto">
              <a:xfrm>
                <a:off x="3348602" y="2581839"/>
                <a:ext cx="390525" cy="63500"/>
              </a:xfrm>
              <a:custGeom>
                <a:avLst/>
                <a:gdLst>
                  <a:gd name="T0" fmla="*/ 2147483646 w 92"/>
                  <a:gd name="T1" fmla="*/ 2147483646 h 15"/>
                  <a:gd name="T2" fmla="*/ 0 w 92"/>
                  <a:gd name="T3" fmla="*/ 2147483646 h 15"/>
                  <a:gd name="T4" fmla="*/ 0 w 92"/>
                  <a:gd name="T5" fmla="*/ 2147483646 h 15"/>
                  <a:gd name="T6" fmla="*/ 2147483646 w 92"/>
                  <a:gd name="T7" fmla="*/ 0 h 15"/>
                  <a:gd name="T8" fmla="*/ 2147483646 w 92"/>
                  <a:gd name="T9" fmla="*/ 0 h 15"/>
                  <a:gd name="T10" fmla="*/ 2147483646 w 92"/>
                  <a:gd name="T11" fmla="*/ 2147483646 h 15"/>
                  <a:gd name="T12" fmla="*/ 2147483646 w 92"/>
                  <a:gd name="T13" fmla="*/ 2147483646 h 15"/>
                  <a:gd name="T14" fmla="*/ 2147483646 w 92"/>
                  <a:gd name="T15" fmla="*/ 2147483646 h 15"/>
                  <a:gd name="T16" fmla="*/ 2147483646 w 92"/>
                  <a:gd name="T17" fmla="*/ 2147483646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2" h="15">
                    <a:moveTo>
                      <a:pt x="5" y="15"/>
                    </a:moveTo>
                    <a:cubicBezTo>
                      <a:pt x="3" y="15"/>
                      <a:pt x="0" y="13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2" y="2"/>
                      <a:pt x="92" y="5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3"/>
                      <a:pt x="89" y="15"/>
                      <a:pt x="87" y="15"/>
                    </a:cubicBez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206"/>
              <p:cNvSpPr>
                <a:spLocks/>
              </p:cNvSpPr>
              <p:nvPr/>
            </p:nvSpPr>
            <p:spPr bwMode="auto">
              <a:xfrm>
                <a:off x="3454964" y="2351651"/>
                <a:ext cx="73025" cy="204788"/>
              </a:xfrm>
              <a:custGeom>
                <a:avLst/>
                <a:gdLst>
                  <a:gd name="T0" fmla="*/ 2147483646 w 17"/>
                  <a:gd name="T1" fmla="*/ 2147483646 h 48"/>
                  <a:gd name="T2" fmla="*/ 2147483646 w 17"/>
                  <a:gd name="T3" fmla="*/ 2147483646 h 48"/>
                  <a:gd name="T4" fmla="*/ 2147483646 w 17"/>
                  <a:gd name="T5" fmla="*/ 2147483646 h 48"/>
                  <a:gd name="T6" fmla="*/ 0 w 17"/>
                  <a:gd name="T7" fmla="*/ 2147483646 h 48"/>
                  <a:gd name="T8" fmla="*/ 0 w 17"/>
                  <a:gd name="T9" fmla="*/ 2147483646 h 48"/>
                  <a:gd name="T10" fmla="*/ 2147483646 w 17"/>
                  <a:gd name="T11" fmla="*/ 0 h 48"/>
                  <a:gd name="T12" fmla="*/ 2147483646 w 17"/>
                  <a:gd name="T13" fmla="*/ 0 h 48"/>
                  <a:gd name="T14" fmla="*/ 2147483646 w 17"/>
                  <a:gd name="T15" fmla="*/ 2147483646 h 48"/>
                  <a:gd name="T16" fmla="*/ 2147483646 w 17"/>
                  <a:gd name="T17" fmla="*/ 2147483646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48">
                    <a:moveTo>
                      <a:pt x="17" y="42"/>
                    </a:moveTo>
                    <a:cubicBezTo>
                      <a:pt x="17" y="45"/>
                      <a:pt x="14" y="48"/>
                      <a:pt x="11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48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Freeform 209"/>
            <p:cNvSpPr>
              <a:spLocks/>
            </p:cNvSpPr>
            <p:nvPr/>
          </p:nvSpPr>
          <p:spPr bwMode="auto">
            <a:xfrm>
              <a:off x="4768850" y="3594100"/>
              <a:ext cx="195263" cy="169863"/>
            </a:xfrm>
            <a:custGeom>
              <a:avLst/>
              <a:gdLst>
                <a:gd name="T0" fmla="*/ 2147483646 w 123"/>
                <a:gd name="T1" fmla="*/ 0 h 107"/>
                <a:gd name="T2" fmla="*/ 2147483646 w 123"/>
                <a:gd name="T3" fmla="*/ 2147483646 h 107"/>
                <a:gd name="T4" fmla="*/ 0 w 123"/>
                <a:gd name="T5" fmla="*/ 0 h 107"/>
                <a:gd name="T6" fmla="*/ 2147483646 w 12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123" y="0"/>
                  </a:moveTo>
                  <a:lnTo>
                    <a:pt x="62" y="107"/>
                  </a:lnTo>
                  <a:lnTo>
                    <a:pt x="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/>
            </p:cNvSpPr>
            <p:nvPr/>
          </p:nvSpPr>
          <p:spPr bwMode="auto">
            <a:xfrm>
              <a:off x="4264025" y="2230438"/>
              <a:ext cx="185738" cy="192087"/>
            </a:xfrm>
            <a:custGeom>
              <a:avLst/>
              <a:gdLst>
                <a:gd name="T0" fmla="*/ 2147483646 w 117"/>
                <a:gd name="T1" fmla="*/ 0 h 121"/>
                <a:gd name="T2" fmla="*/ 2147483646 w 117"/>
                <a:gd name="T3" fmla="*/ 2147483646 h 121"/>
                <a:gd name="T4" fmla="*/ 0 w 117"/>
                <a:gd name="T5" fmla="*/ 2147483646 h 121"/>
                <a:gd name="T6" fmla="*/ 2147483646 w 117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7" h="121">
                  <a:moveTo>
                    <a:pt x="85" y="0"/>
                  </a:moveTo>
                  <a:lnTo>
                    <a:pt x="117" y="121"/>
                  </a:lnTo>
                  <a:lnTo>
                    <a:pt x="0" y="8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3036888" y="1679575"/>
              <a:ext cx="169862" cy="198438"/>
            </a:xfrm>
            <a:custGeom>
              <a:avLst/>
              <a:gdLst>
                <a:gd name="T0" fmla="*/ 0 w 107"/>
                <a:gd name="T1" fmla="*/ 0 h 125"/>
                <a:gd name="T2" fmla="*/ 2147483646 w 107"/>
                <a:gd name="T3" fmla="*/ 2147483646 h 125"/>
                <a:gd name="T4" fmla="*/ 0 w 107"/>
                <a:gd name="T5" fmla="*/ 2147483646 h 125"/>
                <a:gd name="T6" fmla="*/ 0 w 107"/>
                <a:gd name="T7" fmla="*/ 0 h 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5">
                  <a:moveTo>
                    <a:pt x="0" y="0"/>
                  </a:moveTo>
                  <a:lnTo>
                    <a:pt x="107" y="61"/>
                  </a:lnTo>
                  <a:lnTo>
                    <a:pt x="0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12"/>
            <p:cNvSpPr>
              <a:spLocks/>
            </p:cNvSpPr>
            <p:nvPr/>
          </p:nvSpPr>
          <p:spPr bwMode="auto">
            <a:xfrm>
              <a:off x="1690688" y="2205038"/>
              <a:ext cx="190500" cy="187325"/>
            </a:xfrm>
            <a:custGeom>
              <a:avLst/>
              <a:gdLst>
                <a:gd name="T0" fmla="*/ 0 w 120"/>
                <a:gd name="T1" fmla="*/ 30 h 118"/>
                <a:gd name="T2" fmla="*/ 120 w 120"/>
                <a:gd name="T3" fmla="*/ 0 h 118"/>
                <a:gd name="T4" fmla="*/ 88 w 120"/>
                <a:gd name="T5" fmla="*/ 118 h 118"/>
                <a:gd name="T6" fmla="*/ 0 w 120"/>
                <a:gd name="T7" fmla="*/ 3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8">
                  <a:moveTo>
                    <a:pt x="0" y="30"/>
                  </a:moveTo>
                  <a:lnTo>
                    <a:pt x="120" y="0"/>
                  </a:lnTo>
                  <a:lnTo>
                    <a:pt x="88" y="11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6" name="Freeform 213"/>
            <p:cNvSpPr>
              <a:spLocks/>
            </p:cNvSpPr>
            <p:nvPr/>
          </p:nvSpPr>
          <p:spPr bwMode="auto">
            <a:xfrm>
              <a:off x="1146175" y="3432175"/>
              <a:ext cx="195263" cy="169863"/>
            </a:xfrm>
            <a:custGeom>
              <a:avLst/>
              <a:gdLst>
                <a:gd name="T0" fmla="*/ 0 w 123"/>
                <a:gd name="T1" fmla="*/ 2147483646 h 107"/>
                <a:gd name="T2" fmla="*/ 2147483646 w 123"/>
                <a:gd name="T3" fmla="*/ 0 h 107"/>
                <a:gd name="T4" fmla="*/ 2147483646 w 123"/>
                <a:gd name="T5" fmla="*/ 2147483646 h 107"/>
                <a:gd name="T6" fmla="*/ 0 w 123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0" y="107"/>
                  </a:moveTo>
                  <a:lnTo>
                    <a:pt x="62" y="0"/>
                  </a:lnTo>
                  <a:lnTo>
                    <a:pt x="123" y="107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4"/>
            <p:cNvSpPr>
              <a:spLocks/>
            </p:cNvSpPr>
            <p:nvPr/>
          </p:nvSpPr>
          <p:spPr bwMode="auto">
            <a:xfrm>
              <a:off x="1655763" y="4749800"/>
              <a:ext cx="187325" cy="190500"/>
            </a:xfrm>
            <a:custGeom>
              <a:avLst/>
              <a:gdLst>
                <a:gd name="T0" fmla="*/ 2147483646 w 118"/>
                <a:gd name="T1" fmla="*/ 2147483646 h 120"/>
                <a:gd name="T2" fmla="*/ 0 w 118"/>
                <a:gd name="T3" fmla="*/ 0 h 120"/>
                <a:gd name="T4" fmla="*/ 2147483646 w 118"/>
                <a:gd name="T5" fmla="*/ 2147483646 h 120"/>
                <a:gd name="T6" fmla="*/ 2147483646 w 118"/>
                <a:gd name="T7" fmla="*/ 2147483646 h 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" h="120">
                  <a:moveTo>
                    <a:pt x="32" y="120"/>
                  </a:moveTo>
                  <a:lnTo>
                    <a:pt x="0" y="0"/>
                  </a:lnTo>
                  <a:lnTo>
                    <a:pt x="118" y="32"/>
                  </a:lnTo>
                  <a:lnTo>
                    <a:pt x="32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15"/>
            <p:cNvSpPr>
              <a:spLocks/>
            </p:cNvSpPr>
            <p:nvPr/>
          </p:nvSpPr>
          <p:spPr bwMode="auto">
            <a:xfrm>
              <a:off x="2874963" y="5300663"/>
              <a:ext cx="169862" cy="195262"/>
            </a:xfrm>
            <a:custGeom>
              <a:avLst/>
              <a:gdLst>
                <a:gd name="T0" fmla="*/ 2147483646 w 107"/>
                <a:gd name="T1" fmla="*/ 2147483646 h 123"/>
                <a:gd name="T2" fmla="*/ 0 w 107"/>
                <a:gd name="T3" fmla="*/ 2147483646 h 123"/>
                <a:gd name="T4" fmla="*/ 2147483646 w 107"/>
                <a:gd name="T5" fmla="*/ 0 h 123"/>
                <a:gd name="T6" fmla="*/ 2147483646 w 107"/>
                <a:gd name="T7" fmla="*/ 2147483646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3">
                  <a:moveTo>
                    <a:pt x="107" y="123"/>
                  </a:moveTo>
                  <a:lnTo>
                    <a:pt x="0" y="62"/>
                  </a:lnTo>
                  <a:lnTo>
                    <a:pt x="107" y="0"/>
                  </a:lnTo>
                  <a:lnTo>
                    <a:pt x="107" y="1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16"/>
            <p:cNvSpPr>
              <a:spLocks/>
            </p:cNvSpPr>
            <p:nvPr/>
          </p:nvSpPr>
          <p:spPr bwMode="auto">
            <a:xfrm>
              <a:off x="4208463" y="4808538"/>
              <a:ext cx="190500" cy="190500"/>
            </a:xfrm>
            <a:custGeom>
              <a:avLst/>
              <a:gdLst>
                <a:gd name="T0" fmla="*/ 120 w 120"/>
                <a:gd name="T1" fmla="*/ 88 h 120"/>
                <a:gd name="T2" fmla="*/ 0 w 120"/>
                <a:gd name="T3" fmla="*/ 120 h 120"/>
                <a:gd name="T4" fmla="*/ 32 w 120"/>
                <a:gd name="T5" fmla="*/ 0 h 120"/>
                <a:gd name="T6" fmla="*/ 120 w 120"/>
                <a:gd name="T7" fmla="*/ 8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20">
                  <a:moveTo>
                    <a:pt x="120" y="88"/>
                  </a:moveTo>
                  <a:lnTo>
                    <a:pt x="0" y="120"/>
                  </a:lnTo>
                  <a:lnTo>
                    <a:pt x="32" y="0"/>
                  </a:lnTo>
                  <a:lnTo>
                    <a:pt x="120" y="8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0" name="矩形 51"/>
            <p:cNvSpPr>
              <a:spLocks noChangeArrowheads="1"/>
            </p:cNvSpPr>
            <p:nvPr/>
          </p:nvSpPr>
          <p:spPr bwMode="auto">
            <a:xfrm>
              <a:off x="2913063" y="3573463"/>
              <a:ext cx="8001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3236913" y="4740275"/>
              <a:ext cx="688975" cy="47307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2141538" y="1976438"/>
              <a:ext cx="652462" cy="623887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1384300" y="2794000"/>
              <a:ext cx="547688" cy="527050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057650" y="3952875"/>
              <a:ext cx="704850" cy="371475"/>
            </a:xfrm>
            <a:custGeom>
              <a:avLst/>
              <a:gdLst>
                <a:gd name="T0" fmla="*/ 2147483646 w 443"/>
                <a:gd name="T1" fmla="*/ 2147483646 h 232"/>
                <a:gd name="T2" fmla="*/ 2147483646 w 443"/>
                <a:gd name="T3" fmla="*/ 2147483646 h 232"/>
                <a:gd name="T4" fmla="*/ 2147483646 w 443"/>
                <a:gd name="T5" fmla="*/ 2147483646 h 232"/>
                <a:gd name="T6" fmla="*/ 2147483646 w 443"/>
                <a:gd name="T7" fmla="*/ 2147483646 h 232"/>
                <a:gd name="T8" fmla="*/ 2147483646 w 443"/>
                <a:gd name="T9" fmla="*/ 2147483646 h 232"/>
                <a:gd name="T10" fmla="*/ 2147483646 w 443"/>
                <a:gd name="T11" fmla="*/ 2147483646 h 232"/>
                <a:gd name="T12" fmla="*/ 2147483646 w 443"/>
                <a:gd name="T13" fmla="*/ 0 h 232"/>
                <a:gd name="T14" fmla="*/ 2147483646 w 443"/>
                <a:gd name="T15" fmla="*/ 2147483646 h 232"/>
                <a:gd name="T16" fmla="*/ 2147483646 w 443"/>
                <a:gd name="T17" fmla="*/ 2147483646 h 232"/>
                <a:gd name="T18" fmla="*/ 2147483646 w 443"/>
                <a:gd name="T19" fmla="*/ 2147483646 h 232"/>
                <a:gd name="T20" fmla="*/ 2147483646 w 443"/>
                <a:gd name="T21" fmla="*/ 2147483646 h 232"/>
                <a:gd name="T22" fmla="*/ 2147483646 w 443"/>
                <a:gd name="T23" fmla="*/ 2147483646 h 232"/>
                <a:gd name="T24" fmla="*/ 2147483646 w 443"/>
                <a:gd name="T25" fmla="*/ 2147483646 h 232"/>
                <a:gd name="T26" fmla="*/ 2147483646 w 443"/>
                <a:gd name="T27" fmla="*/ 2147483646 h 232"/>
                <a:gd name="T28" fmla="*/ 2147483646 w 443"/>
                <a:gd name="T29" fmla="*/ 2147483646 h 232"/>
                <a:gd name="T30" fmla="*/ 0 w 443"/>
                <a:gd name="T31" fmla="*/ 2147483646 h 232"/>
                <a:gd name="T32" fmla="*/ 2147483646 w 443"/>
                <a:gd name="T33" fmla="*/ 2147483646 h 232"/>
                <a:gd name="T34" fmla="*/ 2147483646 w 443"/>
                <a:gd name="T35" fmla="*/ 2147483646 h 232"/>
                <a:gd name="T36" fmla="*/ 2147483646 w 443"/>
                <a:gd name="T37" fmla="*/ 2147483646 h 232"/>
                <a:gd name="T38" fmla="*/ 2147483646 w 443"/>
                <a:gd name="T39" fmla="*/ 2147483646 h 232"/>
                <a:gd name="T40" fmla="*/ 2147483646 w 443"/>
                <a:gd name="T41" fmla="*/ 2147483646 h 232"/>
                <a:gd name="T42" fmla="*/ 2147483646 w 443"/>
                <a:gd name="T43" fmla="*/ 2147483646 h 232"/>
                <a:gd name="T44" fmla="*/ 2147483646 w 443"/>
                <a:gd name="T45" fmla="*/ 2147483646 h 232"/>
                <a:gd name="T46" fmla="*/ 2147483646 w 443"/>
                <a:gd name="T47" fmla="*/ 2147483646 h 232"/>
                <a:gd name="T48" fmla="*/ 2147483646 w 443"/>
                <a:gd name="T49" fmla="*/ 2147483646 h 232"/>
                <a:gd name="T50" fmla="*/ 2147483646 w 443"/>
                <a:gd name="T51" fmla="*/ 2147483646 h 232"/>
                <a:gd name="T52" fmla="*/ 2147483646 w 443"/>
                <a:gd name="T53" fmla="*/ 2147483646 h 232"/>
                <a:gd name="T54" fmla="*/ 2147483646 w 443"/>
                <a:gd name="T55" fmla="*/ 2147483646 h 232"/>
                <a:gd name="T56" fmla="*/ 2147483646 w 443"/>
                <a:gd name="T57" fmla="*/ 2147483646 h 232"/>
                <a:gd name="T58" fmla="*/ 2147483646 w 443"/>
                <a:gd name="T59" fmla="*/ 2147483646 h 232"/>
                <a:gd name="T60" fmla="*/ 2147483646 w 443"/>
                <a:gd name="T61" fmla="*/ 2147483646 h 232"/>
                <a:gd name="T62" fmla="*/ 2147483646 w 443"/>
                <a:gd name="T63" fmla="*/ 2147483646 h 232"/>
                <a:gd name="T64" fmla="*/ 2147483646 w 443"/>
                <a:gd name="T65" fmla="*/ 2147483646 h 232"/>
                <a:gd name="T66" fmla="*/ 2147483646 w 443"/>
                <a:gd name="T67" fmla="*/ 2147483646 h 232"/>
                <a:gd name="T68" fmla="*/ 2147483646 w 443"/>
                <a:gd name="T69" fmla="*/ 2147483646 h 232"/>
                <a:gd name="T70" fmla="*/ 2147483646 w 443"/>
                <a:gd name="T71" fmla="*/ 2147483646 h 232"/>
                <a:gd name="T72" fmla="*/ 2147483646 w 443"/>
                <a:gd name="T73" fmla="*/ 2147483646 h 232"/>
                <a:gd name="T74" fmla="*/ 2147483646 w 443"/>
                <a:gd name="T75" fmla="*/ 2147483646 h 232"/>
                <a:gd name="T76" fmla="*/ 2147483646 w 443"/>
                <a:gd name="T77" fmla="*/ 2147483646 h 232"/>
                <a:gd name="T78" fmla="*/ 2147483646 w 443"/>
                <a:gd name="T79" fmla="*/ 2147483646 h 232"/>
                <a:gd name="T80" fmla="*/ 2147483646 w 443"/>
                <a:gd name="T81" fmla="*/ 2147483646 h 232"/>
                <a:gd name="T82" fmla="*/ 2147483646 w 443"/>
                <a:gd name="T83" fmla="*/ 2147483646 h 232"/>
                <a:gd name="T84" fmla="*/ 2147483646 w 443"/>
                <a:gd name="T85" fmla="*/ 2147483646 h 232"/>
                <a:gd name="T86" fmla="*/ 2147483646 w 443"/>
                <a:gd name="T87" fmla="*/ 2147483646 h 232"/>
                <a:gd name="T88" fmla="*/ 2147483646 w 443"/>
                <a:gd name="T89" fmla="*/ 2147483646 h 232"/>
                <a:gd name="T90" fmla="*/ 2147483646 w 443"/>
                <a:gd name="T91" fmla="*/ 2147483646 h 2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43" h="232">
                  <a:moveTo>
                    <a:pt x="227" y="43"/>
                  </a:moveTo>
                  <a:cubicBezTo>
                    <a:pt x="215" y="30"/>
                    <a:pt x="215" y="30"/>
                    <a:pt x="215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3" y="30"/>
                    <a:pt x="224" y="31"/>
                    <a:pt x="226" y="32"/>
                  </a:cubicBezTo>
                  <a:cubicBezTo>
                    <a:pt x="227" y="33"/>
                    <a:pt x="242" y="44"/>
                    <a:pt x="242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6" y="46"/>
                    <a:pt x="247" y="50"/>
                    <a:pt x="248" y="53"/>
                  </a:cubicBezTo>
                  <a:cubicBezTo>
                    <a:pt x="249" y="57"/>
                    <a:pt x="251" y="65"/>
                    <a:pt x="254" y="73"/>
                  </a:cubicBezTo>
                  <a:cubicBezTo>
                    <a:pt x="242" y="73"/>
                    <a:pt x="229" y="73"/>
                    <a:pt x="218" y="73"/>
                  </a:cubicBezTo>
                  <a:cubicBezTo>
                    <a:pt x="218" y="73"/>
                    <a:pt x="218" y="73"/>
                    <a:pt x="218" y="73"/>
                  </a:cubicBezTo>
                  <a:lnTo>
                    <a:pt x="227" y="43"/>
                  </a:lnTo>
                  <a:close/>
                  <a:moveTo>
                    <a:pt x="106" y="16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8" y="7"/>
                    <a:pt x="98" y="10"/>
                    <a:pt x="106" y="16"/>
                  </a:cubicBezTo>
                  <a:close/>
                  <a:moveTo>
                    <a:pt x="128" y="109"/>
                  </a:moveTo>
                  <a:cubicBezTo>
                    <a:pt x="103" y="109"/>
                    <a:pt x="83" y="115"/>
                    <a:pt x="83" y="124"/>
                  </a:cubicBezTo>
                  <a:cubicBezTo>
                    <a:pt x="83" y="132"/>
                    <a:pt x="103" y="138"/>
                    <a:pt x="128" y="138"/>
                  </a:cubicBezTo>
                  <a:cubicBezTo>
                    <a:pt x="134" y="138"/>
                    <a:pt x="140" y="138"/>
                    <a:pt x="145" y="137"/>
                  </a:cubicBezTo>
                  <a:cubicBezTo>
                    <a:pt x="143" y="134"/>
                    <a:pt x="141" y="129"/>
                    <a:pt x="141" y="124"/>
                  </a:cubicBezTo>
                  <a:cubicBezTo>
                    <a:pt x="141" y="118"/>
                    <a:pt x="143" y="114"/>
                    <a:pt x="145" y="110"/>
                  </a:cubicBezTo>
                  <a:cubicBezTo>
                    <a:pt x="140" y="109"/>
                    <a:pt x="134" y="109"/>
                    <a:pt x="128" y="109"/>
                  </a:cubicBezTo>
                  <a:close/>
                  <a:moveTo>
                    <a:pt x="402" y="118"/>
                  </a:moveTo>
                  <a:cubicBezTo>
                    <a:pt x="383" y="93"/>
                    <a:pt x="357" y="85"/>
                    <a:pt x="313" y="85"/>
                  </a:cubicBezTo>
                  <a:cubicBezTo>
                    <a:pt x="280" y="85"/>
                    <a:pt x="186" y="86"/>
                    <a:pt x="172" y="86"/>
                  </a:cubicBezTo>
                  <a:cubicBezTo>
                    <a:pt x="157" y="86"/>
                    <a:pt x="148" y="82"/>
                    <a:pt x="139" y="72"/>
                  </a:cubicBezTo>
                  <a:cubicBezTo>
                    <a:pt x="130" y="62"/>
                    <a:pt x="114" y="42"/>
                    <a:pt x="105" y="31"/>
                  </a:cubicBezTo>
                  <a:cubicBezTo>
                    <a:pt x="98" y="23"/>
                    <a:pt x="80" y="16"/>
                    <a:pt x="67" y="16"/>
                  </a:cubicBezTo>
                  <a:cubicBezTo>
                    <a:pt x="55" y="16"/>
                    <a:pt x="46" y="16"/>
                    <a:pt x="46" y="16"/>
                  </a:cubicBezTo>
                  <a:cubicBezTo>
                    <a:pt x="46" y="16"/>
                    <a:pt x="50" y="25"/>
                    <a:pt x="56" y="3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73" y="75"/>
                    <a:pt x="81" y="92"/>
                    <a:pt x="89" y="107"/>
                  </a:cubicBezTo>
                  <a:cubicBezTo>
                    <a:pt x="99" y="102"/>
                    <a:pt x="115" y="101"/>
                    <a:pt x="128" y="101"/>
                  </a:cubicBezTo>
                  <a:cubicBezTo>
                    <a:pt x="140" y="101"/>
                    <a:pt x="151" y="102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6" y="106"/>
                    <a:pt x="171" y="114"/>
                    <a:pt x="171" y="124"/>
                  </a:cubicBezTo>
                  <a:cubicBezTo>
                    <a:pt x="171" y="133"/>
                    <a:pt x="166" y="141"/>
                    <a:pt x="160" y="143"/>
                  </a:cubicBezTo>
                  <a:cubicBezTo>
                    <a:pt x="160" y="143"/>
                    <a:pt x="160" y="143"/>
                    <a:pt x="160" y="143"/>
                  </a:cubicBezTo>
                  <a:cubicBezTo>
                    <a:pt x="151" y="145"/>
                    <a:pt x="141" y="146"/>
                    <a:pt x="131" y="147"/>
                  </a:cubicBezTo>
                  <a:cubicBezTo>
                    <a:pt x="140" y="151"/>
                    <a:pt x="151" y="154"/>
                    <a:pt x="164" y="157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65" y="221"/>
                    <a:pt x="59" y="218"/>
                    <a:pt x="56" y="217"/>
                  </a:cubicBezTo>
                  <a:cubicBezTo>
                    <a:pt x="52" y="216"/>
                    <a:pt x="49" y="216"/>
                    <a:pt x="45" y="216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101" y="232"/>
                    <a:pt x="111" y="230"/>
                    <a:pt x="121" y="225"/>
                  </a:cubicBezTo>
                  <a:cubicBezTo>
                    <a:pt x="135" y="219"/>
                    <a:pt x="213" y="181"/>
                    <a:pt x="241" y="170"/>
                  </a:cubicBezTo>
                  <a:cubicBezTo>
                    <a:pt x="248" y="167"/>
                    <a:pt x="254" y="164"/>
                    <a:pt x="261" y="162"/>
                  </a:cubicBezTo>
                  <a:cubicBezTo>
                    <a:pt x="301" y="162"/>
                    <a:pt x="355" y="162"/>
                    <a:pt x="367" y="162"/>
                  </a:cubicBezTo>
                  <a:cubicBezTo>
                    <a:pt x="436" y="162"/>
                    <a:pt x="443" y="150"/>
                    <a:pt x="443" y="141"/>
                  </a:cubicBezTo>
                  <a:cubicBezTo>
                    <a:pt x="443" y="132"/>
                    <a:pt x="426" y="127"/>
                    <a:pt x="402" y="118"/>
                  </a:cubicBezTo>
                  <a:close/>
                  <a:moveTo>
                    <a:pt x="232" y="121"/>
                  </a:moveTo>
                  <a:cubicBezTo>
                    <a:pt x="232" y="124"/>
                    <a:pt x="230" y="126"/>
                    <a:pt x="227" y="12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0" y="126"/>
                    <a:pt x="218" y="124"/>
                    <a:pt x="218" y="121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8" y="112"/>
                    <a:pt x="220" y="110"/>
                    <a:pt x="223" y="110"/>
                  </a:cubicBezTo>
                  <a:cubicBezTo>
                    <a:pt x="227" y="110"/>
                    <a:pt x="227" y="110"/>
                    <a:pt x="227" y="110"/>
                  </a:cubicBezTo>
                  <a:cubicBezTo>
                    <a:pt x="230" y="110"/>
                    <a:pt x="232" y="112"/>
                    <a:pt x="232" y="114"/>
                  </a:cubicBezTo>
                  <a:lnTo>
                    <a:pt x="232" y="121"/>
                  </a:lnTo>
                  <a:close/>
                  <a:moveTo>
                    <a:pt x="263" y="121"/>
                  </a:moveTo>
                  <a:cubicBezTo>
                    <a:pt x="263" y="124"/>
                    <a:pt x="261" y="126"/>
                    <a:pt x="258" y="126"/>
                  </a:cubicBezTo>
                  <a:cubicBezTo>
                    <a:pt x="254" y="126"/>
                    <a:pt x="254" y="126"/>
                    <a:pt x="254" y="126"/>
                  </a:cubicBezTo>
                  <a:cubicBezTo>
                    <a:pt x="251" y="126"/>
                    <a:pt x="249" y="124"/>
                    <a:pt x="249" y="121"/>
                  </a:cubicBezTo>
                  <a:cubicBezTo>
                    <a:pt x="249" y="114"/>
                    <a:pt x="249" y="114"/>
                    <a:pt x="249" y="114"/>
                  </a:cubicBezTo>
                  <a:cubicBezTo>
                    <a:pt x="249" y="112"/>
                    <a:pt x="251" y="110"/>
                    <a:pt x="254" y="110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61" y="110"/>
                    <a:pt x="263" y="112"/>
                    <a:pt x="263" y="114"/>
                  </a:cubicBezTo>
                  <a:lnTo>
                    <a:pt x="263" y="121"/>
                  </a:lnTo>
                  <a:close/>
                  <a:moveTo>
                    <a:pt x="294" y="121"/>
                  </a:moveTo>
                  <a:cubicBezTo>
                    <a:pt x="294" y="124"/>
                    <a:pt x="292" y="126"/>
                    <a:pt x="289" y="126"/>
                  </a:cubicBezTo>
                  <a:cubicBezTo>
                    <a:pt x="285" y="126"/>
                    <a:pt x="285" y="126"/>
                    <a:pt x="285" y="126"/>
                  </a:cubicBezTo>
                  <a:cubicBezTo>
                    <a:pt x="282" y="126"/>
                    <a:pt x="280" y="124"/>
                    <a:pt x="280" y="121"/>
                  </a:cubicBezTo>
                  <a:cubicBezTo>
                    <a:pt x="280" y="114"/>
                    <a:pt x="280" y="114"/>
                    <a:pt x="280" y="114"/>
                  </a:cubicBezTo>
                  <a:cubicBezTo>
                    <a:pt x="280" y="112"/>
                    <a:pt x="282" y="110"/>
                    <a:pt x="285" y="110"/>
                  </a:cubicBezTo>
                  <a:cubicBezTo>
                    <a:pt x="289" y="110"/>
                    <a:pt x="289" y="110"/>
                    <a:pt x="289" y="110"/>
                  </a:cubicBezTo>
                  <a:cubicBezTo>
                    <a:pt x="292" y="110"/>
                    <a:pt x="294" y="112"/>
                    <a:pt x="294" y="114"/>
                  </a:cubicBezTo>
                  <a:lnTo>
                    <a:pt x="294" y="121"/>
                  </a:lnTo>
                  <a:close/>
                  <a:moveTo>
                    <a:pt x="360" y="127"/>
                  </a:moveTo>
                  <a:cubicBezTo>
                    <a:pt x="360" y="127"/>
                    <a:pt x="360" y="127"/>
                    <a:pt x="360" y="127"/>
                  </a:cubicBezTo>
                  <a:cubicBezTo>
                    <a:pt x="343" y="127"/>
                    <a:pt x="328" y="122"/>
                    <a:pt x="322" y="115"/>
                  </a:cubicBezTo>
                  <a:cubicBezTo>
                    <a:pt x="320" y="112"/>
                    <a:pt x="321" y="109"/>
                    <a:pt x="325" y="109"/>
                  </a:cubicBezTo>
                  <a:cubicBezTo>
                    <a:pt x="331" y="108"/>
                    <a:pt x="348" y="108"/>
                    <a:pt x="356" y="102"/>
                  </a:cubicBezTo>
                  <a:cubicBezTo>
                    <a:pt x="370" y="106"/>
                    <a:pt x="380" y="112"/>
                    <a:pt x="388" y="121"/>
                  </a:cubicBezTo>
                  <a:cubicBezTo>
                    <a:pt x="382" y="125"/>
                    <a:pt x="371" y="127"/>
                    <a:pt x="360" y="127"/>
                  </a:cubicBezTo>
                  <a:close/>
                  <a:moveTo>
                    <a:pt x="156" y="135"/>
                  </a:moveTo>
                  <a:cubicBezTo>
                    <a:pt x="153" y="135"/>
                    <a:pt x="150" y="130"/>
                    <a:pt x="150" y="124"/>
                  </a:cubicBezTo>
                  <a:cubicBezTo>
                    <a:pt x="150" y="117"/>
                    <a:pt x="153" y="112"/>
                    <a:pt x="156" y="112"/>
                  </a:cubicBezTo>
                  <a:cubicBezTo>
                    <a:pt x="160" y="112"/>
                    <a:pt x="163" y="117"/>
                    <a:pt x="163" y="124"/>
                  </a:cubicBezTo>
                  <a:cubicBezTo>
                    <a:pt x="163" y="130"/>
                    <a:pt x="160" y="135"/>
                    <a:pt x="156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7580313" y="160972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文本框 47"/>
          <p:cNvSpPr txBox="1">
            <a:spLocks noChangeArrowheads="1"/>
          </p:cNvSpPr>
          <p:nvPr/>
        </p:nvSpPr>
        <p:spPr bwMode="auto">
          <a:xfrm>
            <a:off x="7580313" y="3278188"/>
            <a:ext cx="391318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7580313" y="471487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KSO_Shape"/>
          <p:cNvSpPr>
            <a:spLocks/>
          </p:cNvSpPr>
          <p:nvPr/>
        </p:nvSpPr>
        <p:spPr bwMode="auto">
          <a:xfrm>
            <a:off x="6129338" y="1654175"/>
            <a:ext cx="1117600" cy="1068388"/>
          </a:xfrm>
          <a:custGeom>
            <a:avLst/>
            <a:gdLst>
              <a:gd name="T0" fmla="*/ 859152 w 2887663"/>
              <a:gd name="T1" fmla="*/ 1613541 h 2762250"/>
              <a:gd name="T2" fmla="*/ 660904 w 2887663"/>
              <a:gd name="T3" fmla="*/ 1631599 h 2762250"/>
              <a:gd name="T4" fmla="*/ 582760 w 2887663"/>
              <a:gd name="T5" fmla="*/ 1615068 h 2762250"/>
              <a:gd name="T6" fmla="*/ 995462 w 2887663"/>
              <a:gd name="T7" fmla="*/ 1633083 h 2762250"/>
              <a:gd name="T8" fmla="*/ 794773 w 2887663"/>
              <a:gd name="T9" fmla="*/ 1314259 h 2762250"/>
              <a:gd name="T10" fmla="*/ 610807 w 2887663"/>
              <a:gd name="T11" fmla="*/ 1237111 h 2762250"/>
              <a:gd name="T12" fmla="*/ 1010000 w 2887663"/>
              <a:gd name="T13" fmla="*/ 1258119 h 2762250"/>
              <a:gd name="T14" fmla="*/ 971706 w 2887663"/>
              <a:gd name="T15" fmla="*/ 1228164 h 2762250"/>
              <a:gd name="T16" fmla="*/ 1592768 w 2887663"/>
              <a:gd name="T17" fmla="*/ 1051361 h 2762250"/>
              <a:gd name="T18" fmla="*/ 1541332 w 2887663"/>
              <a:gd name="T19" fmla="*/ 1069171 h 2762250"/>
              <a:gd name="T20" fmla="*/ 1858757 w 2887663"/>
              <a:gd name="T21" fmla="*/ 1072313 h 2762250"/>
              <a:gd name="T22" fmla="*/ 1791171 w 2887663"/>
              <a:gd name="T23" fmla="*/ 1051365 h 2762250"/>
              <a:gd name="T24" fmla="*/ 1711030 w 2887663"/>
              <a:gd name="T25" fmla="*/ 968622 h 2762250"/>
              <a:gd name="T26" fmla="*/ 151645 w 2887663"/>
              <a:gd name="T27" fmla="*/ 762046 h 2762250"/>
              <a:gd name="T28" fmla="*/ 981201 w 2887663"/>
              <a:gd name="T29" fmla="*/ 768990 h 2762250"/>
              <a:gd name="T30" fmla="*/ 971764 w 2887663"/>
              <a:gd name="T31" fmla="*/ 1009888 h 2762250"/>
              <a:gd name="T32" fmla="*/ 1026917 w 2887663"/>
              <a:gd name="T33" fmla="*/ 1583646 h 2762250"/>
              <a:gd name="T34" fmla="*/ 718440 w 2887663"/>
              <a:gd name="T35" fmla="*/ 1721482 h 2762250"/>
              <a:gd name="T36" fmla="*/ 610651 w 2887663"/>
              <a:gd name="T37" fmla="*/ 1478698 h 2762250"/>
              <a:gd name="T38" fmla="*/ 560741 w 2887663"/>
              <a:gd name="T39" fmla="*/ 1185640 h 2762250"/>
              <a:gd name="T40" fmla="*/ 815324 w 2887663"/>
              <a:gd name="T41" fmla="*/ 771713 h 2762250"/>
              <a:gd name="T42" fmla="*/ 136146 w 2887663"/>
              <a:gd name="T43" fmla="*/ 816029 h 2762250"/>
              <a:gd name="T44" fmla="*/ 1067177 w 2887663"/>
              <a:gd name="T45" fmla="*/ 813407 h 2762250"/>
              <a:gd name="T46" fmla="*/ 1528817 w 2887663"/>
              <a:gd name="T47" fmla="*/ 756426 h 2762250"/>
              <a:gd name="T48" fmla="*/ 1840906 w 2887663"/>
              <a:gd name="T49" fmla="*/ 737034 h 2762250"/>
              <a:gd name="T50" fmla="*/ 1292342 w 2887663"/>
              <a:gd name="T51" fmla="*/ 568311 h 2762250"/>
              <a:gd name="T52" fmla="*/ 47127 w 2887663"/>
              <a:gd name="T53" fmla="*/ 541498 h 2762250"/>
              <a:gd name="T54" fmla="*/ 1204370 w 2887663"/>
              <a:gd name="T55" fmla="*/ 510077 h 2762250"/>
              <a:gd name="T56" fmla="*/ 1155777 w 2887663"/>
              <a:gd name="T57" fmla="*/ 521860 h 2762250"/>
              <a:gd name="T58" fmla="*/ 1096152 w 2887663"/>
              <a:gd name="T59" fmla="*/ 532321 h 2762250"/>
              <a:gd name="T60" fmla="*/ 1242636 w 2887663"/>
              <a:gd name="T61" fmla="*/ 504891 h 2762250"/>
              <a:gd name="T62" fmla="*/ 870122 w 2887663"/>
              <a:gd name="T63" fmla="*/ 534990 h 2762250"/>
              <a:gd name="T64" fmla="*/ 913650 w 2887663"/>
              <a:gd name="T65" fmla="*/ 644448 h 2762250"/>
              <a:gd name="T66" fmla="*/ 779299 w 2887663"/>
              <a:gd name="T67" fmla="*/ 746385 h 2762250"/>
              <a:gd name="T68" fmla="*/ 691197 w 2887663"/>
              <a:gd name="T69" fmla="*/ 575724 h 2762250"/>
              <a:gd name="T70" fmla="*/ 1168871 w 2887663"/>
              <a:gd name="T71" fmla="*/ 480811 h 2762250"/>
              <a:gd name="T72" fmla="*/ 1840343 w 2887663"/>
              <a:gd name="T73" fmla="*/ 706985 h 2762250"/>
              <a:gd name="T74" fmla="*/ 1885331 w 2887663"/>
              <a:gd name="T75" fmla="*/ 1036912 h 2762250"/>
              <a:gd name="T76" fmla="*/ 1588622 w 2887663"/>
              <a:gd name="T77" fmla="*/ 1119655 h 2762250"/>
              <a:gd name="T78" fmla="*/ 1576695 w 2887663"/>
              <a:gd name="T79" fmla="*/ 720602 h 2762250"/>
              <a:gd name="T80" fmla="*/ 1493833 w 2887663"/>
              <a:gd name="T81" fmla="*/ 411832 h 2762250"/>
              <a:gd name="T82" fmla="*/ 1275484 w 2887663"/>
              <a:gd name="T83" fmla="*/ 362396 h 2762250"/>
              <a:gd name="T84" fmla="*/ 1107388 w 2887663"/>
              <a:gd name="T85" fmla="*/ 362576 h 2762250"/>
              <a:gd name="T86" fmla="*/ 326123 w 2887663"/>
              <a:gd name="T87" fmla="*/ 320344 h 2762250"/>
              <a:gd name="T88" fmla="*/ 258049 w 2887663"/>
              <a:gd name="T89" fmla="*/ 723731 h 2762250"/>
              <a:gd name="T90" fmla="*/ 204010 w 2887663"/>
              <a:gd name="T91" fmla="*/ 839314 h 2762250"/>
              <a:gd name="T92" fmla="*/ 59276 w 2887663"/>
              <a:gd name="T93" fmla="*/ 675484 h 2762250"/>
              <a:gd name="T94" fmla="*/ 32256 w 2887663"/>
              <a:gd name="T95" fmla="*/ 329155 h 2762250"/>
              <a:gd name="T96" fmla="*/ 1290906 w 2887663"/>
              <a:gd name="T97" fmla="*/ 155423 h 2762250"/>
              <a:gd name="T98" fmla="*/ 1253293 w 2887663"/>
              <a:gd name="T99" fmla="*/ 489815 h 2762250"/>
              <a:gd name="T100" fmla="*/ 1112660 w 2887663"/>
              <a:gd name="T101" fmla="*/ 568754 h 2762250"/>
              <a:gd name="T102" fmla="*/ 1105555 w 2887663"/>
              <a:gd name="T103" fmla="*/ 323142 h 2762250"/>
              <a:gd name="T104" fmla="*/ 1200843 w 2887663"/>
              <a:gd name="T105" fmla="*/ 214889 h 2762250"/>
              <a:gd name="T106" fmla="*/ 1747182 w 2887663"/>
              <a:gd name="T107" fmla="*/ 188111 h 2762250"/>
              <a:gd name="T108" fmla="*/ 1769224 w 2887663"/>
              <a:gd name="T109" fmla="*/ 298086 h 2762250"/>
              <a:gd name="T110" fmla="*/ 1613878 w 2887663"/>
              <a:gd name="T111" fmla="*/ 273578 h 2762250"/>
              <a:gd name="T112" fmla="*/ 1622904 w 2887663"/>
              <a:gd name="T113" fmla="*/ 148101 h 2762250"/>
              <a:gd name="T114" fmla="*/ 198167 w 2887663"/>
              <a:gd name="T115" fmla="*/ 155541 h 2762250"/>
              <a:gd name="T116" fmla="*/ 216304 w 2887663"/>
              <a:gd name="T117" fmla="*/ 266289 h 2762250"/>
              <a:gd name="T118" fmla="*/ 120615 w 2887663"/>
              <a:gd name="T119" fmla="*/ 174765 h 2762250"/>
              <a:gd name="T120" fmla="*/ 1223671 w 2887663"/>
              <a:gd name="T121" fmla="*/ 34092 h 2762250"/>
              <a:gd name="T122" fmla="*/ 1232241 w 2887663"/>
              <a:gd name="T123" fmla="*/ 84078 h 2762250"/>
              <a:gd name="T124" fmla="*/ 1135246 w 2887663"/>
              <a:gd name="T125" fmla="*/ 56889 h 27622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887663" h="2762250">
                <a:moveTo>
                  <a:pt x="873134" y="2527300"/>
                </a:moveTo>
                <a:lnTo>
                  <a:pt x="877887" y="2538366"/>
                </a:lnTo>
                <a:lnTo>
                  <a:pt x="723573" y="2601913"/>
                </a:lnTo>
                <a:lnTo>
                  <a:pt x="719137" y="2590848"/>
                </a:lnTo>
                <a:lnTo>
                  <a:pt x="873134" y="2527300"/>
                </a:lnTo>
                <a:close/>
                <a:moveTo>
                  <a:pt x="1277937" y="2406650"/>
                </a:moveTo>
                <a:lnTo>
                  <a:pt x="1369498" y="2406650"/>
                </a:lnTo>
                <a:lnTo>
                  <a:pt x="1373617" y="2409226"/>
                </a:lnTo>
                <a:lnTo>
                  <a:pt x="1384072" y="2416632"/>
                </a:lnTo>
                <a:lnTo>
                  <a:pt x="1390725" y="2421462"/>
                </a:lnTo>
                <a:lnTo>
                  <a:pt x="1398012" y="2426935"/>
                </a:lnTo>
                <a:lnTo>
                  <a:pt x="1404665" y="2432409"/>
                </a:lnTo>
                <a:lnTo>
                  <a:pt x="1411318" y="2438527"/>
                </a:lnTo>
                <a:lnTo>
                  <a:pt x="1417021" y="2444645"/>
                </a:lnTo>
                <a:lnTo>
                  <a:pt x="1419556" y="2447865"/>
                </a:lnTo>
                <a:lnTo>
                  <a:pt x="1421457" y="2450763"/>
                </a:lnTo>
                <a:lnTo>
                  <a:pt x="1423358" y="2453661"/>
                </a:lnTo>
                <a:lnTo>
                  <a:pt x="1424625" y="2456559"/>
                </a:lnTo>
                <a:lnTo>
                  <a:pt x="1425258" y="2459135"/>
                </a:lnTo>
                <a:lnTo>
                  <a:pt x="1425575" y="2461389"/>
                </a:lnTo>
                <a:lnTo>
                  <a:pt x="1425258" y="2464287"/>
                </a:lnTo>
                <a:lnTo>
                  <a:pt x="1423991" y="2466219"/>
                </a:lnTo>
                <a:lnTo>
                  <a:pt x="1422724" y="2468473"/>
                </a:lnTo>
                <a:lnTo>
                  <a:pt x="1419872" y="2469761"/>
                </a:lnTo>
                <a:lnTo>
                  <a:pt x="1417021" y="2471371"/>
                </a:lnTo>
                <a:lnTo>
                  <a:pt x="1412902" y="2472981"/>
                </a:lnTo>
                <a:lnTo>
                  <a:pt x="1408150" y="2473625"/>
                </a:lnTo>
                <a:lnTo>
                  <a:pt x="1402131" y="2474591"/>
                </a:lnTo>
                <a:lnTo>
                  <a:pt x="1394844" y="2474913"/>
                </a:lnTo>
                <a:lnTo>
                  <a:pt x="1387874" y="2474913"/>
                </a:lnTo>
                <a:lnTo>
                  <a:pt x="1380904" y="2474591"/>
                </a:lnTo>
                <a:lnTo>
                  <a:pt x="1374567" y="2473303"/>
                </a:lnTo>
                <a:lnTo>
                  <a:pt x="1368548" y="2472337"/>
                </a:lnTo>
                <a:lnTo>
                  <a:pt x="1362528" y="2471049"/>
                </a:lnTo>
                <a:lnTo>
                  <a:pt x="1357459" y="2469117"/>
                </a:lnTo>
                <a:lnTo>
                  <a:pt x="1351756" y="2467185"/>
                </a:lnTo>
                <a:lnTo>
                  <a:pt x="1347004" y="2464931"/>
                </a:lnTo>
                <a:lnTo>
                  <a:pt x="1341618" y="2462677"/>
                </a:lnTo>
                <a:lnTo>
                  <a:pt x="1332113" y="2456881"/>
                </a:lnTo>
                <a:lnTo>
                  <a:pt x="1323242" y="2451085"/>
                </a:lnTo>
                <a:lnTo>
                  <a:pt x="1314055" y="2444645"/>
                </a:lnTo>
                <a:lnTo>
                  <a:pt x="1310570" y="2442069"/>
                </a:lnTo>
                <a:lnTo>
                  <a:pt x="1307718" y="2440781"/>
                </a:lnTo>
                <a:lnTo>
                  <a:pt x="1306768" y="2440781"/>
                </a:lnTo>
                <a:lnTo>
                  <a:pt x="1305817" y="2440781"/>
                </a:lnTo>
                <a:lnTo>
                  <a:pt x="1305184" y="2441747"/>
                </a:lnTo>
                <a:lnTo>
                  <a:pt x="1304550" y="2442713"/>
                </a:lnTo>
                <a:lnTo>
                  <a:pt x="1304233" y="2444001"/>
                </a:lnTo>
                <a:lnTo>
                  <a:pt x="1303283" y="2444967"/>
                </a:lnTo>
                <a:lnTo>
                  <a:pt x="1302649" y="2444967"/>
                </a:lnTo>
                <a:lnTo>
                  <a:pt x="1302332" y="2445611"/>
                </a:lnTo>
                <a:lnTo>
                  <a:pt x="1291560" y="2444967"/>
                </a:lnTo>
                <a:lnTo>
                  <a:pt x="1286175" y="2444323"/>
                </a:lnTo>
                <a:lnTo>
                  <a:pt x="1283957" y="2444001"/>
                </a:lnTo>
                <a:lnTo>
                  <a:pt x="1282373" y="2443357"/>
                </a:lnTo>
                <a:lnTo>
                  <a:pt x="1280472" y="2434341"/>
                </a:lnTo>
                <a:lnTo>
                  <a:pt x="1279205" y="2426935"/>
                </a:lnTo>
                <a:lnTo>
                  <a:pt x="1278571" y="2421140"/>
                </a:lnTo>
                <a:lnTo>
                  <a:pt x="1278571" y="2416632"/>
                </a:lnTo>
                <a:lnTo>
                  <a:pt x="1278571" y="2413090"/>
                </a:lnTo>
                <a:lnTo>
                  <a:pt x="1278888" y="2411158"/>
                </a:lnTo>
                <a:lnTo>
                  <a:pt x="1279205" y="2409226"/>
                </a:lnTo>
                <a:lnTo>
                  <a:pt x="1277937" y="2406650"/>
                </a:lnTo>
                <a:close/>
                <a:moveTo>
                  <a:pt x="1045692" y="2406650"/>
                </a:moveTo>
                <a:lnTo>
                  <a:pt x="1138237" y="2406650"/>
                </a:lnTo>
                <a:lnTo>
                  <a:pt x="1136956" y="2409226"/>
                </a:lnTo>
                <a:lnTo>
                  <a:pt x="1137277" y="2411158"/>
                </a:lnTo>
                <a:lnTo>
                  <a:pt x="1137597" y="2413090"/>
                </a:lnTo>
                <a:lnTo>
                  <a:pt x="1137597" y="2416632"/>
                </a:lnTo>
                <a:lnTo>
                  <a:pt x="1137597" y="2421140"/>
                </a:lnTo>
                <a:lnTo>
                  <a:pt x="1136956" y="2426935"/>
                </a:lnTo>
                <a:lnTo>
                  <a:pt x="1135675" y="2434341"/>
                </a:lnTo>
                <a:lnTo>
                  <a:pt x="1133754" y="2443357"/>
                </a:lnTo>
                <a:lnTo>
                  <a:pt x="1132153" y="2444001"/>
                </a:lnTo>
                <a:lnTo>
                  <a:pt x="1129911" y="2444323"/>
                </a:lnTo>
                <a:lnTo>
                  <a:pt x="1124147" y="2444967"/>
                </a:lnTo>
                <a:lnTo>
                  <a:pt x="1113580" y="2445611"/>
                </a:lnTo>
                <a:lnTo>
                  <a:pt x="1113260" y="2444967"/>
                </a:lnTo>
                <a:lnTo>
                  <a:pt x="1112619" y="2444967"/>
                </a:lnTo>
                <a:lnTo>
                  <a:pt x="1112299" y="2444001"/>
                </a:lnTo>
                <a:lnTo>
                  <a:pt x="1111338" y="2442713"/>
                </a:lnTo>
                <a:lnTo>
                  <a:pt x="1110698" y="2441747"/>
                </a:lnTo>
                <a:lnTo>
                  <a:pt x="1109737" y="2440781"/>
                </a:lnTo>
                <a:lnTo>
                  <a:pt x="1109097" y="2440781"/>
                </a:lnTo>
                <a:lnTo>
                  <a:pt x="1107816" y="2440781"/>
                </a:lnTo>
                <a:lnTo>
                  <a:pt x="1105254" y="2442069"/>
                </a:lnTo>
                <a:lnTo>
                  <a:pt x="1101411" y="2444645"/>
                </a:lnTo>
                <a:lnTo>
                  <a:pt x="1092445" y="2451085"/>
                </a:lnTo>
                <a:lnTo>
                  <a:pt x="1083479" y="2456881"/>
                </a:lnTo>
                <a:lnTo>
                  <a:pt x="1073872" y="2462677"/>
                </a:lnTo>
                <a:lnTo>
                  <a:pt x="1069069" y="2464931"/>
                </a:lnTo>
                <a:lnTo>
                  <a:pt x="1063625" y="2467185"/>
                </a:lnTo>
                <a:lnTo>
                  <a:pt x="1057861" y="2469117"/>
                </a:lnTo>
                <a:lnTo>
                  <a:pt x="1052737" y="2471049"/>
                </a:lnTo>
                <a:lnTo>
                  <a:pt x="1046653" y="2472337"/>
                </a:lnTo>
                <a:lnTo>
                  <a:pt x="1040569" y="2473303"/>
                </a:lnTo>
                <a:lnTo>
                  <a:pt x="1034164" y="2474591"/>
                </a:lnTo>
                <a:lnTo>
                  <a:pt x="1027119" y="2474913"/>
                </a:lnTo>
                <a:lnTo>
                  <a:pt x="1020394" y="2474913"/>
                </a:lnTo>
                <a:lnTo>
                  <a:pt x="1012709" y="2474591"/>
                </a:lnTo>
                <a:lnTo>
                  <a:pt x="1006625" y="2473625"/>
                </a:lnTo>
                <a:lnTo>
                  <a:pt x="1001821" y="2472981"/>
                </a:lnTo>
                <a:lnTo>
                  <a:pt x="997658" y="2471371"/>
                </a:lnTo>
                <a:lnTo>
                  <a:pt x="994456" y="2469761"/>
                </a:lnTo>
                <a:lnTo>
                  <a:pt x="991894" y="2468473"/>
                </a:lnTo>
                <a:lnTo>
                  <a:pt x="990293" y="2466219"/>
                </a:lnTo>
                <a:lnTo>
                  <a:pt x="989332" y="2464287"/>
                </a:lnTo>
                <a:lnTo>
                  <a:pt x="989012" y="2461389"/>
                </a:lnTo>
                <a:lnTo>
                  <a:pt x="989332" y="2459135"/>
                </a:lnTo>
                <a:lnTo>
                  <a:pt x="989973" y="2456559"/>
                </a:lnTo>
                <a:lnTo>
                  <a:pt x="991254" y="2453661"/>
                </a:lnTo>
                <a:lnTo>
                  <a:pt x="993175" y="2450763"/>
                </a:lnTo>
                <a:lnTo>
                  <a:pt x="995417" y="2447865"/>
                </a:lnTo>
                <a:lnTo>
                  <a:pt x="997658" y="2444645"/>
                </a:lnTo>
                <a:lnTo>
                  <a:pt x="1003422" y="2438527"/>
                </a:lnTo>
                <a:lnTo>
                  <a:pt x="1010147" y="2432409"/>
                </a:lnTo>
                <a:lnTo>
                  <a:pt x="1017192" y="2426935"/>
                </a:lnTo>
                <a:lnTo>
                  <a:pt x="1024237" y="2421462"/>
                </a:lnTo>
                <a:lnTo>
                  <a:pt x="1030962" y="2416632"/>
                </a:lnTo>
                <a:lnTo>
                  <a:pt x="1041529" y="2409226"/>
                </a:lnTo>
                <a:lnTo>
                  <a:pt x="1045692" y="2406650"/>
                </a:lnTo>
                <a:close/>
                <a:moveTo>
                  <a:pt x="1201246" y="2330132"/>
                </a:moveTo>
                <a:lnTo>
                  <a:pt x="1182492" y="2330450"/>
                </a:lnTo>
                <a:lnTo>
                  <a:pt x="1164372" y="2331085"/>
                </a:lnTo>
                <a:lnTo>
                  <a:pt x="1157061" y="2331720"/>
                </a:lnTo>
                <a:lnTo>
                  <a:pt x="1155472" y="2331720"/>
                </a:lnTo>
                <a:lnTo>
                  <a:pt x="1153565" y="2344420"/>
                </a:lnTo>
                <a:lnTo>
                  <a:pt x="1148796" y="2388235"/>
                </a:lnTo>
                <a:lnTo>
                  <a:pt x="1139896" y="2388235"/>
                </a:lnTo>
                <a:lnTo>
                  <a:pt x="1042943" y="2389822"/>
                </a:lnTo>
                <a:lnTo>
                  <a:pt x="1039764" y="2347277"/>
                </a:lnTo>
                <a:lnTo>
                  <a:pt x="1022280" y="2352040"/>
                </a:lnTo>
                <a:lnTo>
                  <a:pt x="1005115" y="2356802"/>
                </a:lnTo>
                <a:lnTo>
                  <a:pt x="989539" y="2361565"/>
                </a:lnTo>
                <a:lnTo>
                  <a:pt x="974281" y="2367280"/>
                </a:lnTo>
                <a:lnTo>
                  <a:pt x="960930" y="2372995"/>
                </a:lnTo>
                <a:lnTo>
                  <a:pt x="947579" y="2379027"/>
                </a:lnTo>
                <a:lnTo>
                  <a:pt x="935817" y="2385377"/>
                </a:lnTo>
                <a:lnTo>
                  <a:pt x="925009" y="2391727"/>
                </a:lnTo>
                <a:lnTo>
                  <a:pt x="915791" y="2398395"/>
                </a:lnTo>
                <a:lnTo>
                  <a:pt x="907208" y="2405380"/>
                </a:lnTo>
                <a:lnTo>
                  <a:pt x="903711" y="2409190"/>
                </a:lnTo>
                <a:lnTo>
                  <a:pt x="900215" y="2412365"/>
                </a:lnTo>
                <a:lnTo>
                  <a:pt x="896718" y="2415857"/>
                </a:lnTo>
                <a:lnTo>
                  <a:pt x="894175" y="2419667"/>
                </a:lnTo>
                <a:lnTo>
                  <a:pt x="891632" y="2422842"/>
                </a:lnTo>
                <a:lnTo>
                  <a:pt x="889407" y="2426335"/>
                </a:lnTo>
                <a:lnTo>
                  <a:pt x="887500" y="2430145"/>
                </a:lnTo>
                <a:lnTo>
                  <a:pt x="885910" y="2433637"/>
                </a:lnTo>
                <a:lnTo>
                  <a:pt x="884639" y="2437130"/>
                </a:lnTo>
                <a:lnTo>
                  <a:pt x="884003" y="2440622"/>
                </a:lnTo>
                <a:lnTo>
                  <a:pt x="883367" y="2444432"/>
                </a:lnTo>
                <a:lnTo>
                  <a:pt x="883367" y="2447925"/>
                </a:lnTo>
                <a:lnTo>
                  <a:pt x="883367" y="2451100"/>
                </a:lnTo>
                <a:lnTo>
                  <a:pt x="883685" y="2454592"/>
                </a:lnTo>
                <a:lnTo>
                  <a:pt x="884639" y="2457450"/>
                </a:lnTo>
                <a:lnTo>
                  <a:pt x="885592" y="2460942"/>
                </a:lnTo>
                <a:lnTo>
                  <a:pt x="887182" y="2464435"/>
                </a:lnTo>
                <a:lnTo>
                  <a:pt x="888771" y="2467610"/>
                </a:lnTo>
                <a:lnTo>
                  <a:pt x="890678" y="2471102"/>
                </a:lnTo>
                <a:lnTo>
                  <a:pt x="892903" y="2473960"/>
                </a:lnTo>
                <a:lnTo>
                  <a:pt x="898307" y="2480945"/>
                </a:lnTo>
                <a:lnTo>
                  <a:pt x="904665" y="2487295"/>
                </a:lnTo>
                <a:lnTo>
                  <a:pt x="912294" y="2493645"/>
                </a:lnTo>
                <a:lnTo>
                  <a:pt x="920877" y="2499995"/>
                </a:lnTo>
                <a:lnTo>
                  <a:pt x="930413" y="2506027"/>
                </a:lnTo>
                <a:lnTo>
                  <a:pt x="940903" y="2512060"/>
                </a:lnTo>
                <a:lnTo>
                  <a:pt x="952665" y="2518092"/>
                </a:lnTo>
                <a:lnTo>
                  <a:pt x="964426" y="2523807"/>
                </a:lnTo>
                <a:lnTo>
                  <a:pt x="978095" y="2528888"/>
                </a:lnTo>
                <a:lnTo>
                  <a:pt x="992082" y="2533968"/>
                </a:lnTo>
                <a:lnTo>
                  <a:pt x="1006704" y="2538730"/>
                </a:lnTo>
                <a:lnTo>
                  <a:pt x="1022598" y="2543175"/>
                </a:lnTo>
                <a:lnTo>
                  <a:pt x="1041671" y="2548255"/>
                </a:lnTo>
                <a:lnTo>
                  <a:pt x="1062015" y="2552700"/>
                </a:lnTo>
                <a:lnTo>
                  <a:pt x="1083631" y="2556510"/>
                </a:lnTo>
                <a:lnTo>
                  <a:pt x="1105247" y="2559368"/>
                </a:lnTo>
                <a:lnTo>
                  <a:pt x="1128452" y="2562225"/>
                </a:lnTo>
                <a:lnTo>
                  <a:pt x="1151975" y="2564130"/>
                </a:lnTo>
                <a:lnTo>
                  <a:pt x="1176452" y="2565083"/>
                </a:lnTo>
                <a:lnTo>
                  <a:pt x="1201246" y="2565400"/>
                </a:lnTo>
                <a:lnTo>
                  <a:pt x="1222862" y="2565083"/>
                </a:lnTo>
                <a:lnTo>
                  <a:pt x="1243524" y="2564448"/>
                </a:lnTo>
                <a:lnTo>
                  <a:pt x="1264187" y="2562860"/>
                </a:lnTo>
                <a:lnTo>
                  <a:pt x="1283895" y="2560955"/>
                </a:lnTo>
                <a:lnTo>
                  <a:pt x="1303286" y="2558733"/>
                </a:lnTo>
                <a:lnTo>
                  <a:pt x="1321723" y="2555558"/>
                </a:lnTo>
                <a:lnTo>
                  <a:pt x="1339842" y="2552700"/>
                </a:lnTo>
                <a:lnTo>
                  <a:pt x="1357643" y="2548890"/>
                </a:lnTo>
                <a:lnTo>
                  <a:pt x="1374173" y="2544763"/>
                </a:lnTo>
                <a:lnTo>
                  <a:pt x="1390385" y="2540635"/>
                </a:lnTo>
                <a:lnTo>
                  <a:pt x="1405325" y="2535873"/>
                </a:lnTo>
                <a:lnTo>
                  <a:pt x="1419630" y="2530793"/>
                </a:lnTo>
                <a:lnTo>
                  <a:pt x="1431073" y="2526347"/>
                </a:lnTo>
                <a:lnTo>
                  <a:pt x="1441881" y="2521902"/>
                </a:lnTo>
                <a:lnTo>
                  <a:pt x="1452053" y="2516822"/>
                </a:lnTo>
                <a:lnTo>
                  <a:pt x="1461590" y="2512060"/>
                </a:lnTo>
                <a:lnTo>
                  <a:pt x="1470490" y="2507297"/>
                </a:lnTo>
                <a:lnTo>
                  <a:pt x="1478437" y="2502217"/>
                </a:lnTo>
                <a:lnTo>
                  <a:pt x="1486066" y="2497137"/>
                </a:lnTo>
                <a:lnTo>
                  <a:pt x="1492742" y="2491740"/>
                </a:lnTo>
                <a:lnTo>
                  <a:pt x="1499099" y="2486025"/>
                </a:lnTo>
                <a:lnTo>
                  <a:pt x="1504503" y="2480945"/>
                </a:lnTo>
                <a:lnTo>
                  <a:pt x="1508954" y="2475230"/>
                </a:lnTo>
                <a:lnTo>
                  <a:pt x="1512768" y="2469832"/>
                </a:lnTo>
                <a:lnTo>
                  <a:pt x="1515629" y="2464435"/>
                </a:lnTo>
                <a:lnTo>
                  <a:pt x="1517854" y="2458720"/>
                </a:lnTo>
                <a:lnTo>
                  <a:pt x="1519126" y="2453322"/>
                </a:lnTo>
                <a:lnTo>
                  <a:pt x="1519444" y="2447925"/>
                </a:lnTo>
                <a:lnTo>
                  <a:pt x="1519126" y="2442845"/>
                </a:lnTo>
                <a:lnTo>
                  <a:pt x="1518490" y="2438082"/>
                </a:lnTo>
                <a:lnTo>
                  <a:pt x="1516583" y="2433002"/>
                </a:lnTo>
                <a:lnTo>
                  <a:pt x="1514358" y="2427922"/>
                </a:lnTo>
                <a:lnTo>
                  <a:pt x="1511179" y="2422842"/>
                </a:lnTo>
                <a:lnTo>
                  <a:pt x="1507364" y="2418080"/>
                </a:lnTo>
                <a:lnTo>
                  <a:pt x="1503232" y="2413317"/>
                </a:lnTo>
                <a:lnTo>
                  <a:pt x="1498464" y="2408237"/>
                </a:lnTo>
                <a:lnTo>
                  <a:pt x="1493060" y="2403475"/>
                </a:lnTo>
                <a:lnTo>
                  <a:pt x="1487020" y="2399030"/>
                </a:lnTo>
                <a:lnTo>
                  <a:pt x="1480662" y="2393950"/>
                </a:lnTo>
                <a:lnTo>
                  <a:pt x="1473669" y="2389505"/>
                </a:lnTo>
                <a:lnTo>
                  <a:pt x="1465722" y="2385060"/>
                </a:lnTo>
                <a:lnTo>
                  <a:pt x="1457775" y="2380615"/>
                </a:lnTo>
                <a:lnTo>
                  <a:pt x="1448557" y="2376487"/>
                </a:lnTo>
                <a:lnTo>
                  <a:pt x="1439656" y="2372360"/>
                </a:lnTo>
                <a:lnTo>
                  <a:pt x="1424716" y="2365692"/>
                </a:lnTo>
                <a:lnTo>
                  <a:pt x="1408504" y="2360295"/>
                </a:lnTo>
                <a:lnTo>
                  <a:pt x="1391020" y="2354897"/>
                </a:lnTo>
                <a:lnTo>
                  <a:pt x="1372583" y="2350135"/>
                </a:lnTo>
                <a:lnTo>
                  <a:pt x="1369722" y="2389822"/>
                </a:lnTo>
                <a:lnTo>
                  <a:pt x="1268319" y="2389822"/>
                </a:lnTo>
                <a:lnTo>
                  <a:pt x="1260690" y="2332355"/>
                </a:lnTo>
                <a:lnTo>
                  <a:pt x="1246385" y="2331720"/>
                </a:lnTo>
                <a:lnTo>
                  <a:pt x="1231763" y="2330767"/>
                </a:lnTo>
                <a:lnTo>
                  <a:pt x="1216823" y="2330450"/>
                </a:lnTo>
                <a:lnTo>
                  <a:pt x="1201246" y="2330132"/>
                </a:lnTo>
                <a:close/>
                <a:moveTo>
                  <a:pt x="1861529" y="2074863"/>
                </a:moveTo>
                <a:lnTo>
                  <a:pt x="1868488" y="2085078"/>
                </a:lnTo>
                <a:lnTo>
                  <a:pt x="1702093" y="2192338"/>
                </a:lnTo>
                <a:lnTo>
                  <a:pt x="1695450" y="2181803"/>
                </a:lnTo>
                <a:lnTo>
                  <a:pt x="1861529" y="2074863"/>
                </a:lnTo>
                <a:close/>
                <a:moveTo>
                  <a:pt x="1219048" y="2005330"/>
                </a:moveTo>
                <a:lnTo>
                  <a:pt x="1186942" y="2065337"/>
                </a:lnTo>
                <a:lnTo>
                  <a:pt x="1161512" y="2280602"/>
                </a:lnTo>
                <a:lnTo>
                  <a:pt x="1180902" y="2279650"/>
                </a:lnTo>
                <a:lnTo>
                  <a:pt x="1201246" y="2279332"/>
                </a:lnTo>
                <a:lnTo>
                  <a:pt x="1214915" y="2279650"/>
                </a:lnTo>
                <a:lnTo>
                  <a:pt x="1227948" y="2279967"/>
                </a:lnTo>
                <a:lnTo>
                  <a:pt x="1254332" y="2281237"/>
                </a:lnTo>
                <a:lnTo>
                  <a:pt x="1219048" y="2005330"/>
                </a:lnTo>
                <a:close/>
                <a:moveTo>
                  <a:pt x="1196160" y="1991360"/>
                </a:moveTo>
                <a:lnTo>
                  <a:pt x="1191074" y="2032000"/>
                </a:lnTo>
                <a:lnTo>
                  <a:pt x="1212690" y="1991360"/>
                </a:lnTo>
                <a:lnTo>
                  <a:pt x="1208876" y="1991677"/>
                </a:lnTo>
                <a:lnTo>
                  <a:pt x="1204743" y="1991995"/>
                </a:lnTo>
                <a:lnTo>
                  <a:pt x="1200293" y="1991677"/>
                </a:lnTo>
                <a:lnTo>
                  <a:pt x="1196160" y="1991360"/>
                </a:lnTo>
                <a:close/>
                <a:moveTo>
                  <a:pt x="751423" y="1981200"/>
                </a:moveTo>
                <a:lnTo>
                  <a:pt x="838200" y="2111073"/>
                </a:lnTo>
                <a:lnTo>
                  <a:pt x="828139" y="2117725"/>
                </a:lnTo>
                <a:lnTo>
                  <a:pt x="741362" y="1987852"/>
                </a:lnTo>
                <a:lnTo>
                  <a:pt x="751423" y="1981200"/>
                </a:lnTo>
                <a:close/>
                <a:moveTo>
                  <a:pt x="2195208" y="1862138"/>
                </a:moveTo>
                <a:lnTo>
                  <a:pt x="2201863" y="1872672"/>
                </a:lnTo>
                <a:lnTo>
                  <a:pt x="2035164" y="1979613"/>
                </a:lnTo>
                <a:lnTo>
                  <a:pt x="2028825" y="1969398"/>
                </a:lnTo>
                <a:lnTo>
                  <a:pt x="2195208" y="1862138"/>
                </a:lnTo>
                <a:close/>
                <a:moveTo>
                  <a:pt x="857250" y="1828800"/>
                </a:moveTo>
                <a:lnTo>
                  <a:pt x="932616" y="1842554"/>
                </a:lnTo>
                <a:lnTo>
                  <a:pt x="934861" y="1843179"/>
                </a:lnTo>
                <a:lnTo>
                  <a:pt x="937106" y="1844430"/>
                </a:lnTo>
                <a:lnTo>
                  <a:pt x="939351" y="1846305"/>
                </a:lnTo>
                <a:lnTo>
                  <a:pt x="940955" y="1848806"/>
                </a:lnTo>
                <a:lnTo>
                  <a:pt x="942879" y="1851307"/>
                </a:lnTo>
                <a:lnTo>
                  <a:pt x="944162" y="1854745"/>
                </a:lnTo>
                <a:lnTo>
                  <a:pt x="945445" y="1858497"/>
                </a:lnTo>
                <a:lnTo>
                  <a:pt x="946407" y="1862560"/>
                </a:lnTo>
                <a:lnTo>
                  <a:pt x="948972" y="1871313"/>
                </a:lnTo>
                <a:lnTo>
                  <a:pt x="950255" y="1880691"/>
                </a:lnTo>
                <a:lnTo>
                  <a:pt x="952500" y="1899134"/>
                </a:lnTo>
                <a:lnTo>
                  <a:pt x="952500" y="1902886"/>
                </a:lnTo>
                <a:lnTo>
                  <a:pt x="952180" y="1905386"/>
                </a:lnTo>
                <a:lnTo>
                  <a:pt x="951859" y="1906949"/>
                </a:lnTo>
                <a:lnTo>
                  <a:pt x="951217" y="1907262"/>
                </a:lnTo>
                <a:lnTo>
                  <a:pt x="950576" y="1907262"/>
                </a:lnTo>
                <a:lnTo>
                  <a:pt x="949293" y="1907262"/>
                </a:lnTo>
                <a:lnTo>
                  <a:pt x="947690" y="1906324"/>
                </a:lnTo>
                <a:lnTo>
                  <a:pt x="945765" y="1904761"/>
                </a:lnTo>
                <a:lnTo>
                  <a:pt x="943841" y="1902886"/>
                </a:lnTo>
                <a:lnTo>
                  <a:pt x="939993" y="1897571"/>
                </a:lnTo>
                <a:lnTo>
                  <a:pt x="937106" y="1892257"/>
                </a:lnTo>
                <a:lnTo>
                  <a:pt x="935503" y="1889131"/>
                </a:lnTo>
                <a:lnTo>
                  <a:pt x="934541" y="1886318"/>
                </a:lnTo>
                <a:lnTo>
                  <a:pt x="933899" y="1883504"/>
                </a:lnTo>
                <a:lnTo>
                  <a:pt x="933579" y="1881316"/>
                </a:lnTo>
                <a:lnTo>
                  <a:pt x="933579" y="1879441"/>
                </a:lnTo>
                <a:lnTo>
                  <a:pt x="933258" y="1878190"/>
                </a:lnTo>
                <a:lnTo>
                  <a:pt x="932937" y="1876627"/>
                </a:lnTo>
                <a:lnTo>
                  <a:pt x="931975" y="1875064"/>
                </a:lnTo>
                <a:lnTo>
                  <a:pt x="931334" y="1874439"/>
                </a:lnTo>
                <a:lnTo>
                  <a:pt x="930692" y="1873501"/>
                </a:lnTo>
                <a:lnTo>
                  <a:pt x="929409" y="1873189"/>
                </a:lnTo>
                <a:lnTo>
                  <a:pt x="928768" y="1873189"/>
                </a:lnTo>
                <a:lnTo>
                  <a:pt x="927485" y="1873501"/>
                </a:lnTo>
                <a:lnTo>
                  <a:pt x="926844" y="1874439"/>
                </a:lnTo>
                <a:lnTo>
                  <a:pt x="925882" y="1875064"/>
                </a:lnTo>
                <a:lnTo>
                  <a:pt x="925240" y="1876627"/>
                </a:lnTo>
                <a:lnTo>
                  <a:pt x="924599" y="1878190"/>
                </a:lnTo>
                <a:lnTo>
                  <a:pt x="924278" y="1880378"/>
                </a:lnTo>
                <a:lnTo>
                  <a:pt x="923637" y="1882879"/>
                </a:lnTo>
                <a:lnTo>
                  <a:pt x="923316" y="1885380"/>
                </a:lnTo>
                <a:lnTo>
                  <a:pt x="923316" y="1891319"/>
                </a:lnTo>
                <a:lnTo>
                  <a:pt x="922354" y="1896321"/>
                </a:lnTo>
                <a:lnTo>
                  <a:pt x="921392" y="1898822"/>
                </a:lnTo>
                <a:lnTo>
                  <a:pt x="920430" y="1900697"/>
                </a:lnTo>
                <a:lnTo>
                  <a:pt x="919147" y="1902573"/>
                </a:lnTo>
                <a:lnTo>
                  <a:pt x="917543" y="1904449"/>
                </a:lnTo>
                <a:lnTo>
                  <a:pt x="916260" y="1905699"/>
                </a:lnTo>
                <a:lnTo>
                  <a:pt x="914336" y="1906949"/>
                </a:lnTo>
                <a:lnTo>
                  <a:pt x="912091" y="1908200"/>
                </a:lnTo>
                <a:lnTo>
                  <a:pt x="909846" y="1909138"/>
                </a:lnTo>
                <a:lnTo>
                  <a:pt x="906960" y="1909450"/>
                </a:lnTo>
                <a:lnTo>
                  <a:pt x="904073" y="1909763"/>
                </a:lnTo>
                <a:lnTo>
                  <a:pt x="900546" y="1909763"/>
                </a:lnTo>
                <a:lnTo>
                  <a:pt x="897018" y="1909763"/>
                </a:lnTo>
                <a:lnTo>
                  <a:pt x="894132" y="1909450"/>
                </a:lnTo>
                <a:lnTo>
                  <a:pt x="891245" y="1908512"/>
                </a:lnTo>
                <a:lnTo>
                  <a:pt x="888359" y="1907262"/>
                </a:lnTo>
                <a:lnTo>
                  <a:pt x="885793" y="1905386"/>
                </a:lnTo>
                <a:lnTo>
                  <a:pt x="883548" y="1903511"/>
                </a:lnTo>
                <a:lnTo>
                  <a:pt x="881303" y="1901323"/>
                </a:lnTo>
                <a:lnTo>
                  <a:pt x="879058" y="1898822"/>
                </a:lnTo>
                <a:lnTo>
                  <a:pt x="877134" y="1896321"/>
                </a:lnTo>
                <a:lnTo>
                  <a:pt x="873286" y="1889756"/>
                </a:lnTo>
                <a:lnTo>
                  <a:pt x="870079" y="1882879"/>
                </a:lnTo>
                <a:lnTo>
                  <a:pt x="867192" y="1875690"/>
                </a:lnTo>
                <a:lnTo>
                  <a:pt x="864947" y="1868500"/>
                </a:lnTo>
                <a:lnTo>
                  <a:pt x="863023" y="1860997"/>
                </a:lnTo>
                <a:lnTo>
                  <a:pt x="861099" y="1853495"/>
                </a:lnTo>
                <a:lnTo>
                  <a:pt x="858854" y="1840991"/>
                </a:lnTo>
                <a:lnTo>
                  <a:pt x="857571" y="1832238"/>
                </a:lnTo>
                <a:lnTo>
                  <a:pt x="857250" y="1828800"/>
                </a:lnTo>
                <a:close/>
                <a:moveTo>
                  <a:pt x="1562100" y="1827213"/>
                </a:moveTo>
                <a:lnTo>
                  <a:pt x="1561780" y="1830705"/>
                </a:lnTo>
                <a:lnTo>
                  <a:pt x="1560497" y="1839595"/>
                </a:lnTo>
                <a:lnTo>
                  <a:pt x="1557931" y="1852613"/>
                </a:lnTo>
                <a:lnTo>
                  <a:pt x="1556328" y="1859915"/>
                </a:lnTo>
                <a:lnTo>
                  <a:pt x="1554403" y="1867535"/>
                </a:lnTo>
                <a:lnTo>
                  <a:pt x="1552158" y="1875155"/>
                </a:lnTo>
                <a:lnTo>
                  <a:pt x="1549272" y="1882140"/>
                </a:lnTo>
                <a:lnTo>
                  <a:pt x="1546065" y="1889443"/>
                </a:lnTo>
                <a:lnTo>
                  <a:pt x="1542537" y="1895475"/>
                </a:lnTo>
                <a:lnTo>
                  <a:pt x="1540613" y="1898333"/>
                </a:lnTo>
                <a:lnTo>
                  <a:pt x="1538047" y="1900873"/>
                </a:lnTo>
                <a:lnTo>
                  <a:pt x="1535802" y="1903413"/>
                </a:lnTo>
                <a:lnTo>
                  <a:pt x="1533237" y="1905000"/>
                </a:lnTo>
                <a:lnTo>
                  <a:pt x="1530992" y="1906905"/>
                </a:lnTo>
                <a:lnTo>
                  <a:pt x="1528426" y="1908175"/>
                </a:lnTo>
                <a:lnTo>
                  <a:pt x="1525219" y="1908810"/>
                </a:lnTo>
                <a:lnTo>
                  <a:pt x="1522333" y="1909763"/>
                </a:lnTo>
                <a:lnTo>
                  <a:pt x="1518805" y="1909763"/>
                </a:lnTo>
                <a:lnTo>
                  <a:pt x="1515277" y="1909763"/>
                </a:lnTo>
                <a:lnTo>
                  <a:pt x="1512391" y="1909445"/>
                </a:lnTo>
                <a:lnTo>
                  <a:pt x="1509825" y="1908493"/>
                </a:lnTo>
                <a:lnTo>
                  <a:pt x="1506939" y="1907858"/>
                </a:lnTo>
                <a:lnTo>
                  <a:pt x="1505014" y="1906588"/>
                </a:lnTo>
                <a:lnTo>
                  <a:pt x="1503411" y="1905635"/>
                </a:lnTo>
                <a:lnTo>
                  <a:pt x="1501487" y="1904048"/>
                </a:lnTo>
                <a:lnTo>
                  <a:pt x="1500204" y="1902143"/>
                </a:lnTo>
                <a:lnTo>
                  <a:pt x="1498600" y="1900238"/>
                </a:lnTo>
                <a:lnTo>
                  <a:pt x="1497959" y="1898333"/>
                </a:lnTo>
                <a:lnTo>
                  <a:pt x="1497317" y="1895793"/>
                </a:lnTo>
                <a:lnTo>
                  <a:pt x="1496035" y="1890713"/>
                </a:lnTo>
                <a:lnTo>
                  <a:pt x="1495714" y="1884998"/>
                </a:lnTo>
                <a:lnTo>
                  <a:pt x="1495714" y="1881823"/>
                </a:lnTo>
                <a:lnTo>
                  <a:pt x="1495393" y="1879600"/>
                </a:lnTo>
                <a:lnTo>
                  <a:pt x="1494752" y="1877378"/>
                </a:lnTo>
                <a:lnTo>
                  <a:pt x="1494110" y="1875790"/>
                </a:lnTo>
                <a:lnTo>
                  <a:pt x="1493469" y="1874203"/>
                </a:lnTo>
                <a:lnTo>
                  <a:pt x="1492507" y="1873568"/>
                </a:lnTo>
                <a:lnTo>
                  <a:pt x="1491865" y="1872933"/>
                </a:lnTo>
                <a:lnTo>
                  <a:pt x="1490583" y="1872298"/>
                </a:lnTo>
                <a:lnTo>
                  <a:pt x="1489941" y="1872298"/>
                </a:lnTo>
                <a:lnTo>
                  <a:pt x="1488979" y="1872933"/>
                </a:lnTo>
                <a:lnTo>
                  <a:pt x="1488017" y="1873568"/>
                </a:lnTo>
                <a:lnTo>
                  <a:pt x="1487376" y="1874203"/>
                </a:lnTo>
                <a:lnTo>
                  <a:pt x="1486413" y="1875790"/>
                </a:lnTo>
                <a:lnTo>
                  <a:pt x="1486093" y="1877060"/>
                </a:lnTo>
                <a:lnTo>
                  <a:pt x="1485772" y="1878965"/>
                </a:lnTo>
                <a:lnTo>
                  <a:pt x="1485772" y="1880870"/>
                </a:lnTo>
                <a:lnTo>
                  <a:pt x="1485451" y="1883093"/>
                </a:lnTo>
                <a:lnTo>
                  <a:pt x="1485131" y="1885633"/>
                </a:lnTo>
                <a:lnTo>
                  <a:pt x="1483848" y="1888490"/>
                </a:lnTo>
                <a:lnTo>
                  <a:pt x="1482244" y="1891665"/>
                </a:lnTo>
                <a:lnTo>
                  <a:pt x="1479358" y="1897380"/>
                </a:lnTo>
                <a:lnTo>
                  <a:pt x="1475509" y="1902460"/>
                </a:lnTo>
                <a:lnTo>
                  <a:pt x="1473585" y="1904365"/>
                </a:lnTo>
                <a:lnTo>
                  <a:pt x="1471661" y="1905953"/>
                </a:lnTo>
                <a:lnTo>
                  <a:pt x="1470378" y="1906905"/>
                </a:lnTo>
                <a:lnTo>
                  <a:pt x="1468774" y="1906905"/>
                </a:lnTo>
                <a:lnTo>
                  <a:pt x="1468454" y="1906905"/>
                </a:lnTo>
                <a:lnTo>
                  <a:pt x="1467492" y="1906588"/>
                </a:lnTo>
                <a:lnTo>
                  <a:pt x="1466850" y="1904683"/>
                </a:lnTo>
                <a:lnTo>
                  <a:pt x="1466850" y="1902143"/>
                </a:lnTo>
                <a:lnTo>
                  <a:pt x="1466850" y="1898650"/>
                </a:lnTo>
                <a:lnTo>
                  <a:pt x="1469095" y="1879918"/>
                </a:lnTo>
                <a:lnTo>
                  <a:pt x="1470699" y="1870710"/>
                </a:lnTo>
                <a:lnTo>
                  <a:pt x="1472944" y="1861503"/>
                </a:lnTo>
                <a:lnTo>
                  <a:pt x="1473906" y="1857375"/>
                </a:lnTo>
                <a:lnTo>
                  <a:pt x="1475189" y="1853565"/>
                </a:lnTo>
                <a:lnTo>
                  <a:pt x="1476792" y="1850390"/>
                </a:lnTo>
                <a:lnTo>
                  <a:pt x="1478716" y="1847215"/>
                </a:lnTo>
                <a:lnTo>
                  <a:pt x="1479999" y="1844993"/>
                </a:lnTo>
                <a:lnTo>
                  <a:pt x="1482244" y="1843088"/>
                </a:lnTo>
                <a:lnTo>
                  <a:pt x="1484810" y="1841500"/>
                </a:lnTo>
                <a:lnTo>
                  <a:pt x="1487055" y="1841183"/>
                </a:lnTo>
                <a:lnTo>
                  <a:pt x="1562100" y="1827213"/>
                </a:lnTo>
                <a:close/>
                <a:moveTo>
                  <a:pt x="575376" y="1720850"/>
                </a:moveTo>
                <a:lnTo>
                  <a:pt x="663575" y="1850406"/>
                </a:lnTo>
                <a:lnTo>
                  <a:pt x="653349" y="1857375"/>
                </a:lnTo>
                <a:lnTo>
                  <a:pt x="565150" y="1727502"/>
                </a:lnTo>
                <a:lnTo>
                  <a:pt x="575376" y="1720850"/>
                </a:lnTo>
                <a:close/>
                <a:moveTo>
                  <a:pt x="2438400" y="1706563"/>
                </a:moveTo>
                <a:lnTo>
                  <a:pt x="2444750" y="1717208"/>
                </a:lnTo>
                <a:lnTo>
                  <a:pt x="2368550" y="1766888"/>
                </a:lnTo>
                <a:lnTo>
                  <a:pt x="2362200" y="1756242"/>
                </a:lnTo>
                <a:lnTo>
                  <a:pt x="2438400" y="1706563"/>
                </a:lnTo>
                <a:close/>
                <a:moveTo>
                  <a:pt x="2439910" y="1539875"/>
                </a:moveTo>
                <a:lnTo>
                  <a:pt x="2513012" y="1539875"/>
                </a:lnTo>
                <a:lnTo>
                  <a:pt x="2511735" y="1542137"/>
                </a:lnTo>
                <a:lnTo>
                  <a:pt x="2512374" y="1543430"/>
                </a:lnTo>
                <a:lnTo>
                  <a:pt x="2512693" y="1547632"/>
                </a:lnTo>
                <a:lnTo>
                  <a:pt x="2512693" y="1551510"/>
                </a:lnTo>
                <a:lnTo>
                  <a:pt x="2512374" y="1556035"/>
                </a:lnTo>
                <a:lnTo>
                  <a:pt x="2511097" y="1561853"/>
                </a:lnTo>
                <a:lnTo>
                  <a:pt x="2509501" y="1568963"/>
                </a:lnTo>
                <a:lnTo>
                  <a:pt x="2508543" y="1569286"/>
                </a:lnTo>
                <a:lnTo>
                  <a:pt x="2506628" y="1569933"/>
                </a:lnTo>
                <a:lnTo>
                  <a:pt x="2502478" y="1570256"/>
                </a:lnTo>
                <a:lnTo>
                  <a:pt x="2493859" y="1570579"/>
                </a:lnTo>
                <a:lnTo>
                  <a:pt x="2492901" y="1570256"/>
                </a:lnTo>
                <a:lnTo>
                  <a:pt x="2492582" y="1569286"/>
                </a:lnTo>
                <a:lnTo>
                  <a:pt x="2491305" y="1567347"/>
                </a:lnTo>
                <a:lnTo>
                  <a:pt x="2490666" y="1567024"/>
                </a:lnTo>
                <a:lnTo>
                  <a:pt x="2489070" y="1567024"/>
                </a:lnTo>
                <a:lnTo>
                  <a:pt x="2487155" y="1567994"/>
                </a:lnTo>
                <a:lnTo>
                  <a:pt x="2484282" y="1569933"/>
                </a:lnTo>
                <a:lnTo>
                  <a:pt x="2476940" y="1575104"/>
                </a:lnTo>
                <a:lnTo>
                  <a:pt x="2469917" y="1579629"/>
                </a:lnTo>
                <a:lnTo>
                  <a:pt x="2462255" y="1584477"/>
                </a:lnTo>
                <a:lnTo>
                  <a:pt x="2454275" y="1587709"/>
                </a:lnTo>
                <a:lnTo>
                  <a:pt x="2449806" y="1589325"/>
                </a:lnTo>
                <a:lnTo>
                  <a:pt x="2445336" y="1590941"/>
                </a:lnTo>
                <a:lnTo>
                  <a:pt x="2440867" y="1591911"/>
                </a:lnTo>
                <a:lnTo>
                  <a:pt x="2435760" y="1592880"/>
                </a:lnTo>
                <a:lnTo>
                  <a:pt x="2430971" y="1593527"/>
                </a:lnTo>
                <a:lnTo>
                  <a:pt x="2425544" y="1593850"/>
                </a:lnTo>
                <a:lnTo>
                  <a:pt x="2420118" y="1593850"/>
                </a:lnTo>
                <a:lnTo>
                  <a:pt x="2414372" y="1593527"/>
                </a:lnTo>
                <a:lnTo>
                  <a:pt x="2409264" y="1593203"/>
                </a:lnTo>
                <a:lnTo>
                  <a:pt x="2405752" y="1592234"/>
                </a:lnTo>
                <a:lnTo>
                  <a:pt x="2402241" y="1591264"/>
                </a:lnTo>
                <a:lnTo>
                  <a:pt x="2399687" y="1589971"/>
                </a:lnTo>
                <a:lnTo>
                  <a:pt x="2397772" y="1589002"/>
                </a:lnTo>
                <a:lnTo>
                  <a:pt x="2396495" y="1587063"/>
                </a:lnTo>
                <a:lnTo>
                  <a:pt x="2395856" y="1585447"/>
                </a:lnTo>
                <a:lnTo>
                  <a:pt x="2395537" y="1583507"/>
                </a:lnTo>
                <a:lnTo>
                  <a:pt x="2395537" y="1581568"/>
                </a:lnTo>
                <a:lnTo>
                  <a:pt x="2396176" y="1579306"/>
                </a:lnTo>
                <a:lnTo>
                  <a:pt x="2397453" y="1577043"/>
                </a:lnTo>
                <a:lnTo>
                  <a:pt x="2398410" y="1574781"/>
                </a:lnTo>
                <a:lnTo>
                  <a:pt x="2402241" y="1570256"/>
                </a:lnTo>
                <a:lnTo>
                  <a:pt x="2406710" y="1565085"/>
                </a:lnTo>
                <a:lnTo>
                  <a:pt x="2412137" y="1560237"/>
                </a:lnTo>
                <a:lnTo>
                  <a:pt x="2417564" y="1555712"/>
                </a:lnTo>
                <a:lnTo>
                  <a:pt x="2428417" y="1547632"/>
                </a:lnTo>
                <a:lnTo>
                  <a:pt x="2436717" y="1541814"/>
                </a:lnTo>
                <a:lnTo>
                  <a:pt x="2439910" y="1539875"/>
                </a:lnTo>
                <a:close/>
                <a:moveTo>
                  <a:pt x="2579046" y="1497966"/>
                </a:moveTo>
                <a:lnTo>
                  <a:pt x="2564773" y="1498283"/>
                </a:lnTo>
                <a:lnTo>
                  <a:pt x="2550817" y="1498918"/>
                </a:lnTo>
                <a:lnTo>
                  <a:pt x="2537179" y="1499553"/>
                </a:lnTo>
                <a:lnTo>
                  <a:pt x="2524174" y="1500823"/>
                </a:lnTo>
                <a:lnTo>
                  <a:pt x="2521002" y="1525271"/>
                </a:lnTo>
                <a:lnTo>
                  <a:pt x="2437584" y="1526223"/>
                </a:lnTo>
                <a:lnTo>
                  <a:pt x="2436950" y="1515746"/>
                </a:lnTo>
                <a:lnTo>
                  <a:pt x="2424579" y="1519556"/>
                </a:lnTo>
                <a:lnTo>
                  <a:pt x="2412527" y="1523366"/>
                </a:lnTo>
                <a:lnTo>
                  <a:pt x="2401108" y="1527493"/>
                </a:lnTo>
                <a:lnTo>
                  <a:pt x="2390324" y="1531938"/>
                </a:lnTo>
                <a:lnTo>
                  <a:pt x="2380491" y="1536383"/>
                </a:lnTo>
                <a:lnTo>
                  <a:pt x="2371610" y="1541146"/>
                </a:lnTo>
                <a:lnTo>
                  <a:pt x="2363046" y="1546226"/>
                </a:lnTo>
                <a:lnTo>
                  <a:pt x="2355434" y="1551306"/>
                </a:lnTo>
                <a:lnTo>
                  <a:pt x="2348773" y="1556703"/>
                </a:lnTo>
                <a:lnTo>
                  <a:pt x="2342747" y="1562101"/>
                </a:lnTo>
                <a:lnTo>
                  <a:pt x="2337672" y="1567181"/>
                </a:lnTo>
                <a:lnTo>
                  <a:pt x="2333549" y="1572896"/>
                </a:lnTo>
                <a:lnTo>
                  <a:pt x="2330377" y="1578293"/>
                </a:lnTo>
                <a:lnTo>
                  <a:pt x="2327522" y="1583691"/>
                </a:lnTo>
                <a:lnTo>
                  <a:pt x="2326888" y="1586548"/>
                </a:lnTo>
                <a:lnTo>
                  <a:pt x="2326253" y="1589406"/>
                </a:lnTo>
                <a:lnTo>
                  <a:pt x="2325619" y="1591946"/>
                </a:lnTo>
                <a:lnTo>
                  <a:pt x="2325619" y="1594803"/>
                </a:lnTo>
                <a:lnTo>
                  <a:pt x="2326253" y="1599248"/>
                </a:lnTo>
                <a:lnTo>
                  <a:pt x="2326888" y="1603376"/>
                </a:lnTo>
                <a:lnTo>
                  <a:pt x="2328474" y="1607821"/>
                </a:lnTo>
                <a:lnTo>
                  <a:pt x="2330694" y="1611948"/>
                </a:lnTo>
                <a:lnTo>
                  <a:pt x="2333231" y="1616393"/>
                </a:lnTo>
                <a:lnTo>
                  <a:pt x="2336403" y="1620521"/>
                </a:lnTo>
                <a:lnTo>
                  <a:pt x="2339892" y="1625283"/>
                </a:lnTo>
                <a:lnTo>
                  <a:pt x="2344650" y="1629411"/>
                </a:lnTo>
                <a:lnTo>
                  <a:pt x="2349090" y="1633538"/>
                </a:lnTo>
                <a:lnTo>
                  <a:pt x="2354165" y="1637666"/>
                </a:lnTo>
                <a:lnTo>
                  <a:pt x="2360192" y="1641793"/>
                </a:lnTo>
                <a:lnTo>
                  <a:pt x="2366535" y="1645603"/>
                </a:lnTo>
                <a:lnTo>
                  <a:pt x="2373513" y="1649096"/>
                </a:lnTo>
                <a:lnTo>
                  <a:pt x="2380491" y="1652906"/>
                </a:lnTo>
                <a:lnTo>
                  <a:pt x="2388104" y="1656716"/>
                </a:lnTo>
                <a:lnTo>
                  <a:pt x="2396350" y="1660208"/>
                </a:lnTo>
                <a:lnTo>
                  <a:pt x="2404914" y="1663383"/>
                </a:lnTo>
                <a:lnTo>
                  <a:pt x="2414112" y="1666876"/>
                </a:lnTo>
                <a:lnTo>
                  <a:pt x="2423311" y="1670051"/>
                </a:lnTo>
                <a:lnTo>
                  <a:pt x="2433143" y="1672908"/>
                </a:lnTo>
                <a:lnTo>
                  <a:pt x="2443293" y="1675448"/>
                </a:lnTo>
                <a:lnTo>
                  <a:pt x="2454077" y="1678306"/>
                </a:lnTo>
                <a:lnTo>
                  <a:pt x="2465179" y="1680846"/>
                </a:lnTo>
                <a:lnTo>
                  <a:pt x="2476280" y="1682751"/>
                </a:lnTo>
                <a:lnTo>
                  <a:pt x="2488016" y="1684973"/>
                </a:lnTo>
                <a:lnTo>
                  <a:pt x="2500068" y="1686561"/>
                </a:lnTo>
                <a:lnTo>
                  <a:pt x="2512439" y="1687831"/>
                </a:lnTo>
                <a:lnTo>
                  <a:pt x="2525126" y="1689101"/>
                </a:lnTo>
                <a:lnTo>
                  <a:pt x="2537813" y="1690053"/>
                </a:lnTo>
                <a:lnTo>
                  <a:pt x="2551452" y="1691006"/>
                </a:lnTo>
                <a:lnTo>
                  <a:pt x="2565090" y="1691323"/>
                </a:lnTo>
                <a:lnTo>
                  <a:pt x="2579046" y="1691323"/>
                </a:lnTo>
                <a:lnTo>
                  <a:pt x="2592685" y="1691323"/>
                </a:lnTo>
                <a:lnTo>
                  <a:pt x="2606324" y="1691006"/>
                </a:lnTo>
                <a:lnTo>
                  <a:pt x="2619328" y="1690053"/>
                </a:lnTo>
                <a:lnTo>
                  <a:pt x="2632650" y="1689101"/>
                </a:lnTo>
                <a:lnTo>
                  <a:pt x="2645337" y="1687831"/>
                </a:lnTo>
                <a:lnTo>
                  <a:pt x="2657390" y="1686561"/>
                </a:lnTo>
                <a:lnTo>
                  <a:pt x="2669443" y="1684973"/>
                </a:lnTo>
                <a:lnTo>
                  <a:pt x="2681496" y="1682751"/>
                </a:lnTo>
                <a:lnTo>
                  <a:pt x="2692597" y="1680846"/>
                </a:lnTo>
                <a:lnTo>
                  <a:pt x="2703698" y="1678306"/>
                </a:lnTo>
                <a:lnTo>
                  <a:pt x="2714165" y="1675448"/>
                </a:lnTo>
                <a:lnTo>
                  <a:pt x="2724315" y="1672908"/>
                </a:lnTo>
                <a:lnTo>
                  <a:pt x="2734465" y="1670051"/>
                </a:lnTo>
                <a:lnTo>
                  <a:pt x="2743663" y="1666876"/>
                </a:lnTo>
                <a:lnTo>
                  <a:pt x="2752861" y="1663383"/>
                </a:lnTo>
                <a:lnTo>
                  <a:pt x="2761425" y="1660208"/>
                </a:lnTo>
                <a:lnTo>
                  <a:pt x="2769355" y="1656716"/>
                </a:lnTo>
                <a:lnTo>
                  <a:pt x="2777284" y="1652906"/>
                </a:lnTo>
                <a:lnTo>
                  <a:pt x="2784262" y="1649096"/>
                </a:lnTo>
                <a:lnTo>
                  <a:pt x="2791240" y="1645603"/>
                </a:lnTo>
                <a:lnTo>
                  <a:pt x="2797584" y="1641793"/>
                </a:lnTo>
                <a:lnTo>
                  <a:pt x="2803293" y="1637666"/>
                </a:lnTo>
                <a:lnTo>
                  <a:pt x="2808368" y="1633538"/>
                </a:lnTo>
                <a:lnTo>
                  <a:pt x="2813443" y="1629411"/>
                </a:lnTo>
                <a:lnTo>
                  <a:pt x="2817566" y="1625283"/>
                </a:lnTo>
                <a:lnTo>
                  <a:pt x="2821055" y="1620521"/>
                </a:lnTo>
                <a:lnTo>
                  <a:pt x="2824544" y="1616393"/>
                </a:lnTo>
                <a:lnTo>
                  <a:pt x="2827082" y="1611948"/>
                </a:lnTo>
                <a:lnTo>
                  <a:pt x="2828985" y="1607821"/>
                </a:lnTo>
                <a:lnTo>
                  <a:pt x="2830571" y="1603376"/>
                </a:lnTo>
                <a:lnTo>
                  <a:pt x="2831839" y="1599248"/>
                </a:lnTo>
                <a:lnTo>
                  <a:pt x="2832157" y="1594803"/>
                </a:lnTo>
                <a:lnTo>
                  <a:pt x="2831839" y="1591628"/>
                </a:lnTo>
                <a:lnTo>
                  <a:pt x="2831205" y="1588771"/>
                </a:lnTo>
                <a:lnTo>
                  <a:pt x="2830571" y="1585596"/>
                </a:lnTo>
                <a:lnTo>
                  <a:pt x="2829302" y="1582738"/>
                </a:lnTo>
                <a:lnTo>
                  <a:pt x="2828350" y="1579563"/>
                </a:lnTo>
                <a:lnTo>
                  <a:pt x="2826447" y="1576706"/>
                </a:lnTo>
                <a:lnTo>
                  <a:pt x="2824544" y="1573213"/>
                </a:lnTo>
                <a:lnTo>
                  <a:pt x="2822324" y="1570356"/>
                </a:lnTo>
                <a:lnTo>
                  <a:pt x="2817566" y="1564323"/>
                </a:lnTo>
                <a:lnTo>
                  <a:pt x="2810905" y="1558608"/>
                </a:lnTo>
                <a:lnTo>
                  <a:pt x="2803928" y="1552576"/>
                </a:lnTo>
                <a:lnTo>
                  <a:pt x="2795681" y="1546861"/>
                </a:lnTo>
                <a:lnTo>
                  <a:pt x="2786165" y="1541146"/>
                </a:lnTo>
                <a:lnTo>
                  <a:pt x="2776016" y="1536066"/>
                </a:lnTo>
                <a:lnTo>
                  <a:pt x="2764914" y="1531303"/>
                </a:lnTo>
                <a:lnTo>
                  <a:pt x="2752861" y="1526223"/>
                </a:lnTo>
                <a:lnTo>
                  <a:pt x="2740174" y="1521778"/>
                </a:lnTo>
                <a:lnTo>
                  <a:pt x="2726535" y="1517333"/>
                </a:lnTo>
                <a:lnTo>
                  <a:pt x="2711945" y="1513523"/>
                </a:lnTo>
                <a:lnTo>
                  <a:pt x="2696720" y="1510031"/>
                </a:lnTo>
                <a:lnTo>
                  <a:pt x="2695769" y="1526223"/>
                </a:lnTo>
                <a:lnTo>
                  <a:pt x="2673883" y="1526223"/>
                </a:lnTo>
                <a:lnTo>
                  <a:pt x="2688474" y="1540511"/>
                </a:lnTo>
                <a:lnTo>
                  <a:pt x="2695452" y="1540511"/>
                </a:lnTo>
                <a:lnTo>
                  <a:pt x="2698624" y="1542416"/>
                </a:lnTo>
                <a:lnTo>
                  <a:pt x="2706870" y="1548131"/>
                </a:lnTo>
                <a:lnTo>
                  <a:pt x="2717972" y="1556068"/>
                </a:lnTo>
                <a:lnTo>
                  <a:pt x="2723046" y="1560513"/>
                </a:lnTo>
                <a:lnTo>
                  <a:pt x="2728439" y="1565276"/>
                </a:lnTo>
                <a:lnTo>
                  <a:pt x="2732879" y="1570356"/>
                </a:lnTo>
                <a:lnTo>
                  <a:pt x="2736685" y="1574801"/>
                </a:lnTo>
                <a:lnTo>
                  <a:pt x="2738271" y="1577023"/>
                </a:lnTo>
                <a:lnTo>
                  <a:pt x="2738905" y="1579246"/>
                </a:lnTo>
                <a:lnTo>
                  <a:pt x="2739540" y="1581468"/>
                </a:lnTo>
                <a:lnTo>
                  <a:pt x="2740174" y="1583373"/>
                </a:lnTo>
                <a:lnTo>
                  <a:pt x="2739540" y="1585278"/>
                </a:lnTo>
                <a:lnTo>
                  <a:pt x="2738905" y="1586866"/>
                </a:lnTo>
                <a:lnTo>
                  <a:pt x="2737320" y="1588771"/>
                </a:lnTo>
                <a:lnTo>
                  <a:pt x="2735417" y="1589723"/>
                </a:lnTo>
                <a:lnTo>
                  <a:pt x="2732879" y="1590993"/>
                </a:lnTo>
                <a:lnTo>
                  <a:pt x="2730024" y="1591946"/>
                </a:lnTo>
                <a:lnTo>
                  <a:pt x="2725901" y="1592898"/>
                </a:lnTo>
                <a:lnTo>
                  <a:pt x="2721143" y="1593216"/>
                </a:lnTo>
                <a:lnTo>
                  <a:pt x="2715117" y="1593533"/>
                </a:lnTo>
                <a:lnTo>
                  <a:pt x="2710042" y="1593533"/>
                </a:lnTo>
                <a:lnTo>
                  <a:pt x="2704650" y="1593216"/>
                </a:lnTo>
                <a:lnTo>
                  <a:pt x="2699575" y="1592581"/>
                </a:lnTo>
                <a:lnTo>
                  <a:pt x="2694500" y="1591628"/>
                </a:lnTo>
                <a:lnTo>
                  <a:pt x="2690060" y="1590676"/>
                </a:lnTo>
                <a:lnTo>
                  <a:pt x="2685619" y="1589088"/>
                </a:lnTo>
                <a:lnTo>
                  <a:pt x="2681496" y="1587501"/>
                </a:lnTo>
                <a:lnTo>
                  <a:pt x="2673566" y="1584326"/>
                </a:lnTo>
                <a:lnTo>
                  <a:pt x="2665954" y="1579563"/>
                </a:lnTo>
                <a:lnTo>
                  <a:pt x="2658659" y="1575118"/>
                </a:lnTo>
                <a:lnTo>
                  <a:pt x="2651681" y="1570038"/>
                </a:lnTo>
                <a:lnTo>
                  <a:pt x="2648826" y="1568133"/>
                </a:lnTo>
                <a:lnTo>
                  <a:pt x="2646606" y="1567181"/>
                </a:lnTo>
                <a:lnTo>
                  <a:pt x="2645337" y="1567181"/>
                </a:lnTo>
                <a:lnTo>
                  <a:pt x="2644386" y="1567498"/>
                </a:lnTo>
                <a:lnTo>
                  <a:pt x="2643434" y="1569403"/>
                </a:lnTo>
                <a:lnTo>
                  <a:pt x="2643117" y="1570356"/>
                </a:lnTo>
                <a:lnTo>
                  <a:pt x="2642165" y="1570673"/>
                </a:lnTo>
                <a:lnTo>
                  <a:pt x="2633602" y="1570356"/>
                </a:lnTo>
                <a:lnTo>
                  <a:pt x="2629161" y="1570038"/>
                </a:lnTo>
                <a:lnTo>
                  <a:pt x="2627258" y="1569403"/>
                </a:lnTo>
                <a:lnTo>
                  <a:pt x="2626306" y="1569086"/>
                </a:lnTo>
                <a:lnTo>
                  <a:pt x="2624720" y="1562101"/>
                </a:lnTo>
                <a:lnTo>
                  <a:pt x="2624086" y="1556386"/>
                </a:lnTo>
                <a:lnTo>
                  <a:pt x="2623452" y="1551941"/>
                </a:lnTo>
                <a:lnTo>
                  <a:pt x="2623135" y="1548131"/>
                </a:lnTo>
                <a:lnTo>
                  <a:pt x="2623452" y="1544003"/>
                </a:lnTo>
                <a:lnTo>
                  <a:pt x="2624086" y="1542733"/>
                </a:lnTo>
                <a:lnTo>
                  <a:pt x="2622817" y="1540511"/>
                </a:lnTo>
                <a:lnTo>
                  <a:pt x="2671029" y="1540511"/>
                </a:lnTo>
                <a:lnTo>
                  <a:pt x="2656439" y="1526223"/>
                </a:lnTo>
                <a:lnTo>
                  <a:pt x="2615839" y="1526223"/>
                </a:lnTo>
                <a:lnTo>
                  <a:pt x="2612033" y="1499236"/>
                </a:lnTo>
                <a:lnTo>
                  <a:pt x="2595857" y="1498283"/>
                </a:lnTo>
                <a:lnTo>
                  <a:pt x="2579046" y="1497966"/>
                </a:lnTo>
                <a:close/>
                <a:moveTo>
                  <a:pt x="400303" y="1460500"/>
                </a:moveTo>
                <a:lnTo>
                  <a:pt x="487363" y="1590373"/>
                </a:lnTo>
                <a:lnTo>
                  <a:pt x="477269" y="1597025"/>
                </a:lnTo>
                <a:lnTo>
                  <a:pt x="390525" y="1467152"/>
                </a:lnTo>
                <a:lnTo>
                  <a:pt x="400303" y="1460500"/>
                </a:lnTo>
                <a:close/>
                <a:moveTo>
                  <a:pt x="2575557" y="1210946"/>
                </a:moveTo>
                <a:lnTo>
                  <a:pt x="2570165" y="1211581"/>
                </a:lnTo>
                <a:lnTo>
                  <a:pt x="2565408" y="1211898"/>
                </a:lnTo>
                <a:lnTo>
                  <a:pt x="2561919" y="1211581"/>
                </a:lnTo>
                <a:lnTo>
                  <a:pt x="2558747" y="1211263"/>
                </a:lnTo>
                <a:lnTo>
                  <a:pt x="2527663" y="1469708"/>
                </a:lnTo>
                <a:lnTo>
                  <a:pt x="2540350" y="1468756"/>
                </a:lnTo>
                <a:lnTo>
                  <a:pt x="2553038" y="1468438"/>
                </a:lnTo>
                <a:lnTo>
                  <a:pt x="2565725" y="1468121"/>
                </a:lnTo>
                <a:lnTo>
                  <a:pt x="2579046" y="1467486"/>
                </a:lnTo>
                <a:lnTo>
                  <a:pt x="2593637" y="1468121"/>
                </a:lnTo>
                <a:lnTo>
                  <a:pt x="2608227" y="1468438"/>
                </a:lnTo>
                <a:lnTo>
                  <a:pt x="2575557" y="1210946"/>
                </a:lnTo>
                <a:close/>
                <a:moveTo>
                  <a:pt x="309562" y="1149350"/>
                </a:moveTo>
                <a:lnTo>
                  <a:pt x="361753" y="1149350"/>
                </a:lnTo>
                <a:lnTo>
                  <a:pt x="369977" y="1155018"/>
                </a:lnTo>
                <a:lnTo>
                  <a:pt x="377884" y="1160685"/>
                </a:lnTo>
                <a:lnTo>
                  <a:pt x="381680" y="1164149"/>
                </a:lnTo>
                <a:lnTo>
                  <a:pt x="385476" y="1167298"/>
                </a:lnTo>
                <a:lnTo>
                  <a:pt x="388639" y="1170761"/>
                </a:lnTo>
                <a:lnTo>
                  <a:pt x="391169" y="1174225"/>
                </a:lnTo>
                <a:lnTo>
                  <a:pt x="392751" y="1177059"/>
                </a:lnTo>
                <a:lnTo>
                  <a:pt x="393700" y="1178633"/>
                </a:lnTo>
                <a:lnTo>
                  <a:pt x="393700" y="1180208"/>
                </a:lnTo>
                <a:lnTo>
                  <a:pt x="393067" y="1181467"/>
                </a:lnTo>
                <a:lnTo>
                  <a:pt x="392751" y="1182727"/>
                </a:lnTo>
                <a:lnTo>
                  <a:pt x="391802" y="1183671"/>
                </a:lnTo>
                <a:lnTo>
                  <a:pt x="390537" y="1184616"/>
                </a:lnTo>
                <a:lnTo>
                  <a:pt x="388639" y="1185561"/>
                </a:lnTo>
                <a:lnTo>
                  <a:pt x="386425" y="1186505"/>
                </a:lnTo>
                <a:lnTo>
                  <a:pt x="383578" y="1186820"/>
                </a:lnTo>
                <a:lnTo>
                  <a:pt x="380098" y="1187135"/>
                </a:lnTo>
                <a:lnTo>
                  <a:pt x="375986" y="1187450"/>
                </a:lnTo>
                <a:lnTo>
                  <a:pt x="372191" y="1187450"/>
                </a:lnTo>
                <a:lnTo>
                  <a:pt x="364599" y="1186820"/>
                </a:lnTo>
                <a:lnTo>
                  <a:pt x="357957" y="1185246"/>
                </a:lnTo>
                <a:lnTo>
                  <a:pt x="351631" y="1183042"/>
                </a:lnTo>
                <a:lnTo>
                  <a:pt x="345937" y="1180523"/>
                </a:lnTo>
                <a:lnTo>
                  <a:pt x="340244" y="1177374"/>
                </a:lnTo>
                <a:lnTo>
                  <a:pt x="335499" y="1174225"/>
                </a:lnTo>
                <a:lnTo>
                  <a:pt x="330122" y="1170761"/>
                </a:lnTo>
                <a:lnTo>
                  <a:pt x="328540" y="1169187"/>
                </a:lnTo>
                <a:lnTo>
                  <a:pt x="326959" y="1168557"/>
                </a:lnTo>
                <a:lnTo>
                  <a:pt x="325693" y="1168557"/>
                </a:lnTo>
                <a:lnTo>
                  <a:pt x="325061" y="1168872"/>
                </a:lnTo>
                <a:lnTo>
                  <a:pt x="324745" y="1170447"/>
                </a:lnTo>
                <a:lnTo>
                  <a:pt x="324112" y="1170761"/>
                </a:lnTo>
                <a:lnTo>
                  <a:pt x="323479" y="1171076"/>
                </a:lnTo>
                <a:lnTo>
                  <a:pt x="317469" y="1170761"/>
                </a:lnTo>
                <a:lnTo>
                  <a:pt x="313990" y="1170447"/>
                </a:lnTo>
                <a:lnTo>
                  <a:pt x="312409" y="1170132"/>
                </a:lnTo>
                <a:lnTo>
                  <a:pt x="311143" y="1164779"/>
                </a:lnTo>
                <a:lnTo>
                  <a:pt x="310511" y="1160685"/>
                </a:lnTo>
                <a:lnTo>
                  <a:pt x="309878" y="1155018"/>
                </a:lnTo>
                <a:lnTo>
                  <a:pt x="310511" y="1152184"/>
                </a:lnTo>
                <a:lnTo>
                  <a:pt x="310827" y="1150924"/>
                </a:lnTo>
                <a:lnTo>
                  <a:pt x="309562" y="1149350"/>
                </a:lnTo>
                <a:close/>
                <a:moveTo>
                  <a:pt x="178239" y="1149350"/>
                </a:moveTo>
                <a:lnTo>
                  <a:pt x="230188" y="1149350"/>
                </a:lnTo>
                <a:lnTo>
                  <a:pt x="229550" y="1150924"/>
                </a:lnTo>
                <a:lnTo>
                  <a:pt x="229869" y="1152184"/>
                </a:lnTo>
                <a:lnTo>
                  <a:pt x="229869" y="1155018"/>
                </a:lnTo>
                <a:lnTo>
                  <a:pt x="229550" y="1160685"/>
                </a:lnTo>
                <a:lnTo>
                  <a:pt x="229232" y="1164779"/>
                </a:lnTo>
                <a:lnTo>
                  <a:pt x="227957" y="1170132"/>
                </a:lnTo>
                <a:lnTo>
                  <a:pt x="225726" y="1170447"/>
                </a:lnTo>
                <a:lnTo>
                  <a:pt x="222858" y="1170761"/>
                </a:lnTo>
                <a:lnTo>
                  <a:pt x="216802" y="1171076"/>
                </a:lnTo>
                <a:lnTo>
                  <a:pt x="215846" y="1170761"/>
                </a:lnTo>
                <a:lnTo>
                  <a:pt x="215527" y="1170447"/>
                </a:lnTo>
                <a:lnTo>
                  <a:pt x="214890" y="1168872"/>
                </a:lnTo>
                <a:lnTo>
                  <a:pt x="214571" y="1168557"/>
                </a:lnTo>
                <a:lnTo>
                  <a:pt x="213296" y="1168557"/>
                </a:lnTo>
                <a:lnTo>
                  <a:pt x="211703" y="1169187"/>
                </a:lnTo>
                <a:lnTo>
                  <a:pt x="209472" y="1170761"/>
                </a:lnTo>
                <a:lnTo>
                  <a:pt x="204691" y="1174225"/>
                </a:lnTo>
                <a:lnTo>
                  <a:pt x="199273" y="1177374"/>
                </a:lnTo>
                <a:lnTo>
                  <a:pt x="194174" y="1180523"/>
                </a:lnTo>
                <a:lnTo>
                  <a:pt x="188119" y="1183042"/>
                </a:lnTo>
                <a:lnTo>
                  <a:pt x="182063" y="1185246"/>
                </a:lnTo>
                <a:lnTo>
                  <a:pt x="175371" y="1186820"/>
                </a:lnTo>
                <a:lnTo>
                  <a:pt x="167722" y="1187450"/>
                </a:lnTo>
                <a:lnTo>
                  <a:pt x="163579" y="1187450"/>
                </a:lnTo>
                <a:lnTo>
                  <a:pt x="159435" y="1187135"/>
                </a:lnTo>
                <a:lnTo>
                  <a:pt x="155930" y="1186820"/>
                </a:lnTo>
                <a:lnTo>
                  <a:pt x="153380" y="1186505"/>
                </a:lnTo>
                <a:lnTo>
                  <a:pt x="151149" y="1185561"/>
                </a:lnTo>
                <a:lnTo>
                  <a:pt x="149237" y="1184616"/>
                </a:lnTo>
                <a:lnTo>
                  <a:pt x="147643" y="1183671"/>
                </a:lnTo>
                <a:lnTo>
                  <a:pt x="147006" y="1182727"/>
                </a:lnTo>
                <a:lnTo>
                  <a:pt x="146050" y="1181467"/>
                </a:lnTo>
                <a:lnTo>
                  <a:pt x="146050" y="1180208"/>
                </a:lnTo>
                <a:lnTo>
                  <a:pt x="146050" y="1178633"/>
                </a:lnTo>
                <a:lnTo>
                  <a:pt x="146368" y="1177059"/>
                </a:lnTo>
                <a:lnTo>
                  <a:pt x="148281" y="1174225"/>
                </a:lnTo>
                <a:lnTo>
                  <a:pt x="151149" y="1170761"/>
                </a:lnTo>
                <a:lnTo>
                  <a:pt x="154017" y="1167298"/>
                </a:lnTo>
                <a:lnTo>
                  <a:pt x="157842" y="1164149"/>
                </a:lnTo>
                <a:lnTo>
                  <a:pt x="161985" y="1160685"/>
                </a:lnTo>
                <a:lnTo>
                  <a:pt x="169634" y="1155018"/>
                </a:lnTo>
                <a:lnTo>
                  <a:pt x="178239" y="1149350"/>
                </a:lnTo>
                <a:close/>
                <a:moveTo>
                  <a:pt x="1364001" y="1136650"/>
                </a:moveTo>
                <a:lnTo>
                  <a:pt x="1375444" y="1136650"/>
                </a:lnTo>
                <a:lnTo>
                  <a:pt x="1386888" y="1137285"/>
                </a:lnTo>
                <a:lnTo>
                  <a:pt x="1398332" y="1138872"/>
                </a:lnTo>
                <a:lnTo>
                  <a:pt x="1409457" y="1140777"/>
                </a:lnTo>
                <a:lnTo>
                  <a:pt x="1421219" y="1143000"/>
                </a:lnTo>
                <a:lnTo>
                  <a:pt x="1432663" y="1146175"/>
                </a:lnTo>
                <a:lnTo>
                  <a:pt x="1443788" y="1149032"/>
                </a:lnTo>
                <a:lnTo>
                  <a:pt x="1455232" y="1152842"/>
                </a:lnTo>
                <a:lnTo>
                  <a:pt x="1466040" y="1156652"/>
                </a:lnTo>
                <a:lnTo>
                  <a:pt x="1476848" y="1161097"/>
                </a:lnTo>
                <a:lnTo>
                  <a:pt x="1487338" y="1165542"/>
                </a:lnTo>
                <a:lnTo>
                  <a:pt x="1498146" y="1169987"/>
                </a:lnTo>
                <a:lnTo>
                  <a:pt x="1508318" y="1175067"/>
                </a:lnTo>
                <a:lnTo>
                  <a:pt x="1518490" y="1180147"/>
                </a:lnTo>
                <a:lnTo>
                  <a:pt x="1527709" y="1185545"/>
                </a:lnTo>
                <a:lnTo>
                  <a:pt x="1537245" y="1190942"/>
                </a:lnTo>
                <a:lnTo>
                  <a:pt x="1545828" y="1196022"/>
                </a:lnTo>
                <a:lnTo>
                  <a:pt x="1554410" y="1201420"/>
                </a:lnTo>
                <a:lnTo>
                  <a:pt x="1569987" y="1211897"/>
                </a:lnTo>
                <a:lnTo>
                  <a:pt x="1583020" y="1222057"/>
                </a:lnTo>
                <a:lnTo>
                  <a:pt x="1594463" y="1231265"/>
                </a:lnTo>
                <a:lnTo>
                  <a:pt x="1599231" y="1235710"/>
                </a:lnTo>
                <a:lnTo>
                  <a:pt x="1603046" y="1239837"/>
                </a:lnTo>
                <a:lnTo>
                  <a:pt x="1606543" y="1243330"/>
                </a:lnTo>
                <a:lnTo>
                  <a:pt x="1609086" y="1246822"/>
                </a:lnTo>
                <a:lnTo>
                  <a:pt x="1610993" y="1249997"/>
                </a:lnTo>
                <a:lnTo>
                  <a:pt x="1611947" y="1252220"/>
                </a:lnTo>
                <a:lnTo>
                  <a:pt x="1612582" y="1256347"/>
                </a:lnTo>
                <a:lnTo>
                  <a:pt x="1612900" y="1261427"/>
                </a:lnTo>
                <a:lnTo>
                  <a:pt x="1612900" y="1276985"/>
                </a:lnTo>
                <a:lnTo>
                  <a:pt x="1612582" y="1297305"/>
                </a:lnTo>
                <a:lnTo>
                  <a:pt x="1611311" y="1322387"/>
                </a:lnTo>
                <a:lnTo>
                  <a:pt x="1609404" y="1351280"/>
                </a:lnTo>
                <a:lnTo>
                  <a:pt x="1607178" y="1383347"/>
                </a:lnTo>
                <a:lnTo>
                  <a:pt x="1601774" y="1455102"/>
                </a:lnTo>
                <a:lnTo>
                  <a:pt x="1595099" y="1531937"/>
                </a:lnTo>
                <a:lnTo>
                  <a:pt x="1588106" y="1608772"/>
                </a:lnTo>
                <a:lnTo>
                  <a:pt x="1580159" y="1680845"/>
                </a:lnTo>
                <a:lnTo>
                  <a:pt x="1576344" y="1713230"/>
                </a:lnTo>
                <a:lnTo>
                  <a:pt x="1572847" y="1742122"/>
                </a:lnTo>
                <a:lnTo>
                  <a:pt x="1568397" y="1774825"/>
                </a:lnTo>
                <a:lnTo>
                  <a:pt x="1566172" y="1787842"/>
                </a:lnTo>
                <a:lnTo>
                  <a:pt x="1564265" y="1798955"/>
                </a:lnTo>
                <a:lnTo>
                  <a:pt x="1551232" y="1804035"/>
                </a:lnTo>
                <a:lnTo>
                  <a:pt x="1539152" y="1808162"/>
                </a:lnTo>
                <a:lnTo>
                  <a:pt x="1527073" y="1811655"/>
                </a:lnTo>
                <a:lnTo>
                  <a:pt x="1515947" y="1813877"/>
                </a:lnTo>
                <a:lnTo>
                  <a:pt x="1505775" y="1815465"/>
                </a:lnTo>
                <a:lnTo>
                  <a:pt x="1501325" y="1815782"/>
                </a:lnTo>
                <a:lnTo>
                  <a:pt x="1496874" y="1815782"/>
                </a:lnTo>
                <a:lnTo>
                  <a:pt x="1492742" y="1815782"/>
                </a:lnTo>
                <a:lnTo>
                  <a:pt x="1488609" y="1814830"/>
                </a:lnTo>
                <a:lnTo>
                  <a:pt x="1485113" y="1814195"/>
                </a:lnTo>
                <a:lnTo>
                  <a:pt x="1481934" y="1813242"/>
                </a:lnTo>
                <a:lnTo>
                  <a:pt x="1482888" y="1798955"/>
                </a:lnTo>
                <a:lnTo>
                  <a:pt x="1484159" y="1778952"/>
                </a:lnTo>
                <a:lnTo>
                  <a:pt x="1486384" y="1724025"/>
                </a:lnTo>
                <a:lnTo>
                  <a:pt x="1487338" y="1671637"/>
                </a:lnTo>
                <a:lnTo>
                  <a:pt x="1488927" y="1614487"/>
                </a:lnTo>
                <a:lnTo>
                  <a:pt x="1489881" y="1556067"/>
                </a:lnTo>
                <a:lnTo>
                  <a:pt x="1490199" y="1498600"/>
                </a:lnTo>
                <a:lnTo>
                  <a:pt x="1473033" y="1530667"/>
                </a:lnTo>
                <a:lnTo>
                  <a:pt x="1462543" y="1524952"/>
                </a:lnTo>
                <a:lnTo>
                  <a:pt x="1490199" y="1472882"/>
                </a:lnTo>
                <a:lnTo>
                  <a:pt x="1489881" y="1423035"/>
                </a:lnTo>
                <a:lnTo>
                  <a:pt x="1489245" y="1402080"/>
                </a:lnTo>
                <a:lnTo>
                  <a:pt x="1488609" y="1384300"/>
                </a:lnTo>
                <a:lnTo>
                  <a:pt x="1487974" y="1370012"/>
                </a:lnTo>
                <a:lnTo>
                  <a:pt x="1486702" y="1360170"/>
                </a:lnTo>
                <a:lnTo>
                  <a:pt x="1486066" y="1356677"/>
                </a:lnTo>
                <a:lnTo>
                  <a:pt x="1485113" y="1354455"/>
                </a:lnTo>
                <a:lnTo>
                  <a:pt x="1484477" y="1353502"/>
                </a:lnTo>
                <a:lnTo>
                  <a:pt x="1484159" y="1353502"/>
                </a:lnTo>
                <a:lnTo>
                  <a:pt x="1483841" y="1354137"/>
                </a:lnTo>
                <a:lnTo>
                  <a:pt x="1477166" y="1362392"/>
                </a:lnTo>
                <a:lnTo>
                  <a:pt x="1470808" y="1371282"/>
                </a:lnTo>
                <a:lnTo>
                  <a:pt x="1469537" y="1373505"/>
                </a:lnTo>
                <a:lnTo>
                  <a:pt x="1449192" y="1674812"/>
                </a:lnTo>
                <a:lnTo>
                  <a:pt x="1443788" y="1731962"/>
                </a:lnTo>
                <a:lnTo>
                  <a:pt x="1437431" y="1803400"/>
                </a:lnTo>
                <a:lnTo>
                  <a:pt x="1434252" y="1830705"/>
                </a:lnTo>
                <a:lnTo>
                  <a:pt x="1433934" y="1834515"/>
                </a:lnTo>
                <a:lnTo>
                  <a:pt x="1431709" y="1841817"/>
                </a:lnTo>
                <a:lnTo>
                  <a:pt x="1429166" y="1848485"/>
                </a:lnTo>
                <a:lnTo>
                  <a:pt x="1426623" y="1855152"/>
                </a:lnTo>
                <a:lnTo>
                  <a:pt x="1423126" y="1861820"/>
                </a:lnTo>
                <a:lnTo>
                  <a:pt x="1419630" y="1868805"/>
                </a:lnTo>
                <a:lnTo>
                  <a:pt x="1415815" y="1875155"/>
                </a:lnTo>
                <a:lnTo>
                  <a:pt x="1411683" y="1881822"/>
                </a:lnTo>
                <a:lnTo>
                  <a:pt x="1407232" y="1888172"/>
                </a:lnTo>
                <a:lnTo>
                  <a:pt x="1400557" y="1978660"/>
                </a:lnTo>
                <a:lnTo>
                  <a:pt x="1376398" y="2298382"/>
                </a:lnTo>
                <a:lnTo>
                  <a:pt x="1388795" y="2301557"/>
                </a:lnTo>
                <a:lnTo>
                  <a:pt x="1400875" y="2305050"/>
                </a:lnTo>
                <a:lnTo>
                  <a:pt x="1412954" y="2308225"/>
                </a:lnTo>
                <a:lnTo>
                  <a:pt x="1424080" y="2312035"/>
                </a:lnTo>
                <a:lnTo>
                  <a:pt x="1435524" y="2315845"/>
                </a:lnTo>
                <a:lnTo>
                  <a:pt x="1446014" y="2319972"/>
                </a:lnTo>
                <a:lnTo>
                  <a:pt x="1456504" y="2324100"/>
                </a:lnTo>
                <a:lnTo>
                  <a:pt x="1466358" y="2328545"/>
                </a:lnTo>
                <a:lnTo>
                  <a:pt x="1529298" y="2288857"/>
                </a:lnTo>
                <a:lnTo>
                  <a:pt x="1535656" y="2299017"/>
                </a:lnTo>
                <a:lnTo>
                  <a:pt x="1479073" y="2334895"/>
                </a:lnTo>
                <a:lnTo>
                  <a:pt x="1489881" y="2340610"/>
                </a:lnTo>
                <a:lnTo>
                  <a:pt x="1499417" y="2346325"/>
                </a:lnTo>
                <a:lnTo>
                  <a:pt x="1508954" y="2352675"/>
                </a:lnTo>
                <a:lnTo>
                  <a:pt x="1517536" y="2358707"/>
                </a:lnTo>
                <a:lnTo>
                  <a:pt x="1525483" y="2365057"/>
                </a:lnTo>
                <a:lnTo>
                  <a:pt x="1533112" y="2371725"/>
                </a:lnTo>
                <a:lnTo>
                  <a:pt x="1539788" y="2378710"/>
                </a:lnTo>
                <a:lnTo>
                  <a:pt x="1546146" y="2385695"/>
                </a:lnTo>
                <a:lnTo>
                  <a:pt x="1551867" y="2392997"/>
                </a:lnTo>
                <a:lnTo>
                  <a:pt x="1556636" y="2400300"/>
                </a:lnTo>
                <a:lnTo>
                  <a:pt x="1560768" y="2407920"/>
                </a:lnTo>
                <a:lnTo>
                  <a:pt x="1564265" y="2415857"/>
                </a:lnTo>
                <a:lnTo>
                  <a:pt x="1566808" y="2423477"/>
                </a:lnTo>
                <a:lnTo>
                  <a:pt x="1568715" y="2431732"/>
                </a:lnTo>
                <a:lnTo>
                  <a:pt x="1569987" y="2439670"/>
                </a:lnTo>
                <a:lnTo>
                  <a:pt x="1570304" y="2447925"/>
                </a:lnTo>
                <a:lnTo>
                  <a:pt x="1569987" y="2455545"/>
                </a:lnTo>
                <a:lnTo>
                  <a:pt x="1569033" y="2463165"/>
                </a:lnTo>
                <a:lnTo>
                  <a:pt x="1567126" y="2470785"/>
                </a:lnTo>
                <a:lnTo>
                  <a:pt x="1564900" y="2477770"/>
                </a:lnTo>
                <a:lnTo>
                  <a:pt x="1562040" y="2485390"/>
                </a:lnTo>
                <a:lnTo>
                  <a:pt x="1558225" y="2492057"/>
                </a:lnTo>
                <a:lnTo>
                  <a:pt x="1554093" y="2499360"/>
                </a:lnTo>
                <a:lnTo>
                  <a:pt x="1549324" y="2506027"/>
                </a:lnTo>
                <a:lnTo>
                  <a:pt x="1543920" y="2512695"/>
                </a:lnTo>
                <a:lnTo>
                  <a:pt x="1537881" y="2519362"/>
                </a:lnTo>
                <a:lnTo>
                  <a:pt x="1531523" y="2525712"/>
                </a:lnTo>
                <a:lnTo>
                  <a:pt x="1524212" y="2531745"/>
                </a:lnTo>
                <a:lnTo>
                  <a:pt x="1516901" y="2537778"/>
                </a:lnTo>
                <a:lnTo>
                  <a:pt x="1508636" y="2543810"/>
                </a:lnTo>
                <a:lnTo>
                  <a:pt x="1500053" y="2549208"/>
                </a:lnTo>
                <a:lnTo>
                  <a:pt x="1490517" y="2554923"/>
                </a:lnTo>
                <a:lnTo>
                  <a:pt x="1480980" y="2560320"/>
                </a:lnTo>
                <a:lnTo>
                  <a:pt x="1470808" y="2565083"/>
                </a:lnTo>
                <a:lnTo>
                  <a:pt x="1460318" y="2569845"/>
                </a:lnTo>
                <a:lnTo>
                  <a:pt x="1449192" y="2574608"/>
                </a:lnTo>
                <a:lnTo>
                  <a:pt x="1437749" y="2579053"/>
                </a:lnTo>
                <a:lnTo>
                  <a:pt x="1425669" y="2583180"/>
                </a:lnTo>
                <a:lnTo>
                  <a:pt x="1413272" y="2587308"/>
                </a:lnTo>
                <a:lnTo>
                  <a:pt x="1400557" y="2591118"/>
                </a:lnTo>
                <a:lnTo>
                  <a:pt x="1387206" y="2594293"/>
                </a:lnTo>
                <a:lnTo>
                  <a:pt x="1373855" y="2597785"/>
                </a:lnTo>
                <a:lnTo>
                  <a:pt x="1360186" y="2600960"/>
                </a:lnTo>
                <a:lnTo>
                  <a:pt x="1345882" y="2603500"/>
                </a:lnTo>
                <a:lnTo>
                  <a:pt x="1331259" y="2606040"/>
                </a:lnTo>
                <a:lnTo>
                  <a:pt x="1316319" y="2608263"/>
                </a:lnTo>
                <a:lnTo>
                  <a:pt x="1301061" y="2610168"/>
                </a:lnTo>
                <a:lnTo>
                  <a:pt x="1285802" y="2612073"/>
                </a:lnTo>
                <a:lnTo>
                  <a:pt x="1381166" y="2755265"/>
                </a:lnTo>
                <a:lnTo>
                  <a:pt x="1370994" y="2762250"/>
                </a:lnTo>
                <a:lnTo>
                  <a:pt x="1271816" y="2613343"/>
                </a:lnTo>
                <a:lnTo>
                  <a:pt x="1254968" y="2614613"/>
                </a:lnTo>
                <a:lnTo>
                  <a:pt x="1237167" y="2615565"/>
                </a:lnTo>
                <a:lnTo>
                  <a:pt x="1219366" y="2615883"/>
                </a:lnTo>
                <a:lnTo>
                  <a:pt x="1201246" y="2616200"/>
                </a:lnTo>
                <a:lnTo>
                  <a:pt x="1181856" y="2615883"/>
                </a:lnTo>
                <a:lnTo>
                  <a:pt x="1162465" y="2615565"/>
                </a:lnTo>
                <a:lnTo>
                  <a:pt x="1143710" y="2614295"/>
                </a:lnTo>
                <a:lnTo>
                  <a:pt x="1124955" y="2612708"/>
                </a:lnTo>
                <a:lnTo>
                  <a:pt x="1106836" y="2611120"/>
                </a:lnTo>
                <a:lnTo>
                  <a:pt x="1089035" y="2609215"/>
                </a:lnTo>
                <a:lnTo>
                  <a:pt x="1071870" y="2606358"/>
                </a:lnTo>
                <a:lnTo>
                  <a:pt x="1055022" y="2603500"/>
                </a:lnTo>
                <a:lnTo>
                  <a:pt x="1038492" y="2600008"/>
                </a:lnTo>
                <a:lnTo>
                  <a:pt x="1022598" y="2596833"/>
                </a:lnTo>
                <a:lnTo>
                  <a:pt x="1007022" y="2592705"/>
                </a:lnTo>
                <a:lnTo>
                  <a:pt x="992082" y="2588260"/>
                </a:lnTo>
                <a:lnTo>
                  <a:pt x="977777" y="2583498"/>
                </a:lnTo>
                <a:lnTo>
                  <a:pt x="963791" y="2578735"/>
                </a:lnTo>
                <a:lnTo>
                  <a:pt x="950757" y="2573338"/>
                </a:lnTo>
                <a:lnTo>
                  <a:pt x="937724" y="2568258"/>
                </a:lnTo>
                <a:lnTo>
                  <a:pt x="925645" y="2562225"/>
                </a:lnTo>
                <a:lnTo>
                  <a:pt x="914519" y="2556193"/>
                </a:lnTo>
                <a:lnTo>
                  <a:pt x="903711" y="2550160"/>
                </a:lnTo>
                <a:lnTo>
                  <a:pt x="893857" y="2543175"/>
                </a:lnTo>
                <a:lnTo>
                  <a:pt x="884321" y="2536508"/>
                </a:lnTo>
                <a:lnTo>
                  <a:pt x="875738" y="2529523"/>
                </a:lnTo>
                <a:lnTo>
                  <a:pt x="867473" y="2522220"/>
                </a:lnTo>
                <a:lnTo>
                  <a:pt x="860162" y="2514600"/>
                </a:lnTo>
                <a:lnTo>
                  <a:pt x="853804" y="2506662"/>
                </a:lnTo>
                <a:lnTo>
                  <a:pt x="848400" y="2499042"/>
                </a:lnTo>
                <a:lnTo>
                  <a:pt x="843632" y="2491105"/>
                </a:lnTo>
                <a:lnTo>
                  <a:pt x="839500" y="2482850"/>
                </a:lnTo>
                <a:lnTo>
                  <a:pt x="836639" y="2473960"/>
                </a:lnTo>
                <a:lnTo>
                  <a:pt x="834414" y="2465387"/>
                </a:lnTo>
                <a:lnTo>
                  <a:pt x="833460" y="2461260"/>
                </a:lnTo>
                <a:lnTo>
                  <a:pt x="832824" y="2456815"/>
                </a:lnTo>
                <a:lnTo>
                  <a:pt x="832506" y="2452370"/>
                </a:lnTo>
                <a:lnTo>
                  <a:pt x="832506" y="2447925"/>
                </a:lnTo>
                <a:lnTo>
                  <a:pt x="832824" y="2440305"/>
                </a:lnTo>
                <a:lnTo>
                  <a:pt x="833460" y="2432685"/>
                </a:lnTo>
                <a:lnTo>
                  <a:pt x="835367" y="2425700"/>
                </a:lnTo>
                <a:lnTo>
                  <a:pt x="837592" y="2418397"/>
                </a:lnTo>
                <a:lnTo>
                  <a:pt x="840453" y="2411412"/>
                </a:lnTo>
                <a:lnTo>
                  <a:pt x="844268" y="2404110"/>
                </a:lnTo>
                <a:lnTo>
                  <a:pt x="847765" y="2397442"/>
                </a:lnTo>
                <a:lnTo>
                  <a:pt x="852851" y="2390775"/>
                </a:lnTo>
                <a:lnTo>
                  <a:pt x="857937" y="2384107"/>
                </a:lnTo>
                <a:lnTo>
                  <a:pt x="863659" y="2377757"/>
                </a:lnTo>
                <a:lnTo>
                  <a:pt x="870016" y="2371407"/>
                </a:lnTo>
                <a:lnTo>
                  <a:pt x="877009" y="2365375"/>
                </a:lnTo>
                <a:lnTo>
                  <a:pt x="884321" y="2359342"/>
                </a:lnTo>
                <a:lnTo>
                  <a:pt x="892268" y="2353945"/>
                </a:lnTo>
                <a:lnTo>
                  <a:pt x="900533" y="2348230"/>
                </a:lnTo>
                <a:lnTo>
                  <a:pt x="909115" y="2342515"/>
                </a:lnTo>
                <a:lnTo>
                  <a:pt x="921513" y="2335847"/>
                </a:lnTo>
                <a:lnTo>
                  <a:pt x="934546" y="2329497"/>
                </a:lnTo>
                <a:lnTo>
                  <a:pt x="947897" y="2323465"/>
                </a:lnTo>
                <a:lnTo>
                  <a:pt x="962201" y="2317750"/>
                </a:lnTo>
                <a:lnTo>
                  <a:pt x="957751" y="2310765"/>
                </a:lnTo>
                <a:lnTo>
                  <a:pt x="915791" y="2248217"/>
                </a:lnTo>
                <a:lnTo>
                  <a:pt x="925645" y="2241232"/>
                </a:lnTo>
                <a:lnTo>
                  <a:pt x="969194" y="2306002"/>
                </a:lnTo>
                <a:lnTo>
                  <a:pt x="974281" y="2313622"/>
                </a:lnTo>
                <a:lnTo>
                  <a:pt x="984453" y="2310130"/>
                </a:lnTo>
                <a:lnTo>
                  <a:pt x="994625" y="2306637"/>
                </a:lnTo>
                <a:lnTo>
                  <a:pt x="1005115" y="2303780"/>
                </a:lnTo>
                <a:lnTo>
                  <a:pt x="1016241" y="2300922"/>
                </a:lnTo>
                <a:lnTo>
                  <a:pt x="1035949" y="2296160"/>
                </a:lnTo>
                <a:lnTo>
                  <a:pt x="1004797" y="1881505"/>
                </a:lnTo>
                <a:lnTo>
                  <a:pt x="998439" y="1871980"/>
                </a:lnTo>
                <a:lnTo>
                  <a:pt x="992718" y="1862455"/>
                </a:lnTo>
                <a:lnTo>
                  <a:pt x="988903" y="1856105"/>
                </a:lnTo>
                <a:lnTo>
                  <a:pt x="985724" y="1849120"/>
                </a:lnTo>
                <a:lnTo>
                  <a:pt x="982545" y="1842135"/>
                </a:lnTo>
                <a:lnTo>
                  <a:pt x="980002" y="1835150"/>
                </a:lnTo>
                <a:lnTo>
                  <a:pt x="979685" y="1830705"/>
                </a:lnTo>
                <a:lnTo>
                  <a:pt x="976506" y="1798955"/>
                </a:lnTo>
                <a:lnTo>
                  <a:pt x="968559" y="1715452"/>
                </a:lnTo>
                <a:lnTo>
                  <a:pt x="963791" y="1658620"/>
                </a:lnTo>
                <a:lnTo>
                  <a:pt x="958704" y="1594485"/>
                </a:lnTo>
                <a:lnTo>
                  <a:pt x="943128" y="1365567"/>
                </a:lnTo>
                <a:lnTo>
                  <a:pt x="939950" y="1363027"/>
                </a:lnTo>
                <a:lnTo>
                  <a:pt x="937089" y="1360487"/>
                </a:lnTo>
                <a:lnTo>
                  <a:pt x="930731" y="1354137"/>
                </a:lnTo>
                <a:lnTo>
                  <a:pt x="930413" y="1353502"/>
                </a:lnTo>
                <a:lnTo>
                  <a:pt x="930095" y="1354137"/>
                </a:lnTo>
                <a:lnTo>
                  <a:pt x="929460" y="1355725"/>
                </a:lnTo>
                <a:lnTo>
                  <a:pt x="928824" y="1358900"/>
                </a:lnTo>
                <a:lnTo>
                  <a:pt x="928506" y="1363345"/>
                </a:lnTo>
                <a:lnTo>
                  <a:pt x="928188" y="1376997"/>
                </a:lnTo>
                <a:lnTo>
                  <a:pt x="928188" y="1395095"/>
                </a:lnTo>
                <a:lnTo>
                  <a:pt x="928506" y="1417320"/>
                </a:lnTo>
                <a:lnTo>
                  <a:pt x="928824" y="1442720"/>
                </a:lnTo>
                <a:lnTo>
                  <a:pt x="930731" y="1502092"/>
                </a:lnTo>
                <a:lnTo>
                  <a:pt x="933274" y="1568450"/>
                </a:lnTo>
                <a:lnTo>
                  <a:pt x="936453" y="1636077"/>
                </a:lnTo>
                <a:lnTo>
                  <a:pt x="939632" y="1699895"/>
                </a:lnTo>
                <a:lnTo>
                  <a:pt x="942811" y="1755140"/>
                </a:lnTo>
                <a:lnTo>
                  <a:pt x="945036" y="1791652"/>
                </a:lnTo>
                <a:lnTo>
                  <a:pt x="946943" y="1815465"/>
                </a:lnTo>
                <a:lnTo>
                  <a:pt x="938996" y="1815782"/>
                </a:lnTo>
                <a:lnTo>
                  <a:pt x="929142" y="1815782"/>
                </a:lnTo>
                <a:lnTo>
                  <a:pt x="918016" y="1815782"/>
                </a:lnTo>
                <a:lnTo>
                  <a:pt x="904983" y="1814512"/>
                </a:lnTo>
                <a:lnTo>
                  <a:pt x="898625" y="1813877"/>
                </a:lnTo>
                <a:lnTo>
                  <a:pt x="891950" y="1812607"/>
                </a:lnTo>
                <a:lnTo>
                  <a:pt x="884639" y="1811337"/>
                </a:lnTo>
                <a:lnTo>
                  <a:pt x="877963" y="1809115"/>
                </a:lnTo>
                <a:lnTo>
                  <a:pt x="870970" y="1806575"/>
                </a:lnTo>
                <a:lnTo>
                  <a:pt x="863659" y="1804035"/>
                </a:lnTo>
                <a:lnTo>
                  <a:pt x="856983" y="1800542"/>
                </a:lnTo>
                <a:lnTo>
                  <a:pt x="849990" y="1797050"/>
                </a:lnTo>
                <a:lnTo>
                  <a:pt x="847765" y="1783397"/>
                </a:lnTo>
                <a:lnTo>
                  <a:pt x="845222" y="1766887"/>
                </a:lnTo>
                <a:lnTo>
                  <a:pt x="842996" y="1747520"/>
                </a:lnTo>
                <a:lnTo>
                  <a:pt x="840453" y="1725930"/>
                </a:lnTo>
                <a:lnTo>
                  <a:pt x="837592" y="1697672"/>
                </a:lnTo>
                <a:lnTo>
                  <a:pt x="834732" y="1666875"/>
                </a:lnTo>
                <a:lnTo>
                  <a:pt x="829010" y="1599565"/>
                </a:lnTo>
                <a:lnTo>
                  <a:pt x="824242" y="1529080"/>
                </a:lnTo>
                <a:lnTo>
                  <a:pt x="820109" y="1460182"/>
                </a:lnTo>
                <a:lnTo>
                  <a:pt x="816612" y="1395730"/>
                </a:lnTo>
                <a:lnTo>
                  <a:pt x="815659" y="1367155"/>
                </a:lnTo>
                <a:lnTo>
                  <a:pt x="814705" y="1341120"/>
                </a:lnTo>
                <a:lnTo>
                  <a:pt x="814387" y="1318895"/>
                </a:lnTo>
                <a:lnTo>
                  <a:pt x="814387" y="1300480"/>
                </a:lnTo>
                <a:lnTo>
                  <a:pt x="814705" y="1286827"/>
                </a:lnTo>
                <a:lnTo>
                  <a:pt x="815023" y="1281747"/>
                </a:lnTo>
                <a:lnTo>
                  <a:pt x="815659" y="1277937"/>
                </a:lnTo>
                <a:lnTo>
                  <a:pt x="816295" y="1270635"/>
                </a:lnTo>
                <a:lnTo>
                  <a:pt x="818202" y="1263332"/>
                </a:lnTo>
                <a:lnTo>
                  <a:pt x="820427" y="1256347"/>
                </a:lnTo>
                <a:lnTo>
                  <a:pt x="823288" y="1249362"/>
                </a:lnTo>
                <a:lnTo>
                  <a:pt x="827102" y="1242695"/>
                </a:lnTo>
                <a:lnTo>
                  <a:pt x="831553" y="1236345"/>
                </a:lnTo>
                <a:lnTo>
                  <a:pt x="836957" y="1229995"/>
                </a:lnTo>
                <a:lnTo>
                  <a:pt x="842679" y="1223962"/>
                </a:lnTo>
                <a:lnTo>
                  <a:pt x="849036" y="1218247"/>
                </a:lnTo>
                <a:lnTo>
                  <a:pt x="856029" y="1212532"/>
                </a:lnTo>
                <a:lnTo>
                  <a:pt x="863659" y="1207452"/>
                </a:lnTo>
                <a:lnTo>
                  <a:pt x="871606" y="1202055"/>
                </a:lnTo>
                <a:lnTo>
                  <a:pt x="879870" y="1197292"/>
                </a:lnTo>
                <a:lnTo>
                  <a:pt x="888771" y="1192847"/>
                </a:lnTo>
                <a:lnTo>
                  <a:pt x="897990" y="1188085"/>
                </a:lnTo>
                <a:lnTo>
                  <a:pt x="907844" y="1183640"/>
                </a:lnTo>
                <a:lnTo>
                  <a:pt x="917380" y="1179512"/>
                </a:lnTo>
                <a:lnTo>
                  <a:pt x="928188" y="1175385"/>
                </a:lnTo>
                <a:lnTo>
                  <a:pt x="938360" y="1171575"/>
                </a:lnTo>
                <a:lnTo>
                  <a:pt x="949168" y="1168400"/>
                </a:lnTo>
                <a:lnTo>
                  <a:pt x="971420" y="1161415"/>
                </a:lnTo>
                <a:lnTo>
                  <a:pt x="993989" y="1155382"/>
                </a:lnTo>
                <a:lnTo>
                  <a:pt x="1016876" y="1150302"/>
                </a:lnTo>
                <a:lnTo>
                  <a:pt x="1040399" y="1145540"/>
                </a:lnTo>
                <a:lnTo>
                  <a:pt x="1063287" y="1141412"/>
                </a:lnTo>
                <a:lnTo>
                  <a:pt x="1085856" y="1138237"/>
                </a:lnTo>
                <a:lnTo>
                  <a:pt x="1090942" y="1137920"/>
                </a:lnTo>
                <a:lnTo>
                  <a:pt x="1096346" y="1138237"/>
                </a:lnTo>
                <a:lnTo>
                  <a:pt x="1169776" y="1409700"/>
                </a:lnTo>
                <a:lnTo>
                  <a:pt x="1171366" y="1398587"/>
                </a:lnTo>
                <a:lnTo>
                  <a:pt x="1196796" y="1212532"/>
                </a:lnTo>
                <a:lnTo>
                  <a:pt x="1189803" y="1194117"/>
                </a:lnTo>
                <a:lnTo>
                  <a:pt x="1203472" y="1169670"/>
                </a:lnTo>
                <a:lnTo>
                  <a:pt x="1235895" y="1169670"/>
                </a:lnTo>
                <a:lnTo>
                  <a:pt x="1249246" y="1194117"/>
                </a:lnTo>
                <a:lnTo>
                  <a:pt x="1242889" y="1216025"/>
                </a:lnTo>
                <a:lnTo>
                  <a:pt x="1265776" y="1412557"/>
                </a:lnTo>
                <a:lnTo>
                  <a:pt x="1325855" y="1146810"/>
                </a:lnTo>
                <a:lnTo>
                  <a:pt x="1332849" y="1143317"/>
                </a:lnTo>
                <a:lnTo>
                  <a:pt x="1337935" y="1141095"/>
                </a:lnTo>
                <a:lnTo>
                  <a:pt x="1341113" y="1139190"/>
                </a:lnTo>
                <a:lnTo>
                  <a:pt x="1341749" y="1138555"/>
                </a:lnTo>
                <a:lnTo>
                  <a:pt x="1341749" y="1138237"/>
                </a:lnTo>
                <a:lnTo>
                  <a:pt x="1352557" y="1136967"/>
                </a:lnTo>
                <a:lnTo>
                  <a:pt x="1364001" y="1136650"/>
                </a:lnTo>
                <a:close/>
                <a:moveTo>
                  <a:pt x="276860" y="1112205"/>
                </a:moveTo>
                <a:lnTo>
                  <a:pt x="257810" y="1112523"/>
                </a:lnTo>
                <a:lnTo>
                  <a:pt x="239395" y="1114113"/>
                </a:lnTo>
                <a:lnTo>
                  <a:pt x="236537" y="1138913"/>
                </a:lnTo>
                <a:lnTo>
                  <a:pt x="176212" y="1139866"/>
                </a:lnTo>
                <a:lnTo>
                  <a:pt x="175260" y="1124923"/>
                </a:lnTo>
                <a:lnTo>
                  <a:pt x="166687" y="1127784"/>
                </a:lnTo>
                <a:lnTo>
                  <a:pt x="158432" y="1130328"/>
                </a:lnTo>
                <a:lnTo>
                  <a:pt x="151130" y="1132872"/>
                </a:lnTo>
                <a:lnTo>
                  <a:pt x="143827" y="1136051"/>
                </a:lnTo>
                <a:lnTo>
                  <a:pt x="137160" y="1138913"/>
                </a:lnTo>
                <a:lnTo>
                  <a:pt x="130810" y="1142410"/>
                </a:lnTo>
                <a:lnTo>
                  <a:pt x="125095" y="1145271"/>
                </a:lnTo>
                <a:lnTo>
                  <a:pt x="119697" y="1148769"/>
                </a:lnTo>
                <a:lnTo>
                  <a:pt x="115252" y="1152584"/>
                </a:lnTo>
                <a:lnTo>
                  <a:pt x="111125" y="1155763"/>
                </a:lnTo>
                <a:lnTo>
                  <a:pt x="107315" y="1159261"/>
                </a:lnTo>
                <a:lnTo>
                  <a:pt x="104457" y="1163076"/>
                </a:lnTo>
                <a:lnTo>
                  <a:pt x="102235" y="1166891"/>
                </a:lnTo>
                <a:lnTo>
                  <a:pt x="100647" y="1170071"/>
                </a:lnTo>
                <a:lnTo>
                  <a:pt x="99377" y="1173886"/>
                </a:lnTo>
                <a:lnTo>
                  <a:pt x="99060" y="1177384"/>
                </a:lnTo>
                <a:lnTo>
                  <a:pt x="99377" y="1180245"/>
                </a:lnTo>
                <a:lnTo>
                  <a:pt x="100330" y="1183425"/>
                </a:lnTo>
                <a:lnTo>
                  <a:pt x="101282" y="1186286"/>
                </a:lnTo>
                <a:lnTo>
                  <a:pt x="102870" y="1189148"/>
                </a:lnTo>
                <a:lnTo>
                  <a:pt x="104775" y="1192009"/>
                </a:lnTo>
                <a:lnTo>
                  <a:pt x="106997" y="1195188"/>
                </a:lnTo>
                <a:lnTo>
                  <a:pt x="109537" y="1197732"/>
                </a:lnTo>
                <a:lnTo>
                  <a:pt x="112712" y="1200593"/>
                </a:lnTo>
                <a:lnTo>
                  <a:pt x="116205" y="1203455"/>
                </a:lnTo>
                <a:lnTo>
                  <a:pt x="119697" y="1206316"/>
                </a:lnTo>
                <a:lnTo>
                  <a:pt x="124460" y="1208860"/>
                </a:lnTo>
                <a:lnTo>
                  <a:pt x="128905" y="1211721"/>
                </a:lnTo>
                <a:lnTo>
                  <a:pt x="138747" y="1216809"/>
                </a:lnTo>
                <a:lnTo>
                  <a:pt x="149860" y="1221896"/>
                </a:lnTo>
                <a:lnTo>
                  <a:pt x="162242" y="1226347"/>
                </a:lnTo>
                <a:lnTo>
                  <a:pt x="175895" y="1230162"/>
                </a:lnTo>
                <a:lnTo>
                  <a:pt x="190500" y="1233977"/>
                </a:lnTo>
                <a:lnTo>
                  <a:pt x="206375" y="1236839"/>
                </a:lnTo>
                <a:lnTo>
                  <a:pt x="222885" y="1239383"/>
                </a:lnTo>
                <a:lnTo>
                  <a:pt x="240030" y="1241290"/>
                </a:lnTo>
                <a:lnTo>
                  <a:pt x="258127" y="1242562"/>
                </a:lnTo>
                <a:lnTo>
                  <a:pt x="276860" y="1242880"/>
                </a:lnTo>
                <a:lnTo>
                  <a:pt x="295910" y="1242562"/>
                </a:lnTo>
                <a:lnTo>
                  <a:pt x="313690" y="1241290"/>
                </a:lnTo>
                <a:lnTo>
                  <a:pt x="331153" y="1239383"/>
                </a:lnTo>
                <a:lnTo>
                  <a:pt x="347663" y="1236839"/>
                </a:lnTo>
                <a:lnTo>
                  <a:pt x="363220" y="1233977"/>
                </a:lnTo>
                <a:lnTo>
                  <a:pt x="377825" y="1230162"/>
                </a:lnTo>
                <a:lnTo>
                  <a:pt x="391160" y="1226347"/>
                </a:lnTo>
                <a:lnTo>
                  <a:pt x="403860" y="1221896"/>
                </a:lnTo>
                <a:lnTo>
                  <a:pt x="414973" y="1216809"/>
                </a:lnTo>
                <a:lnTo>
                  <a:pt x="425133" y="1211721"/>
                </a:lnTo>
                <a:lnTo>
                  <a:pt x="429578" y="1208860"/>
                </a:lnTo>
                <a:lnTo>
                  <a:pt x="433705" y="1206316"/>
                </a:lnTo>
                <a:lnTo>
                  <a:pt x="437515" y="1203455"/>
                </a:lnTo>
                <a:lnTo>
                  <a:pt x="441008" y="1200593"/>
                </a:lnTo>
                <a:lnTo>
                  <a:pt x="444183" y="1197732"/>
                </a:lnTo>
                <a:lnTo>
                  <a:pt x="447040" y="1195188"/>
                </a:lnTo>
                <a:lnTo>
                  <a:pt x="449263" y="1192009"/>
                </a:lnTo>
                <a:lnTo>
                  <a:pt x="451168" y="1189148"/>
                </a:lnTo>
                <a:lnTo>
                  <a:pt x="452438" y="1186286"/>
                </a:lnTo>
                <a:lnTo>
                  <a:pt x="453708" y="1183425"/>
                </a:lnTo>
                <a:lnTo>
                  <a:pt x="454343" y="1180245"/>
                </a:lnTo>
                <a:lnTo>
                  <a:pt x="454343" y="1177384"/>
                </a:lnTo>
                <a:lnTo>
                  <a:pt x="454025" y="1173568"/>
                </a:lnTo>
                <a:lnTo>
                  <a:pt x="453073" y="1169435"/>
                </a:lnTo>
                <a:lnTo>
                  <a:pt x="450850" y="1165620"/>
                </a:lnTo>
                <a:lnTo>
                  <a:pt x="447993" y="1161486"/>
                </a:lnTo>
                <a:lnTo>
                  <a:pt x="444183" y="1157671"/>
                </a:lnTo>
                <a:lnTo>
                  <a:pt x="440055" y="1153538"/>
                </a:lnTo>
                <a:lnTo>
                  <a:pt x="435293" y="1149723"/>
                </a:lnTo>
                <a:lnTo>
                  <a:pt x="429578" y="1146225"/>
                </a:lnTo>
                <a:lnTo>
                  <a:pt x="423228" y="1142728"/>
                </a:lnTo>
                <a:lnTo>
                  <a:pt x="416560" y="1138913"/>
                </a:lnTo>
                <a:lnTo>
                  <a:pt x="408940" y="1135415"/>
                </a:lnTo>
                <a:lnTo>
                  <a:pt x="400685" y="1132554"/>
                </a:lnTo>
                <a:lnTo>
                  <a:pt x="392113" y="1129692"/>
                </a:lnTo>
                <a:lnTo>
                  <a:pt x="382905" y="1126513"/>
                </a:lnTo>
                <a:lnTo>
                  <a:pt x="373380" y="1123969"/>
                </a:lnTo>
                <a:lnTo>
                  <a:pt x="363220" y="1121744"/>
                </a:lnTo>
                <a:lnTo>
                  <a:pt x="361633" y="1139866"/>
                </a:lnTo>
                <a:lnTo>
                  <a:pt x="304165" y="1139866"/>
                </a:lnTo>
                <a:lnTo>
                  <a:pt x="300673" y="1113477"/>
                </a:lnTo>
                <a:lnTo>
                  <a:pt x="288925" y="1112523"/>
                </a:lnTo>
                <a:lnTo>
                  <a:pt x="276860" y="1112205"/>
                </a:lnTo>
                <a:close/>
                <a:moveTo>
                  <a:pt x="1696009" y="1087438"/>
                </a:moveTo>
                <a:lnTo>
                  <a:pt x="1706562" y="1093141"/>
                </a:lnTo>
                <a:lnTo>
                  <a:pt x="1628215" y="1238251"/>
                </a:lnTo>
                <a:lnTo>
                  <a:pt x="1617662" y="1232865"/>
                </a:lnTo>
                <a:lnTo>
                  <a:pt x="1696009" y="1087438"/>
                </a:lnTo>
                <a:close/>
                <a:moveTo>
                  <a:pt x="2290762" y="1082675"/>
                </a:moveTo>
                <a:lnTo>
                  <a:pt x="2349183" y="1093734"/>
                </a:lnTo>
                <a:lnTo>
                  <a:pt x="2351088" y="1094049"/>
                </a:lnTo>
                <a:lnTo>
                  <a:pt x="2352993" y="1095313"/>
                </a:lnTo>
                <a:lnTo>
                  <a:pt x="2354580" y="1096893"/>
                </a:lnTo>
                <a:lnTo>
                  <a:pt x="2356168" y="1098473"/>
                </a:lnTo>
                <a:lnTo>
                  <a:pt x="2357438" y="1101001"/>
                </a:lnTo>
                <a:lnTo>
                  <a:pt x="2358708" y="1103528"/>
                </a:lnTo>
                <a:lnTo>
                  <a:pt x="2360613" y="1109848"/>
                </a:lnTo>
                <a:lnTo>
                  <a:pt x="2362200" y="1116483"/>
                </a:lnTo>
                <a:lnTo>
                  <a:pt x="2363470" y="1124066"/>
                </a:lnTo>
                <a:lnTo>
                  <a:pt x="2365058" y="1138600"/>
                </a:lnTo>
                <a:lnTo>
                  <a:pt x="2365375" y="1141760"/>
                </a:lnTo>
                <a:lnTo>
                  <a:pt x="2365058" y="1143971"/>
                </a:lnTo>
                <a:lnTo>
                  <a:pt x="2364740" y="1144919"/>
                </a:lnTo>
                <a:lnTo>
                  <a:pt x="2363470" y="1145867"/>
                </a:lnTo>
                <a:lnTo>
                  <a:pt x="2362835" y="1145235"/>
                </a:lnTo>
                <a:lnTo>
                  <a:pt x="2361248" y="1144603"/>
                </a:lnTo>
                <a:lnTo>
                  <a:pt x="2359660" y="1143655"/>
                </a:lnTo>
                <a:lnTo>
                  <a:pt x="2358708" y="1142076"/>
                </a:lnTo>
                <a:lnTo>
                  <a:pt x="2355533" y="1137968"/>
                </a:lnTo>
                <a:lnTo>
                  <a:pt x="2352993" y="1133545"/>
                </a:lnTo>
                <a:lnTo>
                  <a:pt x="2351088" y="1128489"/>
                </a:lnTo>
                <a:lnTo>
                  <a:pt x="2350453" y="1126593"/>
                </a:lnTo>
                <a:lnTo>
                  <a:pt x="2350453" y="1124698"/>
                </a:lnTo>
                <a:lnTo>
                  <a:pt x="2350135" y="1121854"/>
                </a:lnTo>
                <a:lnTo>
                  <a:pt x="2349183" y="1119958"/>
                </a:lnTo>
                <a:lnTo>
                  <a:pt x="2347913" y="1118694"/>
                </a:lnTo>
                <a:lnTo>
                  <a:pt x="2346960" y="1118378"/>
                </a:lnTo>
                <a:lnTo>
                  <a:pt x="2346643" y="1118378"/>
                </a:lnTo>
                <a:lnTo>
                  <a:pt x="2346008" y="1118378"/>
                </a:lnTo>
                <a:lnTo>
                  <a:pt x="2345055" y="1119326"/>
                </a:lnTo>
                <a:lnTo>
                  <a:pt x="2344420" y="1119958"/>
                </a:lnTo>
                <a:lnTo>
                  <a:pt x="2343785" y="1120906"/>
                </a:lnTo>
                <a:lnTo>
                  <a:pt x="2342833" y="1124066"/>
                </a:lnTo>
                <a:lnTo>
                  <a:pt x="2342515" y="1128173"/>
                </a:lnTo>
                <a:lnTo>
                  <a:pt x="2342198" y="1132597"/>
                </a:lnTo>
                <a:lnTo>
                  <a:pt x="2341245" y="1136704"/>
                </a:lnTo>
                <a:lnTo>
                  <a:pt x="2340293" y="1140180"/>
                </a:lnTo>
                <a:lnTo>
                  <a:pt x="2339023" y="1141760"/>
                </a:lnTo>
                <a:lnTo>
                  <a:pt x="2338070" y="1143023"/>
                </a:lnTo>
                <a:lnTo>
                  <a:pt x="2336800" y="1144287"/>
                </a:lnTo>
                <a:lnTo>
                  <a:pt x="2335530" y="1145235"/>
                </a:lnTo>
                <a:lnTo>
                  <a:pt x="2333625" y="1146183"/>
                </a:lnTo>
                <a:lnTo>
                  <a:pt x="2331720" y="1146815"/>
                </a:lnTo>
                <a:lnTo>
                  <a:pt x="2329815" y="1147131"/>
                </a:lnTo>
                <a:lnTo>
                  <a:pt x="2326957" y="1147763"/>
                </a:lnTo>
                <a:lnTo>
                  <a:pt x="2321877" y="1147763"/>
                </a:lnTo>
                <a:lnTo>
                  <a:pt x="2319655" y="1147131"/>
                </a:lnTo>
                <a:lnTo>
                  <a:pt x="2317432" y="1146499"/>
                </a:lnTo>
                <a:lnTo>
                  <a:pt x="2315210" y="1145235"/>
                </a:lnTo>
                <a:lnTo>
                  <a:pt x="2313305" y="1144287"/>
                </a:lnTo>
                <a:lnTo>
                  <a:pt x="2311400" y="1142392"/>
                </a:lnTo>
                <a:lnTo>
                  <a:pt x="2309495" y="1140812"/>
                </a:lnTo>
                <a:lnTo>
                  <a:pt x="2306002" y="1136388"/>
                </a:lnTo>
                <a:lnTo>
                  <a:pt x="2303145" y="1131649"/>
                </a:lnTo>
                <a:lnTo>
                  <a:pt x="2300922" y="1125962"/>
                </a:lnTo>
                <a:lnTo>
                  <a:pt x="2298382" y="1120274"/>
                </a:lnTo>
                <a:lnTo>
                  <a:pt x="2296795" y="1114271"/>
                </a:lnTo>
                <a:lnTo>
                  <a:pt x="2295207" y="1108268"/>
                </a:lnTo>
                <a:lnTo>
                  <a:pt x="2293620" y="1102580"/>
                </a:lnTo>
                <a:lnTo>
                  <a:pt x="2291715" y="1092470"/>
                </a:lnTo>
                <a:lnTo>
                  <a:pt x="2291080" y="1085519"/>
                </a:lnTo>
                <a:lnTo>
                  <a:pt x="2290762" y="1082675"/>
                </a:lnTo>
                <a:close/>
                <a:moveTo>
                  <a:pt x="2847975" y="1081088"/>
                </a:moveTo>
                <a:lnTo>
                  <a:pt x="2847658" y="1083616"/>
                </a:lnTo>
                <a:lnTo>
                  <a:pt x="2846705" y="1090883"/>
                </a:lnTo>
                <a:lnTo>
                  <a:pt x="2844800" y="1100993"/>
                </a:lnTo>
                <a:lnTo>
                  <a:pt x="2843530" y="1106997"/>
                </a:lnTo>
                <a:lnTo>
                  <a:pt x="2842260" y="1113000"/>
                </a:lnTo>
                <a:lnTo>
                  <a:pt x="2840355" y="1119003"/>
                </a:lnTo>
                <a:lnTo>
                  <a:pt x="2838133" y="1124375"/>
                </a:lnTo>
                <a:lnTo>
                  <a:pt x="2835275" y="1130062"/>
                </a:lnTo>
                <a:lnTo>
                  <a:pt x="2832735" y="1134801"/>
                </a:lnTo>
                <a:lnTo>
                  <a:pt x="2829243" y="1139225"/>
                </a:lnTo>
                <a:lnTo>
                  <a:pt x="2827338" y="1140805"/>
                </a:lnTo>
                <a:lnTo>
                  <a:pt x="2825433" y="1142384"/>
                </a:lnTo>
                <a:lnTo>
                  <a:pt x="2823845" y="1143964"/>
                </a:lnTo>
                <a:lnTo>
                  <a:pt x="2821305" y="1144596"/>
                </a:lnTo>
                <a:lnTo>
                  <a:pt x="2819083" y="1145544"/>
                </a:lnTo>
                <a:lnTo>
                  <a:pt x="2816860" y="1145860"/>
                </a:lnTo>
                <a:lnTo>
                  <a:pt x="2811145" y="1146176"/>
                </a:lnTo>
                <a:lnTo>
                  <a:pt x="2808922" y="1145860"/>
                </a:lnTo>
                <a:lnTo>
                  <a:pt x="2807017" y="1145544"/>
                </a:lnTo>
                <a:lnTo>
                  <a:pt x="2804795" y="1144596"/>
                </a:lnTo>
                <a:lnTo>
                  <a:pt x="2803525" y="1143964"/>
                </a:lnTo>
                <a:lnTo>
                  <a:pt x="2801937" y="1142700"/>
                </a:lnTo>
                <a:lnTo>
                  <a:pt x="2800667" y="1141752"/>
                </a:lnTo>
                <a:lnTo>
                  <a:pt x="2799715" y="1140173"/>
                </a:lnTo>
                <a:lnTo>
                  <a:pt x="2798445" y="1138593"/>
                </a:lnTo>
                <a:lnTo>
                  <a:pt x="2796857" y="1135433"/>
                </a:lnTo>
                <a:lnTo>
                  <a:pt x="2796222" y="1131326"/>
                </a:lnTo>
                <a:lnTo>
                  <a:pt x="2796222" y="1126586"/>
                </a:lnTo>
                <a:lnTo>
                  <a:pt x="2795905" y="1122163"/>
                </a:lnTo>
                <a:lnTo>
                  <a:pt x="2794635" y="1119319"/>
                </a:lnTo>
                <a:lnTo>
                  <a:pt x="2794317" y="1118371"/>
                </a:lnTo>
                <a:lnTo>
                  <a:pt x="2793682" y="1117423"/>
                </a:lnTo>
                <a:lnTo>
                  <a:pt x="2792730" y="1117107"/>
                </a:lnTo>
                <a:lnTo>
                  <a:pt x="2792095" y="1117107"/>
                </a:lnTo>
                <a:lnTo>
                  <a:pt x="2791460" y="1117107"/>
                </a:lnTo>
                <a:lnTo>
                  <a:pt x="2790507" y="1117107"/>
                </a:lnTo>
                <a:lnTo>
                  <a:pt x="2789555" y="1118371"/>
                </a:lnTo>
                <a:lnTo>
                  <a:pt x="2788602" y="1120267"/>
                </a:lnTo>
                <a:lnTo>
                  <a:pt x="2788285" y="1123427"/>
                </a:lnTo>
                <a:lnTo>
                  <a:pt x="2787967" y="1125322"/>
                </a:lnTo>
                <a:lnTo>
                  <a:pt x="2787650" y="1127218"/>
                </a:lnTo>
                <a:lnTo>
                  <a:pt x="2785745" y="1131642"/>
                </a:lnTo>
                <a:lnTo>
                  <a:pt x="2783205" y="1136381"/>
                </a:lnTo>
                <a:lnTo>
                  <a:pt x="2780030" y="1140489"/>
                </a:lnTo>
                <a:lnTo>
                  <a:pt x="2778442" y="1142068"/>
                </a:lnTo>
                <a:lnTo>
                  <a:pt x="2777490" y="1143332"/>
                </a:lnTo>
                <a:lnTo>
                  <a:pt x="2775902" y="1143964"/>
                </a:lnTo>
                <a:lnTo>
                  <a:pt x="2774950" y="1143964"/>
                </a:lnTo>
                <a:lnTo>
                  <a:pt x="2773997" y="1143648"/>
                </a:lnTo>
                <a:lnTo>
                  <a:pt x="2773680" y="1142384"/>
                </a:lnTo>
                <a:lnTo>
                  <a:pt x="2773362" y="1140173"/>
                </a:lnTo>
                <a:lnTo>
                  <a:pt x="2773362" y="1137329"/>
                </a:lnTo>
                <a:lnTo>
                  <a:pt x="2775267" y="1122479"/>
                </a:lnTo>
                <a:lnTo>
                  <a:pt x="2776220" y="1115212"/>
                </a:lnTo>
                <a:lnTo>
                  <a:pt x="2777807" y="1108261"/>
                </a:lnTo>
                <a:lnTo>
                  <a:pt x="2780030" y="1101941"/>
                </a:lnTo>
                <a:lnTo>
                  <a:pt x="2781300" y="1099414"/>
                </a:lnTo>
                <a:lnTo>
                  <a:pt x="2782252" y="1097202"/>
                </a:lnTo>
                <a:lnTo>
                  <a:pt x="2783840" y="1095306"/>
                </a:lnTo>
                <a:lnTo>
                  <a:pt x="2785427" y="1093410"/>
                </a:lnTo>
                <a:lnTo>
                  <a:pt x="2787332" y="1092778"/>
                </a:lnTo>
                <a:lnTo>
                  <a:pt x="2789237" y="1092147"/>
                </a:lnTo>
                <a:lnTo>
                  <a:pt x="2847975" y="1081088"/>
                </a:lnTo>
                <a:close/>
                <a:moveTo>
                  <a:pt x="2154535" y="1031875"/>
                </a:moveTo>
                <a:lnTo>
                  <a:pt x="2276475" y="1148694"/>
                </a:lnTo>
                <a:lnTo>
                  <a:pt x="2268240" y="1157288"/>
                </a:lnTo>
                <a:lnTo>
                  <a:pt x="2146300" y="1040469"/>
                </a:lnTo>
                <a:lnTo>
                  <a:pt x="2154535" y="1031875"/>
                </a:lnTo>
                <a:close/>
                <a:moveTo>
                  <a:pt x="951225" y="992188"/>
                </a:moveTo>
                <a:lnTo>
                  <a:pt x="954087" y="1004130"/>
                </a:lnTo>
                <a:lnTo>
                  <a:pt x="747081" y="1054101"/>
                </a:lnTo>
                <a:lnTo>
                  <a:pt x="744537" y="1042158"/>
                </a:lnTo>
                <a:lnTo>
                  <a:pt x="951225" y="992188"/>
                </a:lnTo>
                <a:close/>
                <a:moveTo>
                  <a:pt x="263208" y="913173"/>
                </a:moveTo>
                <a:lnTo>
                  <a:pt x="242887" y="1082955"/>
                </a:lnTo>
                <a:lnTo>
                  <a:pt x="259715" y="1082001"/>
                </a:lnTo>
                <a:lnTo>
                  <a:pt x="276860" y="1081683"/>
                </a:lnTo>
                <a:lnTo>
                  <a:pt x="296863" y="1082001"/>
                </a:lnTo>
                <a:lnTo>
                  <a:pt x="275590" y="913173"/>
                </a:lnTo>
                <a:lnTo>
                  <a:pt x="271780" y="913491"/>
                </a:lnTo>
                <a:lnTo>
                  <a:pt x="267970" y="913491"/>
                </a:lnTo>
                <a:lnTo>
                  <a:pt x="265748" y="913491"/>
                </a:lnTo>
                <a:lnTo>
                  <a:pt x="263208" y="913173"/>
                </a:lnTo>
                <a:close/>
                <a:moveTo>
                  <a:pt x="1967124" y="852488"/>
                </a:moveTo>
                <a:lnTo>
                  <a:pt x="2032000" y="915353"/>
                </a:lnTo>
                <a:lnTo>
                  <a:pt x="2023538" y="923926"/>
                </a:lnTo>
                <a:lnTo>
                  <a:pt x="1958975" y="861378"/>
                </a:lnTo>
                <a:lnTo>
                  <a:pt x="1967124" y="852488"/>
                </a:lnTo>
                <a:close/>
                <a:moveTo>
                  <a:pt x="71437" y="820738"/>
                </a:moveTo>
                <a:lnTo>
                  <a:pt x="113846" y="828515"/>
                </a:lnTo>
                <a:lnTo>
                  <a:pt x="115452" y="828826"/>
                </a:lnTo>
                <a:lnTo>
                  <a:pt x="116737" y="829759"/>
                </a:lnTo>
                <a:lnTo>
                  <a:pt x="117701" y="830692"/>
                </a:lnTo>
                <a:lnTo>
                  <a:pt x="118986" y="832247"/>
                </a:lnTo>
                <a:lnTo>
                  <a:pt x="120914" y="835669"/>
                </a:lnTo>
                <a:lnTo>
                  <a:pt x="121878" y="840024"/>
                </a:lnTo>
                <a:lnTo>
                  <a:pt x="123163" y="844690"/>
                </a:lnTo>
                <a:lnTo>
                  <a:pt x="124127" y="850289"/>
                </a:lnTo>
                <a:lnTo>
                  <a:pt x="125412" y="860555"/>
                </a:lnTo>
                <a:lnTo>
                  <a:pt x="125412" y="862732"/>
                </a:lnTo>
                <a:lnTo>
                  <a:pt x="125412" y="863976"/>
                </a:lnTo>
                <a:lnTo>
                  <a:pt x="125090" y="864909"/>
                </a:lnTo>
                <a:lnTo>
                  <a:pt x="124127" y="865532"/>
                </a:lnTo>
                <a:lnTo>
                  <a:pt x="123484" y="865532"/>
                </a:lnTo>
                <a:lnTo>
                  <a:pt x="122842" y="864598"/>
                </a:lnTo>
                <a:lnTo>
                  <a:pt x="120271" y="862732"/>
                </a:lnTo>
                <a:lnTo>
                  <a:pt x="118344" y="859932"/>
                </a:lnTo>
                <a:lnTo>
                  <a:pt x="116737" y="856511"/>
                </a:lnTo>
                <a:lnTo>
                  <a:pt x="115131" y="853089"/>
                </a:lnTo>
                <a:lnTo>
                  <a:pt x="114810" y="850600"/>
                </a:lnTo>
                <a:lnTo>
                  <a:pt x="114167" y="848423"/>
                </a:lnTo>
                <a:lnTo>
                  <a:pt x="113846" y="846868"/>
                </a:lnTo>
                <a:lnTo>
                  <a:pt x="112882" y="846245"/>
                </a:lnTo>
                <a:lnTo>
                  <a:pt x="111597" y="846245"/>
                </a:lnTo>
                <a:lnTo>
                  <a:pt x="110954" y="846556"/>
                </a:lnTo>
                <a:lnTo>
                  <a:pt x="109669" y="847801"/>
                </a:lnTo>
                <a:lnTo>
                  <a:pt x="109348" y="849978"/>
                </a:lnTo>
                <a:lnTo>
                  <a:pt x="109026" y="852778"/>
                </a:lnTo>
                <a:lnTo>
                  <a:pt x="108705" y="856200"/>
                </a:lnTo>
                <a:lnTo>
                  <a:pt x="108384" y="858999"/>
                </a:lnTo>
                <a:lnTo>
                  <a:pt x="107099" y="861799"/>
                </a:lnTo>
                <a:lnTo>
                  <a:pt x="105492" y="863665"/>
                </a:lnTo>
                <a:lnTo>
                  <a:pt x="103565" y="864909"/>
                </a:lnTo>
                <a:lnTo>
                  <a:pt x="100994" y="866154"/>
                </a:lnTo>
                <a:lnTo>
                  <a:pt x="98103" y="866776"/>
                </a:lnTo>
                <a:lnTo>
                  <a:pt x="93926" y="866465"/>
                </a:lnTo>
                <a:lnTo>
                  <a:pt x="92320" y="866465"/>
                </a:lnTo>
                <a:lnTo>
                  <a:pt x="90392" y="865843"/>
                </a:lnTo>
                <a:lnTo>
                  <a:pt x="87822" y="864287"/>
                </a:lnTo>
                <a:lnTo>
                  <a:pt x="84931" y="861799"/>
                </a:lnTo>
                <a:lnTo>
                  <a:pt x="82360" y="858688"/>
                </a:lnTo>
                <a:lnTo>
                  <a:pt x="80433" y="855577"/>
                </a:lnTo>
                <a:lnTo>
                  <a:pt x="78505" y="851534"/>
                </a:lnTo>
                <a:lnTo>
                  <a:pt x="76899" y="847490"/>
                </a:lnTo>
                <a:lnTo>
                  <a:pt x="75613" y="843446"/>
                </a:lnTo>
                <a:lnTo>
                  <a:pt x="73686" y="834736"/>
                </a:lnTo>
                <a:lnTo>
                  <a:pt x="72079" y="827892"/>
                </a:lnTo>
                <a:lnTo>
                  <a:pt x="71437" y="820738"/>
                </a:lnTo>
                <a:close/>
                <a:moveTo>
                  <a:pt x="471487" y="819150"/>
                </a:moveTo>
                <a:lnTo>
                  <a:pt x="470534" y="826277"/>
                </a:lnTo>
                <a:lnTo>
                  <a:pt x="468947" y="833729"/>
                </a:lnTo>
                <a:lnTo>
                  <a:pt x="467042" y="842152"/>
                </a:lnTo>
                <a:lnTo>
                  <a:pt x="465772" y="846688"/>
                </a:lnTo>
                <a:lnTo>
                  <a:pt x="464184" y="850900"/>
                </a:lnTo>
                <a:lnTo>
                  <a:pt x="462279" y="854788"/>
                </a:lnTo>
                <a:lnTo>
                  <a:pt x="460374" y="858675"/>
                </a:lnTo>
                <a:lnTo>
                  <a:pt x="457834" y="861591"/>
                </a:lnTo>
                <a:lnTo>
                  <a:pt x="455294" y="864507"/>
                </a:lnTo>
                <a:lnTo>
                  <a:pt x="452119" y="865803"/>
                </a:lnTo>
                <a:lnTo>
                  <a:pt x="450532" y="866451"/>
                </a:lnTo>
                <a:lnTo>
                  <a:pt x="449262" y="866775"/>
                </a:lnTo>
                <a:lnTo>
                  <a:pt x="445134" y="866775"/>
                </a:lnTo>
                <a:lnTo>
                  <a:pt x="441959" y="866451"/>
                </a:lnTo>
                <a:lnTo>
                  <a:pt x="439419" y="865155"/>
                </a:lnTo>
                <a:lnTo>
                  <a:pt x="437514" y="863535"/>
                </a:lnTo>
                <a:lnTo>
                  <a:pt x="435927" y="861267"/>
                </a:lnTo>
                <a:lnTo>
                  <a:pt x="434974" y="858999"/>
                </a:lnTo>
                <a:lnTo>
                  <a:pt x="434022" y="856084"/>
                </a:lnTo>
                <a:lnTo>
                  <a:pt x="434022" y="852520"/>
                </a:lnTo>
                <a:lnTo>
                  <a:pt x="433704" y="849280"/>
                </a:lnTo>
                <a:lnTo>
                  <a:pt x="433387" y="847012"/>
                </a:lnTo>
                <a:lnTo>
                  <a:pt x="432117" y="846040"/>
                </a:lnTo>
                <a:lnTo>
                  <a:pt x="431482" y="845068"/>
                </a:lnTo>
                <a:lnTo>
                  <a:pt x="430212" y="845716"/>
                </a:lnTo>
                <a:lnTo>
                  <a:pt x="429259" y="846364"/>
                </a:lnTo>
                <a:lnTo>
                  <a:pt x="428942" y="847984"/>
                </a:lnTo>
                <a:lnTo>
                  <a:pt x="428624" y="850252"/>
                </a:lnTo>
                <a:lnTo>
                  <a:pt x="427989" y="852844"/>
                </a:lnTo>
                <a:lnTo>
                  <a:pt x="426719" y="856408"/>
                </a:lnTo>
                <a:lnTo>
                  <a:pt x="424814" y="859647"/>
                </a:lnTo>
                <a:lnTo>
                  <a:pt x="422592" y="862563"/>
                </a:lnTo>
                <a:lnTo>
                  <a:pt x="420687" y="864831"/>
                </a:lnTo>
                <a:lnTo>
                  <a:pt x="419734" y="865155"/>
                </a:lnTo>
                <a:lnTo>
                  <a:pt x="419099" y="865479"/>
                </a:lnTo>
                <a:lnTo>
                  <a:pt x="418464" y="865155"/>
                </a:lnTo>
                <a:lnTo>
                  <a:pt x="417829" y="863859"/>
                </a:lnTo>
                <a:lnTo>
                  <a:pt x="417512" y="862563"/>
                </a:lnTo>
                <a:lnTo>
                  <a:pt x="417829" y="860619"/>
                </a:lnTo>
                <a:lnTo>
                  <a:pt x="419099" y="849280"/>
                </a:lnTo>
                <a:lnTo>
                  <a:pt x="419734" y="844096"/>
                </a:lnTo>
                <a:lnTo>
                  <a:pt x="421004" y="838913"/>
                </a:lnTo>
                <a:lnTo>
                  <a:pt x="422592" y="834377"/>
                </a:lnTo>
                <a:lnTo>
                  <a:pt x="424179" y="830489"/>
                </a:lnTo>
                <a:lnTo>
                  <a:pt x="425449" y="829193"/>
                </a:lnTo>
                <a:lnTo>
                  <a:pt x="426719" y="828221"/>
                </a:lnTo>
                <a:lnTo>
                  <a:pt x="427672" y="827573"/>
                </a:lnTo>
                <a:lnTo>
                  <a:pt x="429259" y="827249"/>
                </a:lnTo>
                <a:lnTo>
                  <a:pt x="471487" y="819150"/>
                </a:lnTo>
                <a:close/>
                <a:moveTo>
                  <a:pt x="1825625" y="773113"/>
                </a:moveTo>
                <a:lnTo>
                  <a:pt x="1867021" y="773113"/>
                </a:lnTo>
                <a:lnTo>
                  <a:pt x="1873657" y="778074"/>
                </a:lnTo>
                <a:lnTo>
                  <a:pt x="1879660" y="782704"/>
                </a:lnTo>
                <a:lnTo>
                  <a:pt x="1885664" y="787996"/>
                </a:lnTo>
                <a:lnTo>
                  <a:pt x="1888192" y="790972"/>
                </a:lnTo>
                <a:lnTo>
                  <a:pt x="1890404" y="793618"/>
                </a:lnTo>
                <a:lnTo>
                  <a:pt x="1891668" y="796264"/>
                </a:lnTo>
                <a:lnTo>
                  <a:pt x="1891984" y="797587"/>
                </a:lnTo>
                <a:lnTo>
                  <a:pt x="1892300" y="798579"/>
                </a:lnTo>
                <a:lnTo>
                  <a:pt x="1891984" y="799902"/>
                </a:lnTo>
                <a:lnTo>
                  <a:pt x="1891668" y="801225"/>
                </a:lnTo>
                <a:lnTo>
                  <a:pt x="1891036" y="801886"/>
                </a:lnTo>
                <a:lnTo>
                  <a:pt x="1889772" y="802548"/>
                </a:lnTo>
                <a:lnTo>
                  <a:pt x="1888192" y="803540"/>
                </a:lnTo>
                <a:lnTo>
                  <a:pt x="1886296" y="804201"/>
                </a:lnTo>
                <a:lnTo>
                  <a:pt x="1881556" y="804863"/>
                </a:lnTo>
                <a:lnTo>
                  <a:pt x="1875237" y="804863"/>
                </a:lnTo>
                <a:lnTo>
                  <a:pt x="1869233" y="804201"/>
                </a:lnTo>
                <a:lnTo>
                  <a:pt x="1863861" y="802878"/>
                </a:lnTo>
                <a:lnTo>
                  <a:pt x="1859121" y="801556"/>
                </a:lnTo>
                <a:lnTo>
                  <a:pt x="1854697" y="799240"/>
                </a:lnTo>
                <a:lnTo>
                  <a:pt x="1849957" y="796595"/>
                </a:lnTo>
                <a:lnTo>
                  <a:pt x="1846481" y="793949"/>
                </a:lnTo>
                <a:lnTo>
                  <a:pt x="1842373" y="790972"/>
                </a:lnTo>
                <a:lnTo>
                  <a:pt x="1840477" y="789649"/>
                </a:lnTo>
                <a:lnTo>
                  <a:pt x="1839213" y="789319"/>
                </a:lnTo>
                <a:lnTo>
                  <a:pt x="1838581" y="789319"/>
                </a:lnTo>
                <a:lnTo>
                  <a:pt x="1838265" y="789649"/>
                </a:lnTo>
                <a:lnTo>
                  <a:pt x="1837317" y="790972"/>
                </a:lnTo>
                <a:lnTo>
                  <a:pt x="1837317" y="791303"/>
                </a:lnTo>
                <a:lnTo>
                  <a:pt x="1836685" y="791303"/>
                </a:lnTo>
                <a:lnTo>
                  <a:pt x="1832261" y="791303"/>
                </a:lnTo>
                <a:lnTo>
                  <a:pt x="1829417" y="790972"/>
                </a:lnTo>
                <a:lnTo>
                  <a:pt x="1827521" y="790642"/>
                </a:lnTo>
                <a:lnTo>
                  <a:pt x="1826573" y="782704"/>
                </a:lnTo>
                <a:lnTo>
                  <a:pt x="1826257" y="778074"/>
                </a:lnTo>
                <a:lnTo>
                  <a:pt x="1826573" y="775759"/>
                </a:lnTo>
                <a:lnTo>
                  <a:pt x="1826573" y="774767"/>
                </a:lnTo>
                <a:lnTo>
                  <a:pt x="1825625" y="773113"/>
                </a:lnTo>
                <a:close/>
                <a:moveTo>
                  <a:pt x="1722120" y="773113"/>
                </a:moveTo>
                <a:lnTo>
                  <a:pt x="1763712" y="773113"/>
                </a:lnTo>
                <a:lnTo>
                  <a:pt x="1762760" y="774767"/>
                </a:lnTo>
                <a:lnTo>
                  <a:pt x="1763077" y="775759"/>
                </a:lnTo>
                <a:lnTo>
                  <a:pt x="1763077" y="778074"/>
                </a:lnTo>
                <a:lnTo>
                  <a:pt x="1762760" y="782704"/>
                </a:lnTo>
                <a:lnTo>
                  <a:pt x="1761807" y="790642"/>
                </a:lnTo>
                <a:lnTo>
                  <a:pt x="1759902" y="790972"/>
                </a:lnTo>
                <a:lnTo>
                  <a:pt x="1757680" y="791303"/>
                </a:lnTo>
                <a:lnTo>
                  <a:pt x="1752600" y="791303"/>
                </a:lnTo>
                <a:lnTo>
                  <a:pt x="1752282" y="791303"/>
                </a:lnTo>
                <a:lnTo>
                  <a:pt x="1751965" y="790972"/>
                </a:lnTo>
                <a:lnTo>
                  <a:pt x="1751330" y="789649"/>
                </a:lnTo>
                <a:lnTo>
                  <a:pt x="1750695" y="789319"/>
                </a:lnTo>
                <a:lnTo>
                  <a:pt x="1750060" y="789319"/>
                </a:lnTo>
                <a:lnTo>
                  <a:pt x="1748790" y="789649"/>
                </a:lnTo>
                <a:lnTo>
                  <a:pt x="1747202" y="790972"/>
                </a:lnTo>
                <a:lnTo>
                  <a:pt x="1743392" y="793949"/>
                </a:lnTo>
                <a:lnTo>
                  <a:pt x="1739265" y="796595"/>
                </a:lnTo>
                <a:lnTo>
                  <a:pt x="1734502" y="799240"/>
                </a:lnTo>
                <a:lnTo>
                  <a:pt x="1730057" y="801556"/>
                </a:lnTo>
                <a:lnTo>
                  <a:pt x="1725295" y="802878"/>
                </a:lnTo>
                <a:lnTo>
                  <a:pt x="1719897" y="804201"/>
                </a:lnTo>
                <a:lnTo>
                  <a:pt x="1713865" y="804863"/>
                </a:lnTo>
                <a:lnTo>
                  <a:pt x="1707515" y="804863"/>
                </a:lnTo>
                <a:lnTo>
                  <a:pt x="1702752" y="804201"/>
                </a:lnTo>
                <a:lnTo>
                  <a:pt x="1700847" y="803540"/>
                </a:lnTo>
                <a:lnTo>
                  <a:pt x="1699260" y="802548"/>
                </a:lnTo>
                <a:lnTo>
                  <a:pt x="1698307" y="801886"/>
                </a:lnTo>
                <a:lnTo>
                  <a:pt x="1697355" y="801225"/>
                </a:lnTo>
                <a:lnTo>
                  <a:pt x="1697037" y="799902"/>
                </a:lnTo>
                <a:lnTo>
                  <a:pt x="1697037" y="798579"/>
                </a:lnTo>
                <a:lnTo>
                  <a:pt x="1697037" y="797587"/>
                </a:lnTo>
                <a:lnTo>
                  <a:pt x="1697355" y="796264"/>
                </a:lnTo>
                <a:lnTo>
                  <a:pt x="1698625" y="793618"/>
                </a:lnTo>
                <a:lnTo>
                  <a:pt x="1700847" y="790972"/>
                </a:lnTo>
                <a:lnTo>
                  <a:pt x="1703387" y="787996"/>
                </a:lnTo>
                <a:lnTo>
                  <a:pt x="1709420" y="782704"/>
                </a:lnTo>
                <a:lnTo>
                  <a:pt x="1715452" y="778074"/>
                </a:lnTo>
                <a:lnTo>
                  <a:pt x="1722120" y="773113"/>
                </a:lnTo>
                <a:close/>
                <a:moveTo>
                  <a:pt x="1800322" y="754463"/>
                </a:moveTo>
                <a:lnTo>
                  <a:pt x="1784168" y="754780"/>
                </a:lnTo>
                <a:lnTo>
                  <a:pt x="1768964" y="756049"/>
                </a:lnTo>
                <a:lnTo>
                  <a:pt x="1767697" y="764936"/>
                </a:lnTo>
                <a:lnTo>
                  <a:pt x="1720500" y="765888"/>
                </a:lnTo>
                <a:lnTo>
                  <a:pt x="1720183" y="764618"/>
                </a:lnTo>
                <a:lnTo>
                  <a:pt x="1713215" y="766522"/>
                </a:lnTo>
                <a:lnTo>
                  <a:pt x="1706880" y="768744"/>
                </a:lnTo>
                <a:lnTo>
                  <a:pt x="1700861" y="770966"/>
                </a:lnTo>
                <a:lnTo>
                  <a:pt x="1695476" y="773187"/>
                </a:lnTo>
                <a:lnTo>
                  <a:pt x="1690092" y="776043"/>
                </a:lnTo>
                <a:lnTo>
                  <a:pt x="1685340" y="778265"/>
                </a:lnTo>
                <a:lnTo>
                  <a:pt x="1680589" y="780804"/>
                </a:lnTo>
                <a:lnTo>
                  <a:pt x="1676471" y="783343"/>
                </a:lnTo>
                <a:lnTo>
                  <a:pt x="1673304" y="786199"/>
                </a:lnTo>
                <a:lnTo>
                  <a:pt x="1670136" y="789055"/>
                </a:lnTo>
                <a:lnTo>
                  <a:pt x="1667602" y="791594"/>
                </a:lnTo>
                <a:lnTo>
                  <a:pt x="1665385" y="794451"/>
                </a:lnTo>
                <a:lnTo>
                  <a:pt x="1663484" y="796989"/>
                </a:lnTo>
                <a:lnTo>
                  <a:pt x="1662217" y="799528"/>
                </a:lnTo>
                <a:lnTo>
                  <a:pt x="1661584" y="802067"/>
                </a:lnTo>
                <a:lnTo>
                  <a:pt x="1661267" y="804924"/>
                </a:lnTo>
                <a:lnTo>
                  <a:pt x="1661584" y="806828"/>
                </a:lnTo>
                <a:lnTo>
                  <a:pt x="1661900" y="808732"/>
                </a:lnTo>
                <a:lnTo>
                  <a:pt x="1662534" y="810954"/>
                </a:lnTo>
                <a:lnTo>
                  <a:pt x="1663801" y="813175"/>
                </a:lnTo>
                <a:lnTo>
                  <a:pt x="1665068" y="815079"/>
                </a:lnTo>
                <a:lnTo>
                  <a:pt x="1666969" y="817301"/>
                </a:lnTo>
                <a:lnTo>
                  <a:pt x="1671086" y="821427"/>
                </a:lnTo>
                <a:lnTo>
                  <a:pt x="1676154" y="825870"/>
                </a:lnTo>
                <a:lnTo>
                  <a:pt x="1682490" y="829995"/>
                </a:lnTo>
                <a:lnTo>
                  <a:pt x="1690092" y="833804"/>
                </a:lnTo>
                <a:lnTo>
                  <a:pt x="1698644" y="837930"/>
                </a:lnTo>
                <a:lnTo>
                  <a:pt x="1708147" y="841421"/>
                </a:lnTo>
                <a:lnTo>
                  <a:pt x="1718600" y="844594"/>
                </a:lnTo>
                <a:lnTo>
                  <a:pt x="1729686" y="847768"/>
                </a:lnTo>
                <a:lnTo>
                  <a:pt x="1742356" y="849989"/>
                </a:lnTo>
                <a:lnTo>
                  <a:pt x="1755660" y="852211"/>
                </a:lnTo>
                <a:lnTo>
                  <a:pt x="1769597" y="853798"/>
                </a:lnTo>
                <a:lnTo>
                  <a:pt x="1784485" y="854750"/>
                </a:lnTo>
                <a:lnTo>
                  <a:pt x="1800322" y="854750"/>
                </a:lnTo>
                <a:lnTo>
                  <a:pt x="1816477" y="854750"/>
                </a:lnTo>
                <a:lnTo>
                  <a:pt x="1831048" y="853798"/>
                </a:lnTo>
                <a:lnTo>
                  <a:pt x="1845302" y="852211"/>
                </a:lnTo>
                <a:lnTo>
                  <a:pt x="1858605" y="849989"/>
                </a:lnTo>
                <a:lnTo>
                  <a:pt x="1870959" y="847768"/>
                </a:lnTo>
                <a:lnTo>
                  <a:pt x="1882362" y="844594"/>
                </a:lnTo>
                <a:lnTo>
                  <a:pt x="1893132" y="841421"/>
                </a:lnTo>
                <a:lnTo>
                  <a:pt x="1902318" y="837930"/>
                </a:lnTo>
                <a:lnTo>
                  <a:pt x="1910870" y="833804"/>
                </a:lnTo>
                <a:lnTo>
                  <a:pt x="1918472" y="829995"/>
                </a:lnTo>
                <a:lnTo>
                  <a:pt x="1924807" y="825870"/>
                </a:lnTo>
                <a:lnTo>
                  <a:pt x="1930192" y="821427"/>
                </a:lnTo>
                <a:lnTo>
                  <a:pt x="1934310" y="817301"/>
                </a:lnTo>
                <a:lnTo>
                  <a:pt x="1935894" y="815079"/>
                </a:lnTo>
                <a:lnTo>
                  <a:pt x="1937161" y="813175"/>
                </a:lnTo>
                <a:lnTo>
                  <a:pt x="1938428" y="810954"/>
                </a:lnTo>
                <a:lnTo>
                  <a:pt x="1939061" y="808732"/>
                </a:lnTo>
                <a:lnTo>
                  <a:pt x="1939378" y="806828"/>
                </a:lnTo>
                <a:lnTo>
                  <a:pt x="1939378" y="804924"/>
                </a:lnTo>
                <a:lnTo>
                  <a:pt x="1939378" y="801750"/>
                </a:lnTo>
                <a:lnTo>
                  <a:pt x="1938428" y="799211"/>
                </a:lnTo>
                <a:lnTo>
                  <a:pt x="1936844" y="796037"/>
                </a:lnTo>
                <a:lnTo>
                  <a:pt x="1934627" y="793181"/>
                </a:lnTo>
                <a:lnTo>
                  <a:pt x="1932093" y="790325"/>
                </a:lnTo>
                <a:lnTo>
                  <a:pt x="1928925" y="787151"/>
                </a:lnTo>
                <a:lnTo>
                  <a:pt x="1924807" y="784295"/>
                </a:lnTo>
                <a:lnTo>
                  <a:pt x="1920689" y="781121"/>
                </a:lnTo>
                <a:lnTo>
                  <a:pt x="1915938" y="778265"/>
                </a:lnTo>
                <a:lnTo>
                  <a:pt x="1910236" y="775409"/>
                </a:lnTo>
                <a:lnTo>
                  <a:pt x="1904218" y="772870"/>
                </a:lnTo>
                <a:lnTo>
                  <a:pt x="1897883" y="770331"/>
                </a:lnTo>
                <a:lnTo>
                  <a:pt x="1890914" y="767475"/>
                </a:lnTo>
                <a:lnTo>
                  <a:pt x="1883629" y="765253"/>
                </a:lnTo>
                <a:lnTo>
                  <a:pt x="1875710" y="763349"/>
                </a:lnTo>
                <a:lnTo>
                  <a:pt x="1867158" y="761127"/>
                </a:lnTo>
                <a:lnTo>
                  <a:pt x="1867158" y="765888"/>
                </a:lnTo>
                <a:lnTo>
                  <a:pt x="1821228" y="765888"/>
                </a:lnTo>
                <a:lnTo>
                  <a:pt x="1820278" y="755097"/>
                </a:lnTo>
                <a:lnTo>
                  <a:pt x="1810459" y="754780"/>
                </a:lnTo>
                <a:lnTo>
                  <a:pt x="1800322" y="754463"/>
                </a:lnTo>
                <a:close/>
                <a:moveTo>
                  <a:pt x="2034836" y="711200"/>
                </a:moveTo>
                <a:lnTo>
                  <a:pt x="2039938" y="721912"/>
                </a:lnTo>
                <a:lnTo>
                  <a:pt x="1973603" y="752475"/>
                </a:lnTo>
                <a:lnTo>
                  <a:pt x="1968500" y="741762"/>
                </a:lnTo>
                <a:lnTo>
                  <a:pt x="2034836" y="711200"/>
                </a:lnTo>
                <a:close/>
                <a:moveTo>
                  <a:pt x="1625600" y="692150"/>
                </a:moveTo>
                <a:lnTo>
                  <a:pt x="1697038" y="735585"/>
                </a:lnTo>
                <a:lnTo>
                  <a:pt x="1690688" y="746125"/>
                </a:lnTo>
                <a:lnTo>
                  <a:pt x="1619250" y="702689"/>
                </a:lnTo>
                <a:lnTo>
                  <a:pt x="1625600" y="692150"/>
                </a:lnTo>
                <a:close/>
                <a:moveTo>
                  <a:pt x="1231408" y="690563"/>
                </a:moveTo>
                <a:lnTo>
                  <a:pt x="1244414" y="691513"/>
                </a:lnTo>
                <a:lnTo>
                  <a:pt x="1256468" y="692463"/>
                </a:lnTo>
                <a:lnTo>
                  <a:pt x="1267888" y="694046"/>
                </a:lnTo>
                <a:lnTo>
                  <a:pt x="1279308" y="696262"/>
                </a:lnTo>
                <a:lnTo>
                  <a:pt x="1289776" y="698795"/>
                </a:lnTo>
                <a:lnTo>
                  <a:pt x="1299927" y="702277"/>
                </a:lnTo>
                <a:lnTo>
                  <a:pt x="1309761" y="705760"/>
                </a:lnTo>
                <a:lnTo>
                  <a:pt x="1318643" y="708926"/>
                </a:lnTo>
                <a:lnTo>
                  <a:pt x="1327208" y="713042"/>
                </a:lnTo>
                <a:lnTo>
                  <a:pt x="1335773" y="716841"/>
                </a:lnTo>
                <a:lnTo>
                  <a:pt x="1343069" y="720957"/>
                </a:lnTo>
                <a:lnTo>
                  <a:pt x="1350047" y="725073"/>
                </a:lnTo>
                <a:lnTo>
                  <a:pt x="1356392" y="729189"/>
                </a:lnTo>
                <a:lnTo>
                  <a:pt x="1367494" y="737104"/>
                </a:lnTo>
                <a:lnTo>
                  <a:pt x="1376059" y="744386"/>
                </a:lnTo>
                <a:lnTo>
                  <a:pt x="1382721" y="749769"/>
                </a:lnTo>
                <a:lnTo>
                  <a:pt x="1387479" y="754834"/>
                </a:lnTo>
                <a:lnTo>
                  <a:pt x="1385893" y="758634"/>
                </a:lnTo>
                <a:lnTo>
                  <a:pt x="1383672" y="762750"/>
                </a:lnTo>
                <a:lnTo>
                  <a:pt x="1380183" y="768132"/>
                </a:lnTo>
                <a:lnTo>
                  <a:pt x="1376694" y="774147"/>
                </a:lnTo>
                <a:lnTo>
                  <a:pt x="1371301" y="780796"/>
                </a:lnTo>
                <a:lnTo>
                  <a:pt x="1365274" y="787445"/>
                </a:lnTo>
                <a:lnTo>
                  <a:pt x="1361784" y="790928"/>
                </a:lnTo>
                <a:lnTo>
                  <a:pt x="1358295" y="793777"/>
                </a:lnTo>
                <a:lnTo>
                  <a:pt x="1354488" y="796627"/>
                </a:lnTo>
                <a:lnTo>
                  <a:pt x="1350047" y="799793"/>
                </a:lnTo>
                <a:lnTo>
                  <a:pt x="1345924" y="802326"/>
                </a:lnTo>
                <a:lnTo>
                  <a:pt x="1340848" y="804542"/>
                </a:lnTo>
                <a:lnTo>
                  <a:pt x="1336090" y="806758"/>
                </a:lnTo>
                <a:lnTo>
                  <a:pt x="1330380" y="808658"/>
                </a:lnTo>
                <a:lnTo>
                  <a:pt x="1324987" y="809924"/>
                </a:lnTo>
                <a:lnTo>
                  <a:pt x="1318960" y="810874"/>
                </a:lnTo>
                <a:lnTo>
                  <a:pt x="1312616" y="811507"/>
                </a:lnTo>
                <a:lnTo>
                  <a:pt x="1306271" y="811507"/>
                </a:lnTo>
                <a:lnTo>
                  <a:pt x="1299610" y="810557"/>
                </a:lnTo>
                <a:lnTo>
                  <a:pt x="1292948" y="809608"/>
                </a:lnTo>
                <a:lnTo>
                  <a:pt x="1285335" y="807708"/>
                </a:lnTo>
                <a:lnTo>
                  <a:pt x="1277405" y="805492"/>
                </a:lnTo>
                <a:lnTo>
                  <a:pt x="1269474" y="802009"/>
                </a:lnTo>
                <a:lnTo>
                  <a:pt x="1261227" y="798210"/>
                </a:lnTo>
                <a:lnTo>
                  <a:pt x="1251710" y="793777"/>
                </a:lnTo>
                <a:lnTo>
                  <a:pt x="1242194" y="789345"/>
                </a:lnTo>
                <a:lnTo>
                  <a:pt x="1281529" y="808341"/>
                </a:lnTo>
                <a:lnTo>
                  <a:pt x="1300244" y="816890"/>
                </a:lnTo>
                <a:lnTo>
                  <a:pt x="1309444" y="820689"/>
                </a:lnTo>
                <a:lnTo>
                  <a:pt x="1318009" y="823855"/>
                </a:lnTo>
                <a:lnTo>
                  <a:pt x="1326256" y="826388"/>
                </a:lnTo>
                <a:lnTo>
                  <a:pt x="1334187" y="828287"/>
                </a:lnTo>
                <a:lnTo>
                  <a:pt x="1341483" y="829870"/>
                </a:lnTo>
                <a:lnTo>
                  <a:pt x="1348779" y="830187"/>
                </a:lnTo>
                <a:lnTo>
                  <a:pt x="1352268" y="830187"/>
                </a:lnTo>
                <a:lnTo>
                  <a:pt x="1355440" y="829870"/>
                </a:lnTo>
                <a:lnTo>
                  <a:pt x="1358929" y="828921"/>
                </a:lnTo>
                <a:lnTo>
                  <a:pt x="1361784" y="828287"/>
                </a:lnTo>
                <a:lnTo>
                  <a:pt x="1364957" y="827021"/>
                </a:lnTo>
                <a:lnTo>
                  <a:pt x="1367494" y="826071"/>
                </a:lnTo>
                <a:lnTo>
                  <a:pt x="1370032" y="824488"/>
                </a:lnTo>
                <a:lnTo>
                  <a:pt x="1372887" y="822272"/>
                </a:lnTo>
                <a:lnTo>
                  <a:pt x="1373521" y="829554"/>
                </a:lnTo>
                <a:lnTo>
                  <a:pt x="1374473" y="835886"/>
                </a:lnTo>
                <a:lnTo>
                  <a:pt x="1374790" y="848234"/>
                </a:lnTo>
                <a:lnTo>
                  <a:pt x="1374790" y="860265"/>
                </a:lnTo>
                <a:lnTo>
                  <a:pt x="1373839" y="871346"/>
                </a:lnTo>
                <a:lnTo>
                  <a:pt x="1376059" y="869130"/>
                </a:lnTo>
                <a:lnTo>
                  <a:pt x="1377328" y="868813"/>
                </a:lnTo>
                <a:lnTo>
                  <a:pt x="1377962" y="868497"/>
                </a:lnTo>
                <a:lnTo>
                  <a:pt x="1379549" y="868813"/>
                </a:lnTo>
                <a:lnTo>
                  <a:pt x="1381135" y="869446"/>
                </a:lnTo>
                <a:lnTo>
                  <a:pt x="1382721" y="871030"/>
                </a:lnTo>
                <a:lnTo>
                  <a:pt x="1383672" y="872929"/>
                </a:lnTo>
                <a:lnTo>
                  <a:pt x="1384941" y="875462"/>
                </a:lnTo>
                <a:lnTo>
                  <a:pt x="1385893" y="878628"/>
                </a:lnTo>
                <a:lnTo>
                  <a:pt x="1388113" y="885277"/>
                </a:lnTo>
                <a:lnTo>
                  <a:pt x="1390017" y="893825"/>
                </a:lnTo>
                <a:lnTo>
                  <a:pt x="1391286" y="903640"/>
                </a:lnTo>
                <a:lnTo>
                  <a:pt x="1391920" y="914405"/>
                </a:lnTo>
                <a:lnTo>
                  <a:pt x="1392237" y="926119"/>
                </a:lnTo>
                <a:lnTo>
                  <a:pt x="1391920" y="937834"/>
                </a:lnTo>
                <a:lnTo>
                  <a:pt x="1391286" y="948599"/>
                </a:lnTo>
                <a:lnTo>
                  <a:pt x="1390017" y="958413"/>
                </a:lnTo>
                <a:lnTo>
                  <a:pt x="1388113" y="966645"/>
                </a:lnTo>
                <a:lnTo>
                  <a:pt x="1385893" y="973611"/>
                </a:lnTo>
                <a:lnTo>
                  <a:pt x="1384941" y="976777"/>
                </a:lnTo>
                <a:lnTo>
                  <a:pt x="1383672" y="978993"/>
                </a:lnTo>
                <a:lnTo>
                  <a:pt x="1382721" y="980893"/>
                </a:lnTo>
                <a:lnTo>
                  <a:pt x="1381135" y="982476"/>
                </a:lnTo>
                <a:lnTo>
                  <a:pt x="1379549" y="983425"/>
                </a:lnTo>
                <a:lnTo>
                  <a:pt x="1377962" y="983425"/>
                </a:lnTo>
                <a:lnTo>
                  <a:pt x="1376694" y="983425"/>
                </a:lnTo>
                <a:lnTo>
                  <a:pt x="1375425" y="982476"/>
                </a:lnTo>
                <a:lnTo>
                  <a:pt x="1373839" y="980893"/>
                </a:lnTo>
                <a:lnTo>
                  <a:pt x="1372570" y="978676"/>
                </a:lnTo>
                <a:lnTo>
                  <a:pt x="1371301" y="976143"/>
                </a:lnTo>
                <a:lnTo>
                  <a:pt x="1370032" y="972977"/>
                </a:lnTo>
                <a:lnTo>
                  <a:pt x="1367812" y="965379"/>
                </a:lnTo>
                <a:lnTo>
                  <a:pt x="1366860" y="975194"/>
                </a:lnTo>
                <a:lnTo>
                  <a:pt x="1364957" y="985325"/>
                </a:lnTo>
                <a:lnTo>
                  <a:pt x="1363053" y="994823"/>
                </a:lnTo>
                <a:lnTo>
                  <a:pt x="1360516" y="1004005"/>
                </a:lnTo>
                <a:lnTo>
                  <a:pt x="1357661" y="1013187"/>
                </a:lnTo>
                <a:lnTo>
                  <a:pt x="1354806" y="1021735"/>
                </a:lnTo>
                <a:lnTo>
                  <a:pt x="1351316" y="1030283"/>
                </a:lnTo>
                <a:lnTo>
                  <a:pt x="1347510" y="1038515"/>
                </a:lnTo>
                <a:lnTo>
                  <a:pt x="1343386" y="1046430"/>
                </a:lnTo>
                <a:lnTo>
                  <a:pt x="1339262" y="1054346"/>
                </a:lnTo>
                <a:lnTo>
                  <a:pt x="1334821" y="1061628"/>
                </a:lnTo>
                <a:lnTo>
                  <a:pt x="1330380" y="1068593"/>
                </a:lnTo>
                <a:lnTo>
                  <a:pt x="1325622" y="1075242"/>
                </a:lnTo>
                <a:lnTo>
                  <a:pt x="1320546" y="1081891"/>
                </a:lnTo>
                <a:lnTo>
                  <a:pt x="1315471" y="1088223"/>
                </a:lnTo>
                <a:lnTo>
                  <a:pt x="1309761" y="1094238"/>
                </a:lnTo>
                <a:lnTo>
                  <a:pt x="1304368" y="1099304"/>
                </a:lnTo>
                <a:lnTo>
                  <a:pt x="1298658" y="1104686"/>
                </a:lnTo>
                <a:lnTo>
                  <a:pt x="1293266" y="1109435"/>
                </a:lnTo>
                <a:lnTo>
                  <a:pt x="1287238" y="1113868"/>
                </a:lnTo>
                <a:lnTo>
                  <a:pt x="1281211" y="1118617"/>
                </a:lnTo>
                <a:lnTo>
                  <a:pt x="1275501" y="1122100"/>
                </a:lnTo>
                <a:lnTo>
                  <a:pt x="1269474" y="1125899"/>
                </a:lnTo>
                <a:lnTo>
                  <a:pt x="1263447" y="1129065"/>
                </a:lnTo>
                <a:lnTo>
                  <a:pt x="1257420" y="1131915"/>
                </a:lnTo>
                <a:lnTo>
                  <a:pt x="1251393" y="1134131"/>
                </a:lnTo>
                <a:lnTo>
                  <a:pt x="1245366" y="1136347"/>
                </a:lnTo>
                <a:lnTo>
                  <a:pt x="1239339" y="1137930"/>
                </a:lnTo>
                <a:lnTo>
                  <a:pt x="1233312" y="1139513"/>
                </a:lnTo>
                <a:lnTo>
                  <a:pt x="1227919" y="1140463"/>
                </a:lnTo>
                <a:lnTo>
                  <a:pt x="1222209" y="1141096"/>
                </a:lnTo>
                <a:lnTo>
                  <a:pt x="1216499" y="1141413"/>
                </a:lnTo>
                <a:lnTo>
                  <a:pt x="1212058" y="1141096"/>
                </a:lnTo>
                <a:lnTo>
                  <a:pt x="1207617" y="1140146"/>
                </a:lnTo>
                <a:lnTo>
                  <a:pt x="1202542" y="1139513"/>
                </a:lnTo>
                <a:lnTo>
                  <a:pt x="1197466" y="1137930"/>
                </a:lnTo>
                <a:lnTo>
                  <a:pt x="1192073" y="1136031"/>
                </a:lnTo>
                <a:lnTo>
                  <a:pt x="1186998" y="1133814"/>
                </a:lnTo>
                <a:lnTo>
                  <a:pt x="1181288" y="1131281"/>
                </a:lnTo>
                <a:lnTo>
                  <a:pt x="1175895" y="1128749"/>
                </a:lnTo>
                <a:lnTo>
                  <a:pt x="1170186" y="1125266"/>
                </a:lnTo>
                <a:lnTo>
                  <a:pt x="1164476" y="1121467"/>
                </a:lnTo>
                <a:lnTo>
                  <a:pt x="1158766" y="1117667"/>
                </a:lnTo>
                <a:lnTo>
                  <a:pt x="1153056" y="1113235"/>
                </a:lnTo>
                <a:lnTo>
                  <a:pt x="1147029" y="1108802"/>
                </a:lnTo>
                <a:lnTo>
                  <a:pt x="1141319" y="1103736"/>
                </a:lnTo>
                <a:lnTo>
                  <a:pt x="1135926" y="1098671"/>
                </a:lnTo>
                <a:lnTo>
                  <a:pt x="1130216" y="1092972"/>
                </a:lnTo>
                <a:lnTo>
                  <a:pt x="1124506" y="1087273"/>
                </a:lnTo>
                <a:lnTo>
                  <a:pt x="1118796" y="1080941"/>
                </a:lnTo>
                <a:lnTo>
                  <a:pt x="1113721" y="1074925"/>
                </a:lnTo>
                <a:lnTo>
                  <a:pt x="1108011" y="1068276"/>
                </a:lnTo>
                <a:lnTo>
                  <a:pt x="1102936" y="1061628"/>
                </a:lnTo>
                <a:lnTo>
                  <a:pt x="1097860" y="1054346"/>
                </a:lnTo>
                <a:lnTo>
                  <a:pt x="1092785" y="1046747"/>
                </a:lnTo>
                <a:lnTo>
                  <a:pt x="1088344" y="1039465"/>
                </a:lnTo>
                <a:lnTo>
                  <a:pt x="1083903" y="1031550"/>
                </a:lnTo>
                <a:lnTo>
                  <a:pt x="1079779" y="1023635"/>
                </a:lnTo>
                <a:lnTo>
                  <a:pt x="1075655" y="1015403"/>
                </a:lnTo>
                <a:lnTo>
                  <a:pt x="1071848" y="1007171"/>
                </a:lnTo>
                <a:lnTo>
                  <a:pt x="1068676" y="998623"/>
                </a:lnTo>
                <a:lnTo>
                  <a:pt x="1065187" y="989758"/>
                </a:lnTo>
                <a:lnTo>
                  <a:pt x="1062649" y="980893"/>
                </a:lnTo>
                <a:lnTo>
                  <a:pt x="1059794" y="972028"/>
                </a:lnTo>
                <a:lnTo>
                  <a:pt x="1057891" y="977726"/>
                </a:lnTo>
                <a:lnTo>
                  <a:pt x="1055670" y="982476"/>
                </a:lnTo>
                <a:lnTo>
                  <a:pt x="1054719" y="984375"/>
                </a:lnTo>
                <a:lnTo>
                  <a:pt x="1053133" y="985325"/>
                </a:lnTo>
                <a:lnTo>
                  <a:pt x="1051864" y="986275"/>
                </a:lnTo>
                <a:lnTo>
                  <a:pt x="1050595" y="986591"/>
                </a:lnTo>
                <a:lnTo>
                  <a:pt x="1049326" y="986275"/>
                </a:lnTo>
                <a:lnTo>
                  <a:pt x="1047740" y="985325"/>
                </a:lnTo>
                <a:lnTo>
                  <a:pt x="1046471" y="983742"/>
                </a:lnTo>
                <a:lnTo>
                  <a:pt x="1045202" y="982159"/>
                </a:lnTo>
                <a:lnTo>
                  <a:pt x="1044250" y="979309"/>
                </a:lnTo>
                <a:lnTo>
                  <a:pt x="1042664" y="976460"/>
                </a:lnTo>
                <a:lnTo>
                  <a:pt x="1040761" y="969495"/>
                </a:lnTo>
                <a:lnTo>
                  <a:pt x="1038858" y="960946"/>
                </a:lnTo>
                <a:lnTo>
                  <a:pt x="1037589" y="951131"/>
                </a:lnTo>
                <a:lnTo>
                  <a:pt x="1036954" y="940367"/>
                </a:lnTo>
                <a:lnTo>
                  <a:pt x="1036637" y="928652"/>
                </a:lnTo>
                <a:lnTo>
                  <a:pt x="1036954" y="917254"/>
                </a:lnTo>
                <a:lnTo>
                  <a:pt x="1037589" y="906173"/>
                </a:lnTo>
                <a:lnTo>
                  <a:pt x="1038858" y="896358"/>
                </a:lnTo>
                <a:lnTo>
                  <a:pt x="1040761" y="888126"/>
                </a:lnTo>
                <a:lnTo>
                  <a:pt x="1042664" y="881161"/>
                </a:lnTo>
                <a:lnTo>
                  <a:pt x="1044250" y="877995"/>
                </a:lnTo>
                <a:lnTo>
                  <a:pt x="1045202" y="875779"/>
                </a:lnTo>
                <a:lnTo>
                  <a:pt x="1046471" y="873879"/>
                </a:lnTo>
                <a:lnTo>
                  <a:pt x="1047740" y="872613"/>
                </a:lnTo>
                <a:lnTo>
                  <a:pt x="1049326" y="871346"/>
                </a:lnTo>
                <a:lnTo>
                  <a:pt x="1050595" y="871346"/>
                </a:lnTo>
                <a:lnTo>
                  <a:pt x="1051546" y="871346"/>
                </a:lnTo>
                <a:lnTo>
                  <a:pt x="1052498" y="871663"/>
                </a:lnTo>
                <a:lnTo>
                  <a:pt x="1052815" y="864381"/>
                </a:lnTo>
                <a:lnTo>
                  <a:pt x="1053133" y="856782"/>
                </a:lnTo>
                <a:lnTo>
                  <a:pt x="1053767" y="850133"/>
                </a:lnTo>
                <a:lnTo>
                  <a:pt x="1055036" y="843801"/>
                </a:lnTo>
                <a:lnTo>
                  <a:pt x="1054719" y="835886"/>
                </a:lnTo>
                <a:lnTo>
                  <a:pt x="1054401" y="827971"/>
                </a:lnTo>
                <a:lnTo>
                  <a:pt x="1054401" y="820689"/>
                </a:lnTo>
                <a:lnTo>
                  <a:pt x="1054401" y="814040"/>
                </a:lnTo>
                <a:lnTo>
                  <a:pt x="1055036" y="807708"/>
                </a:lnTo>
                <a:lnTo>
                  <a:pt x="1055670" y="801692"/>
                </a:lnTo>
                <a:lnTo>
                  <a:pt x="1057256" y="796310"/>
                </a:lnTo>
                <a:lnTo>
                  <a:pt x="1058842" y="791244"/>
                </a:lnTo>
                <a:lnTo>
                  <a:pt x="1060746" y="786179"/>
                </a:lnTo>
                <a:lnTo>
                  <a:pt x="1062649" y="781746"/>
                </a:lnTo>
                <a:lnTo>
                  <a:pt x="1064870" y="777630"/>
                </a:lnTo>
                <a:lnTo>
                  <a:pt x="1067407" y="773831"/>
                </a:lnTo>
                <a:lnTo>
                  <a:pt x="1070262" y="770665"/>
                </a:lnTo>
                <a:lnTo>
                  <a:pt x="1073434" y="767499"/>
                </a:lnTo>
                <a:lnTo>
                  <a:pt x="1076924" y="764649"/>
                </a:lnTo>
                <a:lnTo>
                  <a:pt x="1080096" y="762433"/>
                </a:lnTo>
                <a:lnTo>
                  <a:pt x="1064235" y="762433"/>
                </a:lnTo>
                <a:lnTo>
                  <a:pt x="1052498" y="762750"/>
                </a:lnTo>
                <a:lnTo>
                  <a:pt x="1041713" y="763383"/>
                </a:lnTo>
                <a:lnTo>
                  <a:pt x="1049009" y="759583"/>
                </a:lnTo>
                <a:lnTo>
                  <a:pt x="1056622" y="754834"/>
                </a:lnTo>
                <a:lnTo>
                  <a:pt x="1063918" y="749452"/>
                </a:lnTo>
                <a:lnTo>
                  <a:pt x="1071531" y="743753"/>
                </a:lnTo>
                <a:lnTo>
                  <a:pt x="1085806" y="733305"/>
                </a:lnTo>
                <a:lnTo>
                  <a:pt x="1092150" y="728872"/>
                </a:lnTo>
                <a:lnTo>
                  <a:pt x="1098495" y="725073"/>
                </a:lnTo>
                <a:lnTo>
                  <a:pt x="1106742" y="720957"/>
                </a:lnTo>
                <a:lnTo>
                  <a:pt x="1114990" y="717158"/>
                </a:lnTo>
                <a:lnTo>
                  <a:pt x="1122920" y="713675"/>
                </a:lnTo>
                <a:lnTo>
                  <a:pt x="1130851" y="710193"/>
                </a:lnTo>
                <a:lnTo>
                  <a:pt x="1138781" y="707660"/>
                </a:lnTo>
                <a:lnTo>
                  <a:pt x="1146711" y="704494"/>
                </a:lnTo>
                <a:lnTo>
                  <a:pt x="1161938" y="700061"/>
                </a:lnTo>
                <a:lnTo>
                  <a:pt x="1176847" y="696262"/>
                </a:lnTo>
                <a:lnTo>
                  <a:pt x="1191439" y="693729"/>
                </a:lnTo>
                <a:lnTo>
                  <a:pt x="1205397" y="692146"/>
                </a:lnTo>
                <a:lnTo>
                  <a:pt x="1218720" y="691196"/>
                </a:lnTo>
                <a:lnTo>
                  <a:pt x="1231408" y="690563"/>
                </a:lnTo>
                <a:close/>
                <a:moveTo>
                  <a:pt x="1798422" y="585942"/>
                </a:moveTo>
                <a:lnTo>
                  <a:pt x="1795888" y="586577"/>
                </a:lnTo>
                <a:lnTo>
                  <a:pt x="1792720" y="586577"/>
                </a:lnTo>
                <a:lnTo>
                  <a:pt x="1789236" y="586577"/>
                </a:lnTo>
                <a:lnTo>
                  <a:pt x="1771814" y="728756"/>
                </a:lnTo>
                <a:lnTo>
                  <a:pt x="1786068" y="727804"/>
                </a:lnTo>
                <a:lnTo>
                  <a:pt x="1800322" y="727487"/>
                </a:lnTo>
                <a:lnTo>
                  <a:pt x="1808558" y="727804"/>
                </a:lnTo>
                <a:lnTo>
                  <a:pt x="1816477" y="728121"/>
                </a:lnTo>
                <a:lnTo>
                  <a:pt x="1798422" y="585942"/>
                </a:lnTo>
                <a:close/>
                <a:moveTo>
                  <a:pt x="2691328" y="534988"/>
                </a:moveTo>
                <a:lnTo>
                  <a:pt x="2700209" y="535623"/>
                </a:lnTo>
                <a:lnTo>
                  <a:pt x="2709091" y="535940"/>
                </a:lnTo>
                <a:lnTo>
                  <a:pt x="2718289" y="536893"/>
                </a:lnTo>
                <a:lnTo>
                  <a:pt x="2727170" y="538480"/>
                </a:lnTo>
                <a:lnTo>
                  <a:pt x="2736368" y="540385"/>
                </a:lnTo>
                <a:lnTo>
                  <a:pt x="2745249" y="542608"/>
                </a:lnTo>
                <a:lnTo>
                  <a:pt x="2753813" y="544830"/>
                </a:lnTo>
                <a:lnTo>
                  <a:pt x="2763011" y="548005"/>
                </a:lnTo>
                <a:lnTo>
                  <a:pt x="2771575" y="550863"/>
                </a:lnTo>
                <a:lnTo>
                  <a:pt x="2780139" y="554355"/>
                </a:lnTo>
                <a:lnTo>
                  <a:pt x="2789020" y="558165"/>
                </a:lnTo>
                <a:lnTo>
                  <a:pt x="2797267" y="561658"/>
                </a:lnTo>
                <a:lnTo>
                  <a:pt x="2812809" y="569595"/>
                </a:lnTo>
                <a:lnTo>
                  <a:pt x="2827716" y="577850"/>
                </a:lnTo>
                <a:lnTo>
                  <a:pt x="2841355" y="586105"/>
                </a:lnTo>
                <a:lnTo>
                  <a:pt x="2853408" y="594678"/>
                </a:lnTo>
                <a:lnTo>
                  <a:pt x="2864509" y="602933"/>
                </a:lnTo>
                <a:lnTo>
                  <a:pt x="2873073" y="609918"/>
                </a:lnTo>
                <a:lnTo>
                  <a:pt x="2879734" y="616585"/>
                </a:lnTo>
                <a:lnTo>
                  <a:pt x="2882271" y="619760"/>
                </a:lnTo>
                <a:lnTo>
                  <a:pt x="2884809" y="622300"/>
                </a:lnTo>
                <a:lnTo>
                  <a:pt x="2886077" y="624523"/>
                </a:lnTo>
                <a:lnTo>
                  <a:pt x="2887029" y="626428"/>
                </a:lnTo>
                <a:lnTo>
                  <a:pt x="2887346" y="630238"/>
                </a:lnTo>
                <a:lnTo>
                  <a:pt x="2887663" y="635635"/>
                </a:lnTo>
                <a:lnTo>
                  <a:pt x="2887663" y="650875"/>
                </a:lnTo>
                <a:lnTo>
                  <a:pt x="2887029" y="671513"/>
                </a:lnTo>
                <a:lnTo>
                  <a:pt x="2885443" y="697230"/>
                </a:lnTo>
                <a:lnTo>
                  <a:pt x="2883540" y="726123"/>
                </a:lnTo>
                <a:lnTo>
                  <a:pt x="2881320" y="758190"/>
                </a:lnTo>
                <a:lnTo>
                  <a:pt x="2875610" y="827723"/>
                </a:lnTo>
                <a:lnTo>
                  <a:pt x="2868950" y="899161"/>
                </a:lnTo>
                <a:lnTo>
                  <a:pt x="2861654" y="965518"/>
                </a:lnTo>
                <a:lnTo>
                  <a:pt x="2858483" y="995363"/>
                </a:lnTo>
                <a:lnTo>
                  <a:pt x="2854994" y="1021398"/>
                </a:lnTo>
                <a:lnTo>
                  <a:pt x="2852139" y="1042671"/>
                </a:lnTo>
                <a:lnTo>
                  <a:pt x="2848967" y="1059181"/>
                </a:lnTo>
                <a:lnTo>
                  <a:pt x="2838817" y="1062991"/>
                </a:lnTo>
                <a:lnTo>
                  <a:pt x="2828985" y="1066483"/>
                </a:lnTo>
                <a:lnTo>
                  <a:pt x="2820104" y="1069023"/>
                </a:lnTo>
                <a:lnTo>
                  <a:pt x="2810905" y="1070928"/>
                </a:lnTo>
                <a:lnTo>
                  <a:pt x="2803293" y="1072198"/>
                </a:lnTo>
                <a:lnTo>
                  <a:pt x="2795998" y="1072516"/>
                </a:lnTo>
                <a:lnTo>
                  <a:pt x="2792509" y="1072198"/>
                </a:lnTo>
                <a:lnTo>
                  <a:pt x="2789654" y="1071563"/>
                </a:lnTo>
                <a:lnTo>
                  <a:pt x="2786483" y="1070928"/>
                </a:lnTo>
                <a:lnTo>
                  <a:pt x="2784262" y="1070293"/>
                </a:lnTo>
                <a:lnTo>
                  <a:pt x="2785214" y="1057911"/>
                </a:lnTo>
                <a:lnTo>
                  <a:pt x="2786165" y="1039813"/>
                </a:lnTo>
                <a:lnTo>
                  <a:pt x="2787751" y="990918"/>
                </a:lnTo>
                <a:lnTo>
                  <a:pt x="2789337" y="930276"/>
                </a:lnTo>
                <a:lnTo>
                  <a:pt x="2790289" y="865188"/>
                </a:lnTo>
                <a:lnTo>
                  <a:pt x="2790606" y="803593"/>
                </a:lnTo>
                <a:lnTo>
                  <a:pt x="2790606" y="775653"/>
                </a:lnTo>
                <a:lnTo>
                  <a:pt x="2790289" y="751840"/>
                </a:lnTo>
                <a:lnTo>
                  <a:pt x="2789654" y="731838"/>
                </a:lnTo>
                <a:lnTo>
                  <a:pt x="2788386" y="717233"/>
                </a:lnTo>
                <a:lnTo>
                  <a:pt x="2788068" y="711835"/>
                </a:lnTo>
                <a:lnTo>
                  <a:pt x="2787434" y="708343"/>
                </a:lnTo>
                <a:lnTo>
                  <a:pt x="2786483" y="707073"/>
                </a:lnTo>
                <a:lnTo>
                  <a:pt x="2785848" y="706438"/>
                </a:lnTo>
                <a:lnTo>
                  <a:pt x="2785531" y="707073"/>
                </a:lnTo>
                <a:lnTo>
                  <a:pt x="2780773" y="713740"/>
                </a:lnTo>
                <a:lnTo>
                  <a:pt x="2775381" y="720725"/>
                </a:lnTo>
                <a:lnTo>
                  <a:pt x="2774113" y="722630"/>
                </a:lnTo>
                <a:lnTo>
                  <a:pt x="2757936" y="960756"/>
                </a:lnTo>
                <a:lnTo>
                  <a:pt x="2753813" y="1010921"/>
                </a:lnTo>
                <a:lnTo>
                  <a:pt x="2750324" y="1049338"/>
                </a:lnTo>
                <a:lnTo>
                  <a:pt x="2746835" y="1083946"/>
                </a:lnTo>
                <a:lnTo>
                  <a:pt x="2746518" y="1087438"/>
                </a:lnTo>
                <a:lnTo>
                  <a:pt x="2744932" y="1092836"/>
                </a:lnTo>
                <a:lnTo>
                  <a:pt x="2742712" y="1097916"/>
                </a:lnTo>
                <a:lnTo>
                  <a:pt x="2740491" y="1103631"/>
                </a:lnTo>
                <a:lnTo>
                  <a:pt x="2737637" y="1109028"/>
                </a:lnTo>
                <a:lnTo>
                  <a:pt x="2732245" y="1119506"/>
                </a:lnTo>
                <a:lnTo>
                  <a:pt x="2725267" y="1129666"/>
                </a:lnTo>
                <a:lnTo>
                  <a:pt x="2699258" y="1479233"/>
                </a:lnTo>
                <a:lnTo>
                  <a:pt x="2716386" y="1483361"/>
                </a:lnTo>
                <a:lnTo>
                  <a:pt x="2732879" y="1487488"/>
                </a:lnTo>
                <a:lnTo>
                  <a:pt x="2870853" y="1410971"/>
                </a:lnTo>
                <a:lnTo>
                  <a:pt x="2876879" y="1421766"/>
                </a:lnTo>
                <a:lnTo>
                  <a:pt x="2749055" y="1492886"/>
                </a:lnTo>
                <a:lnTo>
                  <a:pt x="2761743" y="1497013"/>
                </a:lnTo>
                <a:lnTo>
                  <a:pt x="2773795" y="1501776"/>
                </a:lnTo>
                <a:lnTo>
                  <a:pt x="2785214" y="1507173"/>
                </a:lnTo>
                <a:lnTo>
                  <a:pt x="2795998" y="1512253"/>
                </a:lnTo>
                <a:lnTo>
                  <a:pt x="2805831" y="1517968"/>
                </a:lnTo>
                <a:lnTo>
                  <a:pt x="2815029" y="1524001"/>
                </a:lnTo>
                <a:lnTo>
                  <a:pt x="2823910" y="1530033"/>
                </a:lnTo>
                <a:lnTo>
                  <a:pt x="2831839" y="1536383"/>
                </a:lnTo>
                <a:lnTo>
                  <a:pt x="2838500" y="1543051"/>
                </a:lnTo>
                <a:lnTo>
                  <a:pt x="2844844" y="1550036"/>
                </a:lnTo>
                <a:lnTo>
                  <a:pt x="2850236" y="1557021"/>
                </a:lnTo>
                <a:lnTo>
                  <a:pt x="2854359" y="1564323"/>
                </a:lnTo>
                <a:lnTo>
                  <a:pt x="2856262" y="1568133"/>
                </a:lnTo>
                <a:lnTo>
                  <a:pt x="2857848" y="1571626"/>
                </a:lnTo>
                <a:lnTo>
                  <a:pt x="2859117" y="1575436"/>
                </a:lnTo>
                <a:lnTo>
                  <a:pt x="2860386" y="1579246"/>
                </a:lnTo>
                <a:lnTo>
                  <a:pt x="2861337" y="1583056"/>
                </a:lnTo>
                <a:lnTo>
                  <a:pt x="2861654" y="1586866"/>
                </a:lnTo>
                <a:lnTo>
                  <a:pt x="2861972" y="1590993"/>
                </a:lnTo>
                <a:lnTo>
                  <a:pt x="2862606" y="1594803"/>
                </a:lnTo>
                <a:lnTo>
                  <a:pt x="2861972" y="1598931"/>
                </a:lnTo>
                <a:lnTo>
                  <a:pt x="2861654" y="1603058"/>
                </a:lnTo>
                <a:lnTo>
                  <a:pt x="2861020" y="1607186"/>
                </a:lnTo>
                <a:lnTo>
                  <a:pt x="2860386" y="1611313"/>
                </a:lnTo>
                <a:lnTo>
                  <a:pt x="2858800" y="1615123"/>
                </a:lnTo>
                <a:lnTo>
                  <a:pt x="2857214" y="1619251"/>
                </a:lnTo>
                <a:lnTo>
                  <a:pt x="2855628" y="1622743"/>
                </a:lnTo>
                <a:lnTo>
                  <a:pt x="2853408" y="1626553"/>
                </a:lnTo>
                <a:lnTo>
                  <a:pt x="2851187" y="1630681"/>
                </a:lnTo>
                <a:lnTo>
                  <a:pt x="2848967" y="1634491"/>
                </a:lnTo>
                <a:lnTo>
                  <a:pt x="2842941" y="1641793"/>
                </a:lnTo>
                <a:lnTo>
                  <a:pt x="2836597" y="1648778"/>
                </a:lnTo>
                <a:lnTo>
                  <a:pt x="2828668" y="1655763"/>
                </a:lnTo>
                <a:lnTo>
                  <a:pt x="2820421" y="1662431"/>
                </a:lnTo>
                <a:lnTo>
                  <a:pt x="2810905" y="1668781"/>
                </a:lnTo>
                <a:lnTo>
                  <a:pt x="2800756" y="1674813"/>
                </a:lnTo>
                <a:lnTo>
                  <a:pt x="2789972" y="1680528"/>
                </a:lnTo>
                <a:lnTo>
                  <a:pt x="2778236" y="1685926"/>
                </a:lnTo>
                <a:lnTo>
                  <a:pt x="2765866" y="1691006"/>
                </a:lnTo>
                <a:lnTo>
                  <a:pt x="2752861" y="1695768"/>
                </a:lnTo>
                <a:lnTo>
                  <a:pt x="2739223" y="1700213"/>
                </a:lnTo>
                <a:lnTo>
                  <a:pt x="2869267" y="1786891"/>
                </a:lnTo>
                <a:lnTo>
                  <a:pt x="2862606" y="1797051"/>
                </a:lnTo>
                <a:lnTo>
                  <a:pt x="2723998" y="1704341"/>
                </a:lnTo>
                <a:lnTo>
                  <a:pt x="2707822" y="1708151"/>
                </a:lnTo>
                <a:lnTo>
                  <a:pt x="2690694" y="1711961"/>
                </a:lnTo>
                <a:lnTo>
                  <a:pt x="2673566" y="1715136"/>
                </a:lnTo>
                <a:lnTo>
                  <a:pt x="2655487" y="1717358"/>
                </a:lnTo>
                <a:lnTo>
                  <a:pt x="2637091" y="1719581"/>
                </a:lnTo>
                <a:lnTo>
                  <a:pt x="2618060" y="1720533"/>
                </a:lnTo>
                <a:lnTo>
                  <a:pt x="2598712" y="1721803"/>
                </a:lnTo>
                <a:lnTo>
                  <a:pt x="2579046" y="1721803"/>
                </a:lnTo>
                <a:lnTo>
                  <a:pt x="2563822" y="1721803"/>
                </a:lnTo>
                <a:lnTo>
                  <a:pt x="2549549" y="1721486"/>
                </a:lnTo>
                <a:lnTo>
                  <a:pt x="2534958" y="1720533"/>
                </a:lnTo>
                <a:lnTo>
                  <a:pt x="2521002" y="1719581"/>
                </a:lnTo>
                <a:lnTo>
                  <a:pt x="2507046" y="1717993"/>
                </a:lnTo>
                <a:lnTo>
                  <a:pt x="2493725" y="1716088"/>
                </a:lnTo>
                <a:lnTo>
                  <a:pt x="2480403" y="1714183"/>
                </a:lnTo>
                <a:lnTo>
                  <a:pt x="2467399" y="1711961"/>
                </a:lnTo>
                <a:lnTo>
                  <a:pt x="2455029" y="1709738"/>
                </a:lnTo>
                <a:lnTo>
                  <a:pt x="2442659" y="1706881"/>
                </a:lnTo>
                <a:lnTo>
                  <a:pt x="2430923" y="1703706"/>
                </a:lnTo>
                <a:lnTo>
                  <a:pt x="2419187" y="1700213"/>
                </a:lnTo>
                <a:lnTo>
                  <a:pt x="2408086" y="1697038"/>
                </a:lnTo>
                <a:lnTo>
                  <a:pt x="2397619" y="1693228"/>
                </a:lnTo>
                <a:lnTo>
                  <a:pt x="2387469" y="1689418"/>
                </a:lnTo>
                <a:lnTo>
                  <a:pt x="2377637" y="1684973"/>
                </a:lnTo>
                <a:lnTo>
                  <a:pt x="2368121" y="1680846"/>
                </a:lnTo>
                <a:lnTo>
                  <a:pt x="2359240" y="1676401"/>
                </a:lnTo>
                <a:lnTo>
                  <a:pt x="2350994" y="1671321"/>
                </a:lnTo>
                <a:lnTo>
                  <a:pt x="2343064" y="1666558"/>
                </a:lnTo>
                <a:lnTo>
                  <a:pt x="2335769" y="1661161"/>
                </a:lnTo>
                <a:lnTo>
                  <a:pt x="2329108" y="1656081"/>
                </a:lnTo>
                <a:lnTo>
                  <a:pt x="2322764" y="1650366"/>
                </a:lnTo>
                <a:lnTo>
                  <a:pt x="2317055" y="1644651"/>
                </a:lnTo>
                <a:lnTo>
                  <a:pt x="2312298" y="1638936"/>
                </a:lnTo>
                <a:lnTo>
                  <a:pt x="2307857" y="1632903"/>
                </a:lnTo>
                <a:lnTo>
                  <a:pt x="2304051" y="1627188"/>
                </a:lnTo>
                <a:lnTo>
                  <a:pt x="2300879" y="1620521"/>
                </a:lnTo>
                <a:lnTo>
                  <a:pt x="2298659" y="1614171"/>
                </a:lnTo>
                <a:lnTo>
                  <a:pt x="2296756" y="1607821"/>
                </a:lnTo>
                <a:lnTo>
                  <a:pt x="2295804" y="1601471"/>
                </a:lnTo>
                <a:lnTo>
                  <a:pt x="2295170" y="1594803"/>
                </a:lnTo>
                <a:lnTo>
                  <a:pt x="2295170" y="1590676"/>
                </a:lnTo>
                <a:lnTo>
                  <a:pt x="2296121" y="1585913"/>
                </a:lnTo>
                <a:lnTo>
                  <a:pt x="2296756" y="1581468"/>
                </a:lnTo>
                <a:lnTo>
                  <a:pt x="2298024" y="1577341"/>
                </a:lnTo>
                <a:lnTo>
                  <a:pt x="2299293" y="1573213"/>
                </a:lnTo>
                <a:lnTo>
                  <a:pt x="2300879" y="1568768"/>
                </a:lnTo>
                <a:lnTo>
                  <a:pt x="2302782" y="1564641"/>
                </a:lnTo>
                <a:lnTo>
                  <a:pt x="2305320" y="1560831"/>
                </a:lnTo>
                <a:lnTo>
                  <a:pt x="2307857" y="1556703"/>
                </a:lnTo>
                <a:lnTo>
                  <a:pt x="2310712" y="1552576"/>
                </a:lnTo>
                <a:lnTo>
                  <a:pt x="2313566" y="1548766"/>
                </a:lnTo>
                <a:lnTo>
                  <a:pt x="2317372" y="1544956"/>
                </a:lnTo>
                <a:lnTo>
                  <a:pt x="2320861" y="1541146"/>
                </a:lnTo>
                <a:lnTo>
                  <a:pt x="2324985" y="1537653"/>
                </a:lnTo>
                <a:lnTo>
                  <a:pt x="2333549" y="1530351"/>
                </a:lnTo>
                <a:lnTo>
                  <a:pt x="2343064" y="1523366"/>
                </a:lnTo>
                <a:lnTo>
                  <a:pt x="2353848" y="1517016"/>
                </a:lnTo>
                <a:lnTo>
                  <a:pt x="2365267" y="1510348"/>
                </a:lnTo>
                <a:lnTo>
                  <a:pt x="2377637" y="1504316"/>
                </a:lnTo>
                <a:lnTo>
                  <a:pt x="2390641" y="1499236"/>
                </a:lnTo>
                <a:lnTo>
                  <a:pt x="2404597" y="1493838"/>
                </a:lnTo>
                <a:lnTo>
                  <a:pt x="2419187" y="1489393"/>
                </a:lnTo>
                <a:lnTo>
                  <a:pt x="2434729" y="1484948"/>
                </a:lnTo>
                <a:lnTo>
                  <a:pt x="2421090" y="1301751"/>
                </a:lnTo>
                <a:lnTo>
                  <a:pt x="2390958" y="1273493"/>
                </a:lnTo>
                <a:lnTo>
                  <a:pt x="2399205" y="1264603"/>
                </a:lnTo>
                <a:lnTo>
                  <a:pt x="2419505" y="1283653"/>
                </a:lnTo>
                <a:lnTo>
                  <a:pt x="2407769" y="1124268"/>
                </a:lnTo>
                <a:lnTo>
                  <a:pt x="2401742" y="1115378"/>
                </a:lnTo>
                <a:lnTo>
                  <a:pt x="2396350" y="1106171"/>
                </a:lnTo>
                <a:lnTo>
                  <a:pt x="2391910" y="1097281"/>
                </a:lnTo>
                <a:lnTo>
                  <a:pt x="2390007" y="1092201"/>
                </a:lnTo>
                <a:lnTo>
                  <a:pt x="2388104" y="1087756"/>
                </a:lnTo>
                <a:lnTo>
                  <a:pt x="2387787" y="1083946"/>
                </a:lnTo>
                <a:lnTo>
                  <a:pt x="2382712" y="1029971"/>
                </a:lnTo>
                <a:lnTo>
                  <a:pt x="2377320" y="970916"/>
                </a:lnTo>
                <a:lnTo>
                  <a:pt x="2371293" y="897573"/>
                </a:lnTo>
                <a:lnTo>
                  <a:pt x="2359240" y="716280"/>
                </a:lnTo>
                <a:lnTo>
                  <a:pt x="2354165" y="712153"/>
                </a:lnTo>
                <a:lnTo>
                  <a:pt x="2349090" y="707073"/>
                </a:lnTo>
                <a:lnTo>
                  <a:pt x="2348773" y="707073"/>
                </a:lnTo>
                <a:lnTo>
                  <a:pt x="2348773" y="707390"/>
                </a:lnTo>
                <a:lnTo>
                  <a:pt x="2347822" y="709295"/>
                </a:lnTo>
                <a:lnTo>
                  <a:pt x="2347505" y="713105"/>
                </a:lnTo>
                <a:lnTo>
                  <a:pt x="2347187" y="718503"/>
                </a:lnTo>
                <a:lnTo>
                  <a:pt x="2347187" y="733743"/>
                </a:lnTo>
                <a:lnTo>
                  <a:pt x="2347187" y="754063"/>
                </a:lnTo>
                <a:lnTo>
                  <a:pt x="2348773" y="806133"/>
                </a:lnTo>
                <a:lnTo>
                  <a:pt x="2350994" y="868363"/>
                </a:lnTo>
                <a:lnTo>
                  <a:pt x="2353848" y="932498"/>
                </a:lnTo>
                <a:lnTo>
                  <a:pt x="2357020" y="993141"/>
                </a:lnTo>
                <a:lnTo>
                  <a:pt x="2359875" y="1041718"/>
                </a:lnTo>
                <a:lnTo>
                  <a:pt x="2362095" y="1072198"/>
                </a:lnTo>
                <a:lnTo>
                  <a:pt x="2348139" y="1072516"/>
                </a:lnTo>
                <a:lnTo>
                  <a:pt x="2339258" y="1072198"/>
                </a:lnTo>
                <a:lnTo>
                  <a:pt x="2329108" y="1071246"/>
                </a:lnTo>
                <a:lnTo>
                  <a:pt x="2323716" y="1070611"/>
                </a:lnTo>
                <a:lnTo>
                  <a:pt x="2318641" y="1069658"/>
                </a:lnTo>
                <a:lnTo>
                  <a:pt x="2312932" y="1068706"/>
                </a:lnTo>
                <a:lnTo>
                  <a:pt x="2307223" y="1067118"/>
                </a:lnTo>
                <a:lnTo>
                  <a:pt x="2302148" y="1065213"/>
                </a:lnTo>
                <a:lnTo>
                  <a:pt x="2296438" y="1062991"/>
                </a:lnTo>
                <a:lnTo>
                  <a:pt x="2290729" y="1060451"/>
                </a:lnTo>
                <a:lnTo>
                  <a:pt x="2285654" y="1057276"/>
                </a:lnTo>
                <a:lnTo>
                  <a:pt x="2282800" y="1041718"/>
                </a:lnTo>
                <a:lnTo>
                  <a:pt x="2280262" y="1020446"/>
                </a:lnTo>
                <a:lnTo>
                  <a:pt x="2277408" y="995681"/>
                </a:lnTo>
                <a:lnTo>
                  <a:pt x="2274553" y="967423"/>
                </a:lnTo>
                <a:lnTo>
                  <a:pt x="2272016" y="936626"/>
                </a:lnTo>
                <a:lnTo>
                  <a:pt x="2269478" y="904241"/>
                </a:lnTo>
                <a:lnTo>
                  <a:pt x="2264403" y="836930"/>
                </a:lnTo>
                <a:lnTo>
                  <a:pt x="2260597" y="771525"/>
                </a:lnTo>
                <a:lnTo>
                  <a:pt x="2259328" y="741680"/>
                </a:lnTo>
                <a:lnTo>
                  <a:pt x="2258060" y="714058"/>
                </a:lnTo>
                <a:lnTo>
                  <a:pt x="2257425" y="689928"/>
                </a:lnTo>
                <a:lnTo>
                  <a:pt x="2257425" y="670560"/>
                </a:lnTo>
                <a:lnTo>
                  <a:pt x="2257425" y="655955"/>
                </a:lnTo>
                <a:lnTo>
                  <a:pt x="2257742" y="650875"/>
                </a:lnTo>
                <a:lnTo>
                  <a:pt x="2258377" y="647065"/>
                </a:lnTo>
                <a:lnTo>
                  <a:pt x="2259011" y="641033"/>
                </a:lnTo>
                <a:lnTo>
                  <a:pt x="2260280" y="635635"/>
                </a:lnTo>
                <a:lnTo>
                  <a:pt x="2262183" y="629920"/>
                </a:lnTo>
                <a:lnTo>
                  <a:pt x="2264403" y="624205"/>
                </a:lnTo>
                <a:lnTo>
                  <a:pt x="2267575" y="619125"/>
                </a:lnTo>
                <a:lnTo>
                  <a:pt x="2271381" y="614045"/>
                </a:lnTo>
                <a:lnTo>
                  <a:pt x="2275505" y="609283"/>
                </a:lnTo>
                <a:lnTo>
                  <a:pt x="2279945" y="604203"/>
                </a:lnTo>
                <a:lnTo>
                  <a:pt x="2284703" y="599758"/>
                </a:lnTo>
                <a:lnTo>
                  <a:pt x="2290412" y="595313"/>
                </a:lnTo>
                <a:lnTo>
                  <a:pt x="2296121" y="591185"/>
                </a:lnTo>
                <a:lnTo>
                  <a:pt x="2302465" y="587058"/>
                </a:lnTo>
                <a:lnTo>
                  <a:pt x="2309126" y="583248"/>
                </a:lnTo>
                <a:lnTo>
                  <a:pt x="2316104" y="579438"/>
                </a:lnTo>
                <a:lnTo>
                  <a:pt x="2323399" y="575628"/>
                </a:lnTo>
                <a:lnTo>
                  <a:pt x="2331011" y="572453"/>
                </a:lnTo>
                <a:lnTo>
                  <a:pt x="2338941" y="568960"/>
                </a:lnTo>
                <a:lnTo>
                  <a:pt x="2347187" y="566103"/>
                </a:lnTo>
                <a:lnTo>
                  <a:pt x="2363681" y="560070"/>
                </a:lnTo>
                <a:lnTo>
                  <a:pt x="2381443" y="554673"/>
                </a:lnTo>
                <a:lnTo>
                  <a:pt x="2399205" y="550228"/>
                </a:lnTo>
                <a:lnTo>
                  <a:pt x="2417284" y="546100"/>
                </a:lnTo>
                <a:lnTo>
                  <a:pt x="2435681" y="542290"/>
                </a:lnTo>
                <a:lnTo>
                  <a:pt x="2453760" y="539115"/>
                </a:lnTo>
                <a:lnTo>
                  <a:pt x="2471522" y="536575"/>
                </a:lnTo>
                <a:lnTo>
                  <a:pt x="2475646" y="536258"/>
                </a:lnTo>
                <a:lnTo>
                  <a:pt x="2479769" y="536258"/>
                </a:lnTo>
                <a:lnTo>
                  <a:pt x="2537813" y="750888"/>
                </a:lnTo>
                <a:lnTo>
                  <a:pt x="2539082" y="742315"/>
                </a:lnTo>
                <a:lnTo>
                  <a:pt x="2559064" y="595313"/>
                </a:lnTo>
                <a:lnTo>
                  <a:pt x="2553355" y="580708"/>
                </a:lnTo>
                <a:lnTo>
                  <a:pt x="2564773" y="561340"/>
                </a:lnTo>
                <a:lnTo>
                  <a:pt x="2590148" y="561340"/>
                </a:lnTo>
                <a:lnTo>
                  <a:pt x="2600615" y="580708"/>
                </a:lnTo>
                <a:lnTo>
                  <a:pt x="2595857" y="597853"/>
                </a:lnTo>
                <a:lnTo>
                  <a:pt x="2613619" y="753110"/>
                </a:lnTo>
                <a:lnTo>
                  <a:pt x="2661196" y="542925"/>
                </a:lnTo>
                <a:lnTo>
                  <a:pt x="2666271" y="540703"/>
                </a:lnTo>
                <a:lnTo>
                  <a:pt x="2670712" y="538480"/>
                </a:lnTo>
                <a:lnTo>
                  <a:pt x="2673249" y="536893"/>
                </a:lnTo>
                <a:lnTo>
                  <a:pt x="2673566" y="536575"/>
                </a:lnTo>
                <a:lnTo>
                  <a:pt x="2682130" y="535623"/>
                </a:lnTo>
                <a:lnTo>
                  <a:pt x="2691328" y="534988"/>
                </a:lnTo>
                <a:close/>
                <a:moveTo>
                  <a:pt x="1954213" y="512763"/>
                </a:moveTo>
                <a:lnTo>
                  <a:pt x="1953574" y="518429"/>
                </a:lnTo>
                <a:lnTo>
                  <a:pt x="1952294" y="524094"/>
                </a:lnTo>
                <a:lnTo>
                  <a:pt x="1951015" y="530705"/>
                </a:lnTo>
                <a:lnTo>
                  <a:pt x="1948775" y="537629"/>
                </a:lnTo>
                <a:lnTo>
                  <a:pt x="1947176" y="540462"/>
                </a:lnTo>
                <a:lnTo>
                  <a:pt x="1945577" y="542981"/>
                </a:lnTo>
                <a:lnTo>
                  <a:pt x="1943657" y="545813"/>
                </a:lnTo>
                <a:lnTo>
                  <a:pt x="1941418" y="547387"/>
                </a:lnTo>
                <a:lnTo>
                  <a:pt x="1939179" y="548961"/>
                </a:lnTo>
                <a:lnTo>
                  <a:pt x="1936620" y="549276"/>
                </a:lnTo>
                <a:lnTo>
                  <a:pt x="1933421" y="549276"/>
                </a:lnTo>
                <a:lnTo>
                  <a:pt x="1930863" y="548961"/>
                </a:lnTo>
                <a:lnTo>
                  <a:pt x="1928943" y="548332"/>
                </a:lnTo>
                <a:lnTo>
                  <a:pt x="1927024" y="547073"/>
                </a:lnTo>
                <a:lnTo>
                  <a:pt x="1925745" y="545184"/>
                </a:lnTo>
                <a:lnTo>
                  <a:pt x="1925105" y="543295"/>
                </a:lnTo>
                <a:lnTo>
                  <a:pt x="1924785" y="541092"/>
                </a:lnTo>
                <a:lnTo>
                  <a:pt x="1924785" y="538574"/>
                </a:lnTo>
                <a:lnTo>
                  <a:pt x="1924465" y="536056"/>
                </a:lnTo>
                <a:lnTo>
                  <a:pt x="1924145" y="534482"/>
                </a:lnTo>
                <a:lnTo>
                  <a:pt x="1923186" y="533223"/>
                </a:lnTo>
                <a:lnTo>
                  <a:pt x="1922546" y="532908"/>
                </a:lnTo>
                <a:lnTo>
                  <a:pt x="1921266" y="532908"/>
                </a:lnTo>
                <a:lnTo>
                  <a:pt x="1920627" y="533852"/>
                </a:lnTo>
                <a:lnTo>
                  <a:pt x="1920307" y="534797"/>
                </a:lnTo>
                <a:lnTo>
                  <a:pt x="1920307" y="536685"/>
                </a:lnTo>
                <a:lnTo>
                  <a:pt x="1919987" y="538889"/>
                </a:lnTo>
                <a:lnTo>
                  <a:pt x="1918707" y="541721"/>
                </a:lnTo>
                <a:lnTo>
                  <a:pt x="1917108" y="544240"/>
                </a:lnTo>
                <a:lnTo>
                  <a:pt x="1915189" y="546443"/>
                </a:lnTo>
                <a:lnTo>
                  <a:pt x="1913909" y="548017"/>
                </a:lnTo>
                <a:lnTo>
                  <a:pt x="1912950" y="548332"/>
                </a:lnTo>
                <a:lnTo>
                  <a:pt x="1912310" y="548332"/>
                </a:lnTo>
                <a:lnTo>
                  <a:pt x="1911990" y="548332"/>
                </a:lnTo>
                <a:lnTo>
                  <a:pt x="1911350" y="547387"/>
                </a:lnTo>
                <a:lnTo>
                  <a:pt x="1911350" y="546443"/>
                </a:lnTo>
                <a:lnTo>
                  <a:pt x="1911350" y="544554"/>
                </a:lnTo>
                <a:lnTo>
                  <a:pt x="1912630" y="536370"/>
                </a:lnTo>
                <a:lnTo>
                  <a:pt x="1913269" y="532278"/>
                </a:lnTo>
                <a:lnTo>
                  <a:pt x="1914229" y="528186"/>
                </a:lnTo>
                <a:lnTo>
                  <a:pt x="1915189" y="524409"/>
                </a:lnTo>
                <a:lnTo>
                  <a:pt x="1916788" y="521891"/>
                </a:lnTo>
                <a:lnTo>
                  <a:pt x="1917428" y="520632"/>
                </a:lnTo>
                <a:lnTo>
                  <a:pt x="1918387" y="520003"/>
                </a:lnTo>
                <a:lnTo>
                  <a:pt x="1919347" y="519058"/>
                </a:lnTo>
                <a:lnTo>
                  <a:pt x="1920627" y="518743"/>
                </a:lnTo>
                <a:lnTo>
                  <a:pt x="1954213" y="512763"/>
                </a:lnTo>
                <a:close/>
                <a:moveTo>
                  <a:pt x="1636712" y="512763"/>
                </a:moveTo>
                <a:lnTo>
                  <a:pt x="1670299" y="519003"/>
                </a:lnTo>
                <a:lnTo>
                  <a:pt x="1671578" y="519332"/>
                </a:lnTo>
                <a:lnTo>
                  <a:pt x="1672218" y="519660"/>
                </a:lnTo>
                <a:lnTo>
                  <a:pt x="1673498" y="520974"/>
                </a:lnTo>
                <a:lnTo>
                  <a:pt x="1674137" y="521959"/>
                </a:lnTo>
                <a:lnTo>
                  <a:pt x="1675737" y="524587"/>
                </a:lnTo>
                <a:lnTo>
                  <a:pt x="1676696" y="528528"/>
                </a:lnTo>
                <a:lnTo>
                  <a:pt x="1677656" y="532470"/>
                </a:lnTo>
                <a:lnTo>
                  <a:pt x="1678296" y="537068"/>
                </a:lnTo>
                <a:lnTo>
                  <a:pt x="1679575" y="545608"/>
                </a:lnTo>
                <a:lnTo>
                  <a:pt x="1679575" y="547578"/>
                </a:lnTo>
                <a:lnTo>
                  <a:pt x="1679575" y="548892"/>
                </a:lnTo>
                <a:lnTo>
                  <a:pt x="1679255" y="549549"/>
                </a:lnTo>
                <a:lnTo>
                  <a:pt x="1678616" y="549549"/>
                </a:lnTo>
                <a:lnTo>
                  <a:pt x="1677976" y="549549"/>
                </a:lnTo>
                <a:lnTo>
                  <a:pt x="1677336" y="549221"/>
                </a:lnTo>
                <a:lnTo>
                  <a:pt x="1675737" y="547578"/>
                </a:lnTo>
                <a:lnTo>
                  <a:pt x="1673818" y="545279"/>
                </a:lnTo>
                <a:lnTo>
                  <a:pt x="1672218" y="542323"/>
                </a:lnTo>
                <a:lnTo>
                  <a:pt x="1671259" y="539367"/>
                </a:lnTo>
                <a:lnTo>
                  <a:pt x="1670939" y="537725"/>
                </a:lnTo>
                <a:lnTo>
                  <a:pt x="1670939" y="535754"/>
                </a:lnTo>
                <a:lnTo>
                  <a:pt x="1670299" y="534440"/>
                </a:lnTo>
                <a:lnTo>
                  <a:pt x="1669659" y="533784"/>
                </a:lnTo>
                <a:lnTo>
                  <a:pt x="1668380" y="533784"/>
                </a:lnTo>
                <a:lnTo>
                  <a:pt x="1667740" y="534112"/>
                </a:lnTo>
                <a:lnTo>
                  <a:pt x="1667100" y="535097"/>
                </a:lnTo>
                <a:lnTo>
                  <a:pt x="1666780" y="536740"/>
                </a:lnTo>
                <a:lnTo>
                  <a:pt x="1666141" y="539367"/>
                </a:lnTo>
                <a:lnTo>
                  <a:pt x="1666141" y="542323"/>
                </a:lnTo>
                <a:lnTo>
                  <a:pt x="1665821" y="544622"/>
                </a:lnTo>
                <a:lnTo>
                  <a:pt x="1665181" y="546593"/>
                </a:lnTo>
                <a:lnTo>
                  <a:pt x="1663901" y="548564"/>
                </a:lnTo>
                <a:lnTo>
                  <a:pt x="1661982" y="549549"/>
                </a:lnTo>
                <a:lnTo>
                  <a:pt x="1660063" y="550534"/>
                </a:lnTo>
                <a:lnTo>
                  <a:pt x="1657504" y="550863"/>
                </a:lnTo>
                <a:lnTo>
                  <a:pt x="1654625" y="550863"/>
                </a:lnTo>
                <a:lnTo>
                  <a:pt x="1651746" y="549878"/>
                </a:lnTo>
                <a:lnTo>
                  <a:pt x="1649507" y="548892"/>
                </a:lnTo>
                <a:lnTo>
                  <a:pt x="1647268" y="546921"/>
                </a:lnTo>
                <a:lnTo>
                  <a:pt x="1645349" y="544294"/>
                </a:lnTo>
                <a:lnTo>
                  <a:pt x="1643749" y="541338"/>
                </a:lnTo>
                <a:lnTo>
                  <a:pt x="1642470" y="538053"/>
                </a:lnTo>
                <a:lnTo>
                  <a:pt x="1640231" y="531484"/>
                </a:lnTo>
                <a:lnTo>
                  <a:pt x="1638631" y="524259"/>
                </a:lnTo>
                <a:lnTo>
                  <a:pt x="1637352" y="518018"/>
                </a:lnTo>
                <a:lnTo>
                  <a:pt x="1636712" y="512763"/>
                </a:lnTo>
                <a:close/>
                <a:moveTo>
                  <a:pt x="358458" y="427038"/>
                </a:moveTo>
                <a:lnTo>
                  <a:pt x="365125" y="427038"/>
                </a:lnTo>
                <a:lnTo>
                  <a:pt x="371475" y="427356"/>
                </a:lnTo>
                <a:lnTo>
                  <a:pt x="377825" y="427992"/>
                </a:lnTo>
                <a:lnTo>
                  <a:pt x="384493" y="429263"/>
                </a:lnTo>
                <a:lnTo>
                  <a:pt x="390843" y="430853"/>
                </a:lnTo>
                <a:lnTo>
                  <a:pt x="397193" y="432125"/>
                </a:lnTo>
                <a:lnTo>
                  <a:pt x="403860" y="434033"/>
                </a:lnTo>
                <a:lnTo>
                  <a:pt x="410210" y="435940"/>
                </a:lnTo>
                <a:lnTo>
                  <a:pt x="422593" y="441027"/>
                </a:lnTo>
                <a:lnTo>
                  <a:pt x="434658" y="446114"/>
                </a:lnTo>
                <a:lnTo>
                  <a:pt x="445770" y="451837"/>
                </a:lnTo>
                <a:lnTo>
                  <a:pt x="456883" y="457878"/>
                </a:lnTo>
                <a:lnTo>
                  <a:pt x="466408" y="463919"/>
                </a:lnTo>
                <a:lnTo>
                  <a:pt x="475298" y="469960"/>
                </a:lnTo>
                <a:lnTo>
                  <a:pt x="482918" y="475365"/>
                </a:lnTo>
                <a:lnTo>
                  <a:pt x="489585" y="480770"/>
                </a:lnTo>
                <a:lnTo>
                  <a:pt x="494348" y="485539"/>
                </a:lnTo>
                <a:lnTo>
                  <a:pt x="497840" y="489355"/>
                </a:lnTo>
                <a:lnTo>
                  <a:pt x="498475" y="491262"/>
                </a:lnTo>
                <a:lnTo>
                  <a:pt x="499110" y="492534"/>
                </a:lnTo>
                <a:lnTo>
                  <a:pt x="499745" y="495396"/>
                </a:lnTo>
                <a:lnTo>
                  <a:pt x="499745" y="499211"/>
                </a:lnTo>
                <a:lnTo>
                  <a:pt x="499745" y="510021"/>
                </a:lnTo>
                <a:lnTo>
                  <a:pt x="499110" y="525282"/>
                </a:lnTo>
                <a:lnTo>
                  <a:pt x="498158" y="543405"/>
                </a:lnTo>
                <a:lnTo>
                  <a:pt x="494983" y="587281"/>
                </a:lnTo>
                <a:lnTo>
                  <a:pt x="490855" y="637198"/>
                </a:lnTo>
                <a:lnTo>
                  <a:pt x="486093" y="688705"/>
                </a:lnTo>
                <a:lnTo>
                  <a:pt x="481013" y="736397"/>
                </a:lnTo>
                <a:lnTo>
                  <a:pt x="476250" y="776457"/>
                </a:lnTo>
                <a:lnTo>
                  <a:pt x="474028" y="792037"/>
                </a:lnTo>
                <a:lnTo>
                  <a:pt x="472123" y="803800"/>
                </a:lnTo>
                <a:lnTo>
                  <a:pt x="464503" y="806344"/>
                </a:lnTo>
                <a:lnTo>
                  <a:pt x="457835" y="808888"/>
                </a:lnTo>
                <a:lnTo>
                  <a:pt x="451168" y="810477"/>
                </a:lnTo>
                <a:lnTo>
                  <a:pt x="444818" y="812067"/>
                </a:lnTo>
                <a:lnTo>
                  <a:pt x="439103" y="813021"/>
                </a:lnTo>
                <a:lnTo>
                  <a:pt x="433705" y="813339"/>
                </a:lnTo>
                <a:lnTo>
                  <a:pt x="429260" y="813021"/>
                </a:lnTo>
                <a:lnTo>
                  <a:pt x="425450" y="811749"/>
                </a:lnTo>
                <a:lnTo>
                  <a:pt x="425768" y="802847"/>
                </a:lnTo>
                <a:lnTo>
                  <a:pt x="426720" y="789811"/>
                </a:lnTo>
                <a:lnTo>
                  <a:pt x="428308" y="754519"/>
                </a:lnTo>
                <a:lnTo>
                  <a:pt x="429260" y="710961"/>
                </a:lnTo>
                <a:lnTo>
                  <a:pt x="429895" y="664541"/>
                </a:lnTo>
                <a:lnTo>
                  <a:pt x="429895" y="619711"/>
                </a:lnTo>
                <a:lnTo>
                  <a:pt x="429578" y="582512"/>
                </a:lnTo>
                <a:lnTo>
                  <a:pt x="429260" y="568205"/>
                </a:lnTo>
                <a:lnTo>
                  <a:pt x="428625" y="557712"/>
                </a:lnTo>
                <a:lnTo>
                  <a:pt x="428308" y="554215"/>
                </a:lnTo>
                <a:lnTo>
                  <a:pt x="427673" y="551672"/>
                </a:lnTo>
                <a:lnTo>
                  <a:pt x="427038" y="550400"/>
                </a:lnTo>
                <a:lnTo>
                  <a:pt x="426720" y="550400"/>
                </a:lnTo>
                <a:lnTo>
                  <a:pt x="426403" y="550400"/>
                </a:lnTo>
                <a:lnTo>
                  <a:pt x="422910" y="555487"/>
                </a:lnTo>
                <a:lnTo>
                  <a:pt x="419100" y="560256"/>
                </a:lnTo>
                <a:lnTo>
                  <a:pt x="418465" y="561846"/>
                </a:lnTo>
                <a:lnTo>
                  <a:pt x="406718" y="733217"/>
                </a:lnTo>
                <a:lnTo>
                  <a:pt x="401003" y="796806"/>
                </a:lnTo>
                <a:lnTo>
                  <a:pt x="398463" y="821605"/>
                </a:lnTo>
                <a:lnTo>
                  <a:pt x="398463" y="823831"/>
                </a:lnTo>
                <a:lnTo>
                  <a:pt x="395288" y="831779"/>
                </a:lnTo>
                <a:lnTo>
                  <a:pt x="392113" y="839728"/>
                </a:lnTo>
                <a:lnTo>
                  <a:pt x="387985" y="847041"/>
                </a:lnTo>
                <a:lnTo>
                  <a:pt x="382905" y="854353"/>
                </a:lnTo>
                <a:lnTo>
                  <a:pt x="365443" y="1090267"/>
                </a:lnTo>
                <a:lnTo>
                  <a:pt x="378778" y="1093447"/>
                </a:lnTo>
                <a:lnTo>
                  <a:pt x="391160" y="1096944"/>
                </a:lnTo>
                <a:lnTo>
                  <a:pt x="403860" y="1100441"/>
                </a:lnTo>
                <a:lnTo>
                  <a:pt x="414973" y="1104575"/>
                </a:lnTo>
                <a:lnTo>
                  <a:pt x="425450" y="1109344"/>
                </a:lnTo>
                <a:lnTo>
                  <a:pt x="435293" y="1114113"/>
                </a:lnTo>
                <a:lnTo>
                  <a:pt x="444818" y="1119518"/>
                </a:lnTo>
                <a:lnTo>
                  <a:pt x="453073" y="1124923"/>
                </a:lnTo>
                <a:lnTo>
                  <a:pt x="450215" y="1114749"/>
                </a:lnTo>
                <a:lnTo>
                  <a:pt x="538480" y="1093447"/>
                </a:lnTo>
                <a:lnTo>
                  <a:pt x="541338" y="1105211"/>
                </a:lnTo>
                <a:lnTo>
                  <a:pt x="454343" y="1126513"/>
                </a:lnTo>
                <a:lnTo>
                  <a:pt x="461645" y="1132236"/>
                </a:lnTo>
                <a:lnTo>
                  <a:pt x="467678" y="1137959"/>
                </a:lnTo>
                <a:lnTo>
                  <a:pt x="472758" y="1144000"/>
                </a:lnTo>
                <a:lnTo>
                  <a:pt x="476885" y="1150358"/>
                </a:lnTo>
                <a:lnTo>
                  <a:pt x="478790" y="1153538"/>
                </a:lnTo>
                <a:lnTo>
                  <a:pt x="480378" y="1156717"/>
                </a:lnTo>
                <a:lnTo>
                  <a:pt x="481965" y="1159897"/>
                </a:lnTo>
                <a:lnTo>
                  <a:pt x="482918" y="1163394"/>
                </a:lnTo>
                <a:lnTo>
                  <a:pt x="483870" y="1166891"/>
                </a:lnTo>
                <a:lnTo>
                  <a:pt x="484505" y="1170707"/>
                </a:lnTo>
                <a:lnTo>
                  <a:pt x="484823" y="1173886"/>
                </a:lnTo>
                <a:lnTo>
                  <a:pt x="484823" y="1177384"/>
                </a:lnTo>
                <a:lnTo>
                  <a:pt x="484823" y="1182789"/>
                </a:lnTo>
                <a:lnTo>
                  <a:pt x="484188" y="1187558"/>
                </a:lnTo>
                <a:lnTo>
                  <a:pt x="482600" y="1192327"/>
                </a:lnTo>
                <a:lnTo>
                  <a:pt x="480695" y="1197414"/>
                </a:lnTo>
                <a:lnTo>
                  <a:pt x="478790" y="1201865"/>
                </a:lnTo>
                <a:lnTo>
                  <a:pt x="475933" y="1206634"/>
                </a:lnTo>
                <a:lnTo>
                  <a:pt x="472758" y="1211404"/>
                </a:lnTo>
                <a:lnTo>
                  <a:pt x="469265" y="1215537"/>
                </a:lnTo>
                <a:lnTo>
                  <a:pt x="465138" y="1219988"/>
                </a:lnTo>
                <a:lnTo>
                  <a:pt x="460375" y="1224121"/>
                </a:lnTo>
                <a:lnTo>
                  <a:pt x="455613" y="1227937"/>
                </a:lnTo>
                <a:lnTo>
                  <a:pt x="450215" y="1232070"/>
                </a:lnTo>
                <a:lnTo>
                  <a:pt x="444818" y="1235249"/>
                </a:lnTo>
                <a:lnTo>
                  <a:pt x="438785" y="1239065"/>
                </a:lnTo>
                <a:lnTo>
                  <a:pt x="432435" y="1242562"/>
                </a:lnTo>
                <a:lnTo>
                  <a:pt x="425450" y="1245741"/>
                </a:lnTo>
                <a:lnTo>
                  <a:pt x="418465" y="1248921"/>
                </a:lnTo>
                <a:lnTo>
                  <a:pt x="410845" y="1251782"/>
                </a:lnTo>
                <a:lnTo>
                  <a:pt x="402908" y="1254644"/>
                </a:lnTo>
                <a:lnTo>
                  <a:pt x="394970" y="1257187"/>
                </a:lnTo>
                <a:lnTo>
                  <a:pt x="386398" y="1259731"/>
                </a:lnTo>
                <a:lnTo>
                  <a:pt x="377825" y="1261956"/>
                </a:lnTo>
                <a:lnTo>
                  <a:pt x="368618" y="1263864"/>
                </a:lnTo>
                <a:lnTo>
                  <a:pt x="359410" y="1265772"/>
                </a:lnTo>
                <a:lnTo>
                  <a:pt x="349885" y="1267679"/>
                </a:lnTo>
                <a:lnTo>
                  <a:pt x="340043" y="1269269"/>
                </a:lnTo>
                <a:lnTo>
                  <a:pt x="329883" y="1270223"/>
                </a:lnTo>
                <a:lnTo>
                  <a:pt x="319723" y="1271495"/>
                </a:lnTo>
                <a:lnTo>
                  <a:pt x="309245" y="1272131"/>
                </a:lnTo>
                <a:lnTo>
                  <a:pt x="298768" y="1272767"/>
                </a:lnTo>
                <a:lnTo>
                  <a:pt x="287973" y="1273085"/>
                </a:lnTo>
                <a:lnTo>
                  <a:pt x="276860" y="1273402"/>
                </a:lnTo>
                <a:lnTo>
                  <a:pt x="273685" y="1273085"/>
                </a:lnTo>
                <a:lnTo>
                  <a:pt x="313055" y="1331268"/>
                </a:lnTo>
                <a:lnTo>
                  <a:pt x="302895" y="1338263"/>
                </a:lnTo>
                <a:lnTo>
                  <a:pt x="259080" y="1273085"/>
                </a:lnTo>
                <a:lnTo>
                  <a:pt x="244157" y="1272131"/>
                </a:lnTo>
                <a:lnTo>
                  <a:pt x="230505" y="1271177"/>
                </a:lnTo>
                <a:lnTo>
                  <a:pt x="216852" y="1269587"/>
                </a:lnTo>
                <a:lnTo>
                  <a:pt x="203835" y="1267362"/>
                </a:lnTo>
                <a:lnTo>
                  <a:pt x="190817" y="1265136"/>
                </a:lnTo>
                <a:lnTo>
                  <a:pt x="178435" y="1262592"/>
                </a:lnTo>
                <a:lnTo>
                  <a:pt x="166687" y="1259413"/>
                </a:lnTo>
                <a:lnTo>
                  <a:pt x="155575" y="1255916"/>
                </a:lnTo>
                <a:lnTo>
                  <a:pt x="144780" y="1252736"/>
                </a:lnTo>
                <a:lnTo>
                  <a:pt x="134937" y="1248603"/>
                </a:lnTo>
                <a:lnTo>
                  <a:pt x="125095" y="1244470"/>
                </a:lnTo>
                <a:lnTo>
                  <a:pt x="116522" y="1239383"/>
                </a:lnTo>
                <a:lnTo>
                  <a:pt x="108267" y="1234931"/>
                </a:lnTo>
                <a:lnTo>
                  <a:pt x="100647" y="1229844"/>
                </a:lnTo>
                <a:lnTo>
                  <a:pt x="93980" y="1224439"/>
                </a:lnTo>
                <a:lnTo>
                  <a:pt x="87947" y="1218716"/>
                </a:lnTo>
                <a:lnTo>
                  <a:pt x="2857" y="1238747"/>
                </a:lnTo>
                <a:lnTo>
                  <a:pt x="0" y="1226983"/>
                </a:lnTo>
                <a:lnTo>
                  <a:pt x="79375" y="1208224"/>
                </a:lnTo>
                <a:lnTo>
                  <a:pt x="76835" y="1204727"/>
                </a:lnTo>
                <a:lnTo>
                  <a:pt x="74612" y="1201229"/>
                </a:lnTo>
                <a:lnTo>
                  <a:pt x="72707" y="1197414"/>
                </a:lnTo>
                <a:lnTo>
                  <a:pt x="71437" y="1193599"/>
                </a:lnTo>
                <a:lnTo>
                  <a:pt x="70167" y="1189465"/>
                </a:lnTo>
                <a:lnTo>
                  <a:pt x="69532" y="1185650"/>
                </a:lnTo>
                <a:lnTo>
                  <a:pt x="69215" y="1181517"/>
                </a:lnTo>
                <a:lnTo>
                  <a:pt x="68580" y="1177384"/>
                </a:lnTo>
                <a:lnTo>
                  <a:pt x="69215" y="1171661"/>
                </a:lnTo>
                <a:lnTo>
                  <a:pt x="70167" y="1166574"/>
                </a:lnTo>
                <a:lnTo>
                  <a:pt x="71755" y="1161169"/>
                </a:lnTo>
                <a:lnTo>
                  <a:pt x="73977" y="1155763"/>
                </a:lnTo>
                <a:lnTo>
                  <a:pt x="76517" y="1150676"/>
                </a:lnTo>
                <a:lnTo>
                  <a:pt x="80010" y="1145589"/>
                </a:lnTo>
                <a:lnTo>
                  <a:pt x="83820" y="1140820"/>
                </a:lnTo>
                <a:lnTo>
                  <a:pt x="88265" y="1136051"/>
                </a:lnTo>
                <a:lnTo>
                  <a:pt x="93027" y="1131282"/>
                </a:lnTo>
                <a:lnTo>
                  <a:pt x="98425" y="1126831"/>
                </a:lnTo>
                <a:lnTo>
                  <a:pt x="104457" y="1122697"/>
                </a:lnTo>
                <a:lnTo>
                  <a:pt x="110807" y="1118564"/>
                </a:lnTo>
                <a:lnTo>
                  <a:pt x="117475" y="1114431"/>
                </a:lnTo>
                <a:lnTo>
                  <a:pt x="124777" y="1111251"/>
                </a:lnTo>
                <a:lnTo>
                  <a:pt x="132715" y="1107436"/>
                </a:lnTo>
                <a:lnTo>
                  <a:pt x="140652" y="1103939"/>
                </a:lnTo>
                <a:lnTo>
                  <a:pt x="89852" y="1023817"/>
                </a:lnTo>
                <a:lnTo>
                  <a:pt x="100012" y="1017458"/>
                </a:lnTo>
                <a:lnTo>
                  <a:pt x="152400" y="1099805"/>
                </a:lnTo>
                <a:lnTo>
                  <a:pt x="162242" y="1096944"/>
                </a:lnTo>
                <a:lnTo>
                  <a:pt x="172720" y="1093765"/>
                </a:lnTo>
                <a:lnTo>
                  <a:pt x="154940" y="850538"/>
                </a:lnTo>
                <a:lnTo>
                  <a:pt x="150812" y="844179"/>
                </a:lnTo>
                <a:lnTo>
                  <a:pt x="146367" y="837820"/>
                </a:lnTo>
                <a:lnTo>
                  <a:pt x="143510" y="830826"/>
                </a:lnTo>
                <a:lnTo>
                  <a:pt x="140652" y="824149"/>
                </a:lnTo>
                <a:lnTo>
                  <a:pt x="140652" y="821605"/>
                </a:lnTo>
                <a:lnTo>
                  <a:pt x="136842" y="782816"/>
                </a:lnTo>
                <a:lnTo>
                  <a:pt x="133032" y="740212"/>
                </a:lnTo>
                <a:lnTo>
                  <a:pt x="128587" y="687433"/>
                </a:lnTo>
                <a:lnTo>
                  <a:pt x="119697" y="557077"/>
                </a:lnTo>
                <a:lnTo>
                  <a:pt x="116522" y="554215"/>
                </a:lnTo>
                <a:lnTo>
                  <a:pt x="112712" y="550400"/>
                </a:lnTo>
                <a:lnTo>
                  <a:pt x="112395" y="550400"/>
                </a:lnTo>
                <a:lnTo>
                  <a:pt x="112395" y="550718"/>
                </a:lnTo>
                <a:lnTo>
                  <a:pt x="112077" y="552307"/>
                </a:lnTo>
                <a:lnTo>
                  <a:pt x="111125" y="558666"/>
                </a:lnTo>
                <a:lnTo>
                  <a:pt x="111125" y="569794"/>
                </a:lnTo>
                <a:lnTo>
                  <a:pt x="111125" y="584420"/>
                </a:lnTo>
                <a:lnTo>
                  <a:pt x="112395" y="621937"/>
                </a:lnTo>
                <a:lnTo>
                  <a:pt x="113665" y="666449"/>
                </a:lnTo>
                <a:lnTo>
                  <a:pt x="116205" y="712869"/>
                </a:lnTo>
                <a:lnTo>
                  <a:pt x="118427" y="756109"/>
                </a:lnTo>
                <a:lnTo>
                  <a:pt x="120332" y="791401"/>
                </a:lnTo>
                <a:lnTo>
                  <a:pt x="122237" y="813021"/>
                </a:lnTo>
                <a:lnTo>
                  <a:pt x="112077" y="813339"/>
                </a:lnTo>
                <a:lnTo>
                  <a:pt x="105410" y="813339"/>
                </a:lnTo>
                <a:lnTo>
                  <a:pt x="98425" y="812385"/>
                </a:lnTo>
                <a:lnTo>
                  <a:pt x="90487" y="811431"/>
                </a:lnTo>
                <a:lnTo>
                  <a:pt x="82550" y="809523"/>
                </a:lnTo>
                <a:lnTo>
                  <a:pt x="78740" y="807934"/>
                </a:lnTo>
                <a:lnTo>
                  <a:pt x="74612" y="806344"/>
                </a:lnTo>
                <a:lnTo>
                  <a:pt x="70802" y="804754"/>
                </a:lnTo>
                <a:lnTo>
                  <a:pt x="66675" y="802211"/>
                </a:lnTo>
                <a:lnTo>
                  <a:pt x="65087" y="791083"/>
                </a:lnTo>
                <a:lnTo>
                  <a:pt x="63182" y="776139"/>
                </a:lnTo>
                <a:lnTo>
                  <a:pt x="61277" y="758335"/>
                </a:lnTo>
                <a:lnTo>
                  <a:pt x="59055" y="737986"/>
                </a:lnTo>
                <a:lnTo>
                  <a:pt x="55245" y="692520"/>
                </a:lnTo>
                <a:lnTo>
                  <a:pt x="51752" y="643875"/>
                </a:lnTo>
                <a:lnTo>
                  <a:pt x="49212" y="596819"/>
                </a:lnTo>
                <a:lnTo>
                  <a:pt x="47307" y="555487"/>
                </a:lnTo>
                <a:lnTo>
                  <a:pt x="46990" y="538318"/>
                </a:lnTo>
                <a:lnTo>
                  <a:pt x="46355" y="524011"/>
                </a:lnTo>
                <a:lnTo>
                  <a:pt x="46990" y="513836"/>
                </a:lnTo>
                <a:lnTo>
                  <a:pt x="47307" y="507477"/>
                </a:lnTo>
                <a:lnTo>
                  <a:pt x="47625" y="503026"/>
                </a:lnTo>
                <a:lnTo>
                  <a:pt x="48895" y="498893"/>
                </a:lnTo>
                <a:lnTo>
                  <a:pt x="49847" y="495078"/>
                </a:lnTo>
                <a:lnTo>
                  <a:pt x="51752" y="490944"/>
                </a:lnTo>
                <a:lnTo>
                  <a:pt x="53975" y="487129"/>
                </a:lnTo>
                <a:lnTo>
                  <a:pt x="56515" y="483314"/>
                </a:lnTo>
                <a:lnTo>
                  <a:pt x="59690" y="480134"/>
                </a:lnTo>
                <a:lnTo>
                  <a:pt x="62547" y="476637"/>
                </a:lnTo>
                <a:lnTo>
                  <a:pt x="66357" y="473140"/>
                </a:lnTo>
                <a:lnTo>
                  <a:pt x="70167" y="470278"/>
                </a:lnTo>
                <a:lnTo>
                  <a:pt x="74612" y="467099"/>
                </a:lnTo>
                <a:lnTo>
                  <a:pt x="79375" y="464237"/>
                </a:lnTo>
                <a:lnTo>
                  <a:pt x="88900" y="458514"/>
                </a:lnTo>
                <a:lnTo>
                  <a:pt x="99377" y="453745"/>
                </a:lnTo>
                <a:lnTo>
                  <a:pt x="111125" y="449294"/>
                </a:lnTo>
                <a:lnTo>
                  <a:pt x="123190" y="444525"/>
                </a:lnTo>
                <a:lnTo>
                  <a:pt x="135572" y="441027"/>
                </a:lnTo>
                <a:lnTo>
                  <a:pt x="148907" y="437530"/>
                </a:lnTo>
                <a:lnTo>
                  <a:pt x="161607" y="434351"/>
                </a:lnTo>
                <a:lnTo>
                  <a:pt x="174625" y="431807"/>
                </a:lnTo>
                <a:lnTo>
                  <a:pt x="187960" y="429581"/>
                </a:lnTo>
                <a:lnTo>
                  <a:pt x="200660" y="427674"/>
                </a:lnTo>
                <a:lnTo>
                  <a:pt x="203835" y="427674"/>
                </a:lnTo>
                <a:lnTo>
                  <a:pt x="206692" y="427674"/>
                </a:lnTo>
                <a:lnTo>
                  <a:pt x="248285" y="582194"/>
                </a:lnTo>
                <a:lnTo>
                  <a:pt x="249237" y="576153"/>
                </a:lnTo>
                <a:lnTo>
                  <a:pt x="263525" y="470278"/>
                </a:lnTo>
                <a:lnTo>
                  <a:pt x="259715" y="459786"/>
                </a:lnTo>
                <a:lnTo>
                  <a:pt x="267653" y="445797"/>
                </a:lnTo>
                <a:lnTo>
                  <a:pt x="285750" y="445797"/>
                </a:lnTo>
                <a:lnTo>
                  <a:pt x="293688" y="459786"/>
                </a:lnTo>
                <a:lnTo>
                  <a:pt x="289878" y="472186"/>
                </a:lnTo>
                <a:lnTo>
                  <a:pt x="302578" y="584102"/>
                </a:lnTo>
                <a:lnTo>
                  <a:pt x="336868" y="432443"/>
                </a:lnTo>
                <a:lnTo>
                  <a:pt x="343853" y="429263"/>
                </a:lnTo>
                <a:lnTo>
                  <a:pt x="345440" y="428310"/>
                </a:lnTo>
                <a:lnTo>
                  <a:pt x="345758" y="427674"/>
                </a:lnTo>
                <a:lnTo>
                  <a:pt x="352108" y="427356"/>
                </a:lnTo>
                <a:lnTo>
                  <a:pt x="358458" y="427038"/>
                </a:lnTo>
                <a:close/>
                <a:moveTo>
                  <a:pt x="1859239" y="201613"/>
                </a:moveTo>
                <a:lnTo>
                  <a:pt x="1864624" y="201613"/>
                </a:lnTo>
                <a:lnTo>
                  <a:pt x="1869375" y="201613"/>
                </a:lnTo>
                <a:lnTo>
                  <a:pt x="1874760" y="201930"/>
                </a:lnTo>
                <a:lnTo>
                  <a:pt x="1879828" y="202248"/>
                </a:lnTo>
                <a:lnTo>
                  <a:pt x="1884896" y="203517"/>
                </a:lnTo>
                <a:lnTo>
                  <a:pt x="1895349" y="205739"/>
                </a:lnTo>
                <a:lnTo>
                  <a:pt x="1905485" y="208595"/>
                </a:lnTo>
                <a:lnTo>
                  <a:pt x="1914988" y="212403"/>
                </a:lnTo>
                <a:lnTo>
                  <a:pt x="1924490" y="216529"/>
                </a:lnTo>
                <a:lnTo>
                  <a:pt x="1933676" y="221290"/>
                </a:lnTo>
                <a:lnTo>
                  <a:pt x="1942229" y="225733"/>
                </a:lnTo>
                <a:lnTo>
                  <a:pt x="1949514" y="230493"/>
                </a:lnTo>
                <a:lnTo>
                  <a:pt x="1956799" y="235571"/>
                </a:lnTo>
                <a:lnTo>
                  <a:pt x="1962818" y="240014"/>
                </a:lnTo>
                <a:lnTo>
                  <a:pt x="1967886" y="244140"/>
                </a:lnTo>
                <a:lnTo>
                  <a:pt x="1971687" y="247948"/>
                </a:lnTo>
                <a:lnTo>
                  <a:pt x="1974538" y="251122"/>
                </a:lnTo>
                <a:lnTo>
                  <a:pt x="1975488" y="253343"/>
                </a:lnTo>
                <a:lnTo>
                  <a:pt x="1976438" y="258739"/>
                </a:lnTo>
                <a:lnTo>
                  <a:pt x="1975805" y="267307"/>
                </a:lnTo>
                <a:lnTo>
                  <a:pt x="1975488" y="279367"/>
                </a:lnTo>
                <a:lnTo>
                  <a:pt x="1974854" y="293649"/>
                </a:lnTo>
                <a:lnTo>
                  <a:pt x="1972637" y="328241"/>
                </a:lnTo>
                <a:lnTo>
                  <a:pt x="1969153" y="368229"/>
                </a:lnTo>
                <a:lnTo>
                  <a:pt x="1965352" y="408852"/>
                </a:lnTo>
                <a:lnTo>
                  <a:pt x="1961234" y="446619"/>
                </a:lnTo>
                <a:lnTo>
                  <a:pt x="1957433" y="478355"/>
                </a:lnTo>
                <a:lnTo>
                  <a:pt x="1956166" y="490732"/>
                </a:lnTo>
                <a:lnTo>
                  <a:pt x="1954265" y="499619"/>
                </a:lnTo>
                <a:lnTo>
                  <a:pt x="1948564" y="501840"/>
                </a:lnTo>
                <a:lnTo>
                  <a:pt x="1942862" y="503744"/>
                </a:lnTo>
                <a:lnTo>
                  <a:pt x="1937794" y="505331"/>
                </a:lnTo>
                <a:lnTo>
                  <a:pt x="1932726" y="506283"/>
                </a:lnTo>
                <a:lnTo>
                  <a:pt x="1928291" y="507235"/>
                </a:lnTo>
                <a:lnTo>
                  <a:pt x="1924174" y="507235"/>
                </a:lnTo>
                <a:lnTo>
                  <a:pt x="1920373" y="506918"/>
                </a:lnTo>
                <a:lnTo>
                  <a:pt x="1917522" y="505966"/>
                </a:lnTo>
                <a:lnTo>
                  <a:pt x="1918472" y="488828"/>
                </a:lnTo>
                <a:lnTo>
                  <a:pt x="1919422" y="460900"/>
                </a:lnTo>
                <a:lnTo>
                  <a:pt x="1920373" y="426307"/>
                </a:lnTo>
                <a:lnTo>
                  <a:pt x="1920689" y="389493"/>
                </a:lnTo>
                <a:lnTo>
                  <a:pt x="1921006" y="354265"/>
                </a:lnTo>
                <a:lnTo>
                  <a:pt x="1920689" y="324750"/>
                </a:lnTo>
                <a:lnTo>
                  <a:pt x="1920373" y="313325"/>
                </a:lnTo>
                <a:lnTo>
                  <a:pt x="1919739" y="305074"/>
                </a:lnTo>
                <a:lnTo>
                  <a:pt x="1918789" y="299996"/>
                </a:lnTo>
                <a:lnTo>
                  <a:pt x="1918472" y="299361"/>
                </a:lnTo>
                <a:lnTo>
                  <a:pt x="1918472" y="299044"/>
                </a:lnTo>
                <a:lnTo>
                  <a:pt x="1918155" y="299361"/>
                </a:lnTo>
                <a:lnTo>
                  <a:pt x="1914988" y="303170"/>
                </a:lnTo>
                <a:lnTo>
                  <a:pt x="1912454" y="307295"/>
                </a:lnTo>
                <a:lnTo>
                  <a:pt x="1911820" y="308247"/>
                </a:lnTo>
                <a:lnTo>
                  <a:pt x="1902318" y="443762"/>
                </a:lnTo>
                <a:lnTo>
                  <a:pt x="1897883" y="493906"/>
                </a:lnTo>
                <a:lnTo>
                  <a:pt x="1895982" y="513900"/>
                </a:lnTo>
                <a:lnTo>
                  <a:pt x="1895982" y="515804"/>
                </a:lnTo>
                <a:lnTo>
                  <a:pt x="1893765" y="521834"/>
                </a:lnTo>
                <a:lnTo>
                  <a:pt x="1891231" y="528181"/>
                </a:lnTo>
                <a:lnTo>
                  <a:pt x="1887747" y="534211"/>
                </a:lnTo>
                <a:lnTo>
                  <a:pt x="1883946" y="539924"/>
                </a:lnTo>
                <a:lnTo>
                  <a:pt x="1869375" y="734151"/>
                </a:lnTo>
                <a:lnTo>
                  <a:pt x="1879828" y="736373"/>
                </a:lnTo>
                <a:lnTo>
                  <a:pt x="1890281" y="738912"/>
                </a:lnTo>
                <a:lnTo>
                  <a:pt x="1899784" y="742403"/>
                </a:lnTo>
                <a:lnTo>
                  <a:pt x="1909286" y="745576"/>
                </a:lnTo>
                <a:lnTo>
                  <a:pt x="1917839" y="749067"/>
                </a:lnTo>
                <a:lnTo>
                  <a:pt x="1925757" y="752876"/>
                </a:lnTo>
                <a:lnTo>
                  <a:pt x="1933043" y="757002"/>
                </a:lnTo>
                <a:lnTo>
                  <a:pt x="1940011" y="761762"/>
                </a:lnTo>
                <a:lnTo>
                  <a:pt x="1946030" y="766522"/>
                </a:lnTo>
                <a:lnTo>
                  <a:pt x="1951098" y="771283"/>
                </a:lnTo>
                <a:lnTo>
                  <a:pt x="1955532" y="776361"/>
                </a:lnTo>
                <a:lnTo>
                  <a:pt x="1959333" y="781439"/>
                </a:lnTo>
                <a:lnTo>
                  <a:pt x="1962501" y="787151"/>
                </a:lnTo>
                <a:lnTo>
                  <a:pt x="1964718" y="792864"/>
                </a:lnTo>
                <a:lnTo>
                  <a:pt x="1966302" y="798894"/>
                </a:lnTo>
                <a:lnTo>
                  <a:pt x="1966619" y="801750"/>
                </a:lnTo>
                <a:lnTo>
                  <a:pt x="1966619" y="804924"/>
                </a:lnTo>
                <a:lnTo>
                  <a:pt x="1966302" y="808732"/>
                </a:lnTo>
                <a:lnTo>
                  <a:pt x="1965669" y="812223"/>
                </a:lnTo>
                <a:lnTo>
                  <a:pt x="1965035" y="816031"/>
                </a:lnTo>
                <a:lnTo>
                  <a:pt x="1963451" y="819522"/>
                </a:lnTo>
                <a:lnTo>
                  <a:pt x="1962184" y="823331"/>
                </a:lnTo>
                <a:lnTo>
                  <a:pt x="1960284" y="826504"/>
                </a:lnTo>
                <a:lnTo>
                  <a:pt x="1958066" y="829995"/>
                </a:lnTo>
                <a:lnTo>
                  <a:pt x="1955532" y="833486"/>
                </a:lnTo>
                <a:lnTo>
                  <a:pt x="1952682" y="836660"/>
                </a:lnTo>
                <a:lnTo>
                  <a:pt x="1949514" y="839834"/>
                </a:lnTo>
                <a:lnTo>
                  <a:pt x="1946030" y="842690"/>
                </a:lnTo>
                <a:lnTo>
                  <a:pt x="1942545" y="845864"/>
                </a:lnTo>
                <a:lnTo>
                  <a:pt x="1938428" y="848720"/>
                </a:lnTo>
                <a:lnTo>
                  <a:pt x="1934310" y="851576"/>
                </a:lnTo>
                <a:lnTo>
                  <a:pt x="1924807" y="856654"/>
                </a:lnTo>
                <a:lnTo>
                  <a:pt x="1914354" y="861732"/>
                </a:lnTo>
                <a:lnTo>
                  <a:pt x="1903268" y="865858"/>
                </a:lnTo>
                <a:lnTo>
                  <a:pt x="1891231" y="869983"/>
                </a:lnTo>
                <a:lnTo>
                  <a:pt x="1878244" y="873157"/>
                </a:lnTo>
                <a:lnTo>
                  <a:pt x="1864624" y="876013"/>
                </a:lnTo>
                <a:lnTo>
                  <a:pt x="1850370" y="878235"/>
                </a:lnTo>
                <a:lnTo>
                  <a:pt x="1835165" y="880139"/>
                </a:lnTo>
                <a:lnTo>
                  <a:pt x="1819644" y="881091"/>
                </a:lnTo>
                <a:lnTo>
                  <a:pt x="1783851" y="947738"/>
                </a:lnTo>
                <a:lnTo>
                  <a:pt x="1773398" y="941708"/>
                </a:lnTo>
                <a:lnTo>
                  <a:pt x="1805390" y="881409"/>
                </a:lnTo>
                <a:lnTo>
                  <a:pt x="1800322" y="881726"/>
                </a:lnTo>
                <a:lnTo>
                  <a:pt x="1787335" y="881409"/>
                </a:lnTo>
                <a:lnTo>
                  <a:pt x="1774032" y="881091"/>
                </a:lnTo>
                <a:lnTo>
                  <a:pt x="1761678" y="880139"/>
                </a:lnTo>
                <a:lnTo>
                  <a:pt x="1749642" y="878552"/>
                </a:lnTo>
                <a:lnTo>
                  <a:pt x="1737605" y="876648"/>
                </a:lnTo>
                <a:lnTo>
                  <a:pt x="1726518" y="874427"/>
                </a:lnTo>
                <a:lnTo>
                  <a:pt x="1716066" y="871888"/>
                </a:lnTo>
                <a:lnTo>
                  <a:pt x="1705296" y="868714"/>
                </a:lnTo>
                <a:lnTo>
                  <a:pt x="1696110" y="865223"/>
                </a:lnTo>
                <a:lnTo>
                  <a:pt x="1686607" y="862049"/>
                </a:lnTo>
                <a:lnTo>
                  <a:pt x="1678372" y="857924"/>
                </a:lnTo>
                <a:lnTo>
                  <a:pt x="1670453" y="853798"/>
                </a:lnTo>
                <a:lnTo>
                  <a:pt x="1663484" y="849037"/>
                </a:lnTo>
                <a:lnTo>
                  <a:pt x="1657149" y="844594"/>
                </a:lnTo>
                <a:lnTo>
                  <a:pt x="1651448" y="839516"/>
                </a:lnTo>
                <a:lnTo>
                  <a:pt x="1646696" y="834439"/>
                </a:lnTo>
                <a:lnTo>
                  <a:pt x="1574476" y="851894"/>
                </a:lnTo>
                <a:lnTo>
                  <a:pt x="1571625" y="840151"/>
                </a:lnTo>
                <a:lnTo>
                  <a:pt x="1639411" y="823648"/>
                </a:lnTo>
                <a:lnTo>
                  <a:pt x="1637510" y="819205"/>
                </a:lnTo>
                <a:lnTo>
                  <a:pt x="1635927" y="814127"/>
                </a:lnTo>
                <a:lnTo>
                  <a:pt x="1634976" y="809684"/>
                </a:lnTo>
                <a:lnTo>
                  <a:pt x="1634660" y="804924"/>
                </a:lnTo>
                <a:lnTo>
                  <a:pt x="1634976" y="799211"/>
                </a:lnTo>
                <a:lnTo>
                  <a:pt x="1635927" y="793816"/>
                </a:lnTo>
                <a:lnTo>
                  <a:pt x="1637827" y="788738"/>
                </a:lnTo>
                <a:lnTo>
                  <a:pt x="1640678" y="783343"/>
                </a:lnTo>
                <a:lnTo>
                  <a:pt x="1643529" y="778582"/>
                </a:lnTo>
                <a:lnTo>
                  <a:pt x="1647646" y="773504"/>
                </a:lnTo>
                <a:lnTo>
                  <a:pt x="1652081" y="769061"/>
                </a:lnTo>
                <a:lnTo>
                  <a:pt x="1657466" y="764618"/>
                </a:lnTo>
                <a:lnTo>
                  <a:pt x="1663167" y="760493"/>
                </a:lnTo>
                <a:lnTo>
                  <a:pt x="1669503" y="756684"/>
                </a:lnTo>
                <a:lnTo>
                  <a:pt x="1676154" y="752876"/>
                </a:lnTo>
                <a:lnTo>
                  <a:pt x="1683757" y="749067"/>
                </a:lnTo>
                <a:lnTo>
                  <a:pt x="1691675" y="745894"/>
                </a:lnTo>
                <a:lnTo>
                  <a:pt x="1700228" y="742720"/>
                </a:lnTo>
                <a:lnTo>
                  <a:pt x="1708780" y="740181"/>
                </a:lnTo>
                <a:lnTo>
                  <a:pt x="1718283" y="737642"/>
                </a:lnTo>
                <a:lnTo>
                  <a:pt x="1703079" y="536750"/>
                </a:lnTo>
                <a:lnTo>
                  <a:pt x="1699911" y="531990"/>
                </a:lnTo>
                <a:lnTo>
                  <a:pt x="1696744" y="526595"/>
                </a:lnTo>
                <a:lnTo>
                  <a:pt x="1694209" y="521517"/>
                </a:lnTo>
                <a:lnTo>
                  <a:pt x="1691992" y="516122"/>
                </a:lnTo>
                <a:lnTo>
                  <a:pt x="1691992" y="513900"/>
                </a:lnTo>
                <a:lnTo>
                  <a:pt x="1688825" y="483116"/>
                </a:lnTo>
                <a:lnTo>
                  <a:pt x="1685974" y="449792"/>
                </a:lnTo>
                <a:lnTo>
                  <a:pt x="1682490" y="407583"/>
                </a:lnTo>
                <a:lnTo>
                  <a:pt x="1675521" y="304439"/>
                </a:lnTo>
                <a:lnTo>
                  <a:pt x="1672670" y="302218"/>
                </a:lnTo>
                <a:lnTo>
                  <a:pt x="1669819" y="299361"/>
                </a:lnTo>
                <a:lnTo>
                  <a:pt x="1669503" y="299361"/>
                </a:lnTo>
                <a:lnTo>
                  <a:pt x="1669186" y="300948"/>
                </a:lnTo>
                <a:lnTo>
                  <a:pt x="1668552" y="305709"/>
                </a:lnTo>
                <a:lnTo>
                  <a:pt x="1668552" y="314277"/>
                </a:lnTo>
                <a:lnTo>
                  <a:pt x="1668552" y="326020"/>
                </a:lnTo>
                <a:lnTo>
                  <a:pt x="1669503" y="355852"/>
                </a:lnTo>
                <a:lnTo>
                  <a:pt x="1671086" y="391080"/>
                </a:lnTo>
                <a:lnTo>
                  <a:pt x="1672353" y="427894"/>
                </a:lnTo>
                <a:lnTo>
                  <a:pt x="1674254" y="462169"/>
                </a:lnTo>
                <a:lnTo>
                  <a:pt x="1675838" y="489780"/>
                </a:lnTo>
                <a:lnTo>
                  <a:pt x="1677421" y="507235"/>
                </a:lnTo>
                <a:lnTo>
                  <a:pt x="1669503" y="507235"/>
                </a:lnTo>
                <a:lnTo>
                  <a:pt x="1664118" y="507235"/>
                </a:lnTo>
                <a:lnTo>
                  <a:pt x="1658416" y="506918"/>
                </a:lnTo>
                <a:lnTo>
                  <a:pt x="1652715" y="505648"/>
                </a:lnTo>
                <a:lnTo>
                  <a:pt x="1646063" y="504062"/>
                </a:lnTo>
                <a:lnTo>
                  <a:pt x="1639728" y="501840"/>
                </a:lnTo>
                <a:lnTo>
                  <a:pt x="1636877" y="500253"/>
                </a:lnTo>
                <a:lnTo>
                  <a:pt x="1633709" y="498984"/>
                </a:lnTo>
                <a:lnTo>
                  <a:pt x="1632442" y="489780"/>
                </a:lnTo>
                <a:lnTo>
                  <a:pt x="1630858" y="477720"/>
                </a:lnTo>
                <a:lnTo>
                  <a:pt x="1627374" y="447888"/>
                </a:lnTo>
                <a:lnTo>
                  <a:pt x="1624523" y="411708"/>
                </a:lnTo>
                <a:lnTo>
                  <a:pt x="1621673" y="373307"/>
                </a:lnTo>
                <a:lnTo>
                  <a:pt x="1619455" y="336176"/>
                </a:lnTo>
                <a:lnTo>
                  <a:pt x="1618188" y="303487"/>
                </a:lnTo>
                <a:lnTo>
                  <a:pt x="1617555" y="278733"/>
                </a:lnTo>
                <a:lnTo>
                  <a:pt x="1617555" y="270481"/>
                </a:lnTo>
                <a:lnTo>
                  <a:pt x="1618188" y="265086"/>
                </a:lnTo>
                <a:lnTo>
                  <a:pt x="1618505" y="261595"/>
                </a:lnTo>
                <a:lnTo>
                  <a:pt x="1619139" y="258421"/>
                </a:lnTo>
                <a:lnTo>
                  <a:pt x="1620406" y="255248"/>
                </a:lnTo>
                <a:lnTo>
                  <a:pt x="1621673" y="252391"/>
                </a:lnTo>
                <a:lnTo>
                  <a:pt x="1623573" y="249218"/>
                </a:lnTo>
                <a:lnTo>
                  <a:pt x="1625474" y="246361"/>
                </a:lnTo>
                <a:lnTo>
                  <a:pt x="1627691" y="243822"/>
                </a:lnTo>
                <a:lnTo>
                  <a:pt x="1630542" y="240649"/>
                </a:lnTo>
                <a:lnTo>
                  <a:pt x="1633392" y="238110"/>
                </a:lnTo>
                <a:lnTo>
                  <a:pt x="1636560" y="235888"/>
                </a:lnTo>
                <a:lnTo>
                  <a:pt x="1643212" y="230810"/>
                </a:lnTo>
                <a:lnTo>
                  <a:pt x="1651131" y="226685"/>
                </a:lnTo>
                <a:lnTo>
                  <a:pt x="1659683" y="222559"/>
                </a:lnTo>
                <a:lnTo>
                  <a:pt x="1668552" y="218751"/>
                </a:lnTo>
                <a:lnTo>
                  <a:pt x="1678055" y="215577"/>
                </a:lnTo>
                <a:lnTo>
                  <a:pt x="1688191" y="212403"/>
                </a:lnTo>
                <a:lnTo>
                  <a:pt x="1698327" y="209864"/>
                </a:lnTo>
                <a:lnTo>
                  <a:pt x="1708780" y="207643"/>
                </a:lnTo>
                <a:lnTo>
                  <a:pt x="1718916" y="205421"/>
                </a:lnTo>
                <a:lnTo>
                  <a:pt x="1729369" y="203834"/>
                </a:lnTo>
                <a:lnTo>
                  <a:pt x="1739505" y="202248"/>
                </a:lnTo>
                <a:lnTo>
                  <a:pt x="1741723" y="201930"/>
                </a:lnTo>
                <a:lnTo>
                  <a:pt x="1743940" y="201930"/>
                </a:lnTo>
                <a:lnTo>
                  <a:pt x="1777516" y="324433"/>
                </a:lnTo>
                <a:lnTo>
                  <a:pt x="1777833" y="319673"/>
                </a:lnTo>
                <a:lnTo>
                  <a:pt x="1789553" y="235888"/>
                </a:lnTo>
                <a:lnTo>
                  <a:pt x="1786068" y="227637"/>
                </a:lnTo>
                <a:lnTo>
                  <a:pt x="1792404" y="216529"/>
                </a:lnTo>
                <a:lnTo>
                  <a:pt x="1806658" y="216212"/>
                </a:lnTo>
                <a:lnTo>
                  <a:pt x="1812676" y="227637"/>
                </a:lnTo>
                <a:lnTo>
                  <a:pt x="1810142" y="237158"/>
                </a:lnTo>
                <a:lnTo>
                  <a:pt x="1820278" y="325703"/>
                </a:lnTo>
                <a:lnTo>
                  <a:pt x="1847202" y="206056"/>
                </a:lnTo>
                <a:lnTo>
                  <a:pt x="1852904" y="203517"/>
                </a:lnTo>
                <a:lnTo>
                  <a:pt x="1853854" y="202882"/>
                </a:lnTo>
                <a:lnTo>
                  <a:pt x="1854488" y="202248"/>
                </a:lnTo>
                <a:lnTo>
                  <a:pt x="1859239" y="201613"/>
                </a:lnTo>
                <a:close/>
                <a:moveTo>
                  <a:pt x="2576838" y="182563"/>
                </a:moveTo>
                <a:lnTo>
                  <a:pt x="2587021" y="182563"/>
                </a:lnTo>
                <a:lnTo>
                  <a:pt x="2597204" y="182880"/>
                </a:lnTo>
                <a:lnTo>
                  <a:pt x="2606432" y="183515"/>
                </a:lnTo>
                <a:lnTo>
                  <a:pt x="2615979" y="185103"/>
                </a:lnTo>
                <a:lnTo>
                  <a:pt x="2624570" y="186690"/>
                </a:lnTo>
                <a:lnTo>
                  <a:pt x="2633162" y="188913"/>
                </a:lnTo>
                <a:lnTo>
                  <a:pt x="2641118" y="191135"/>
                </a:lnTo>
                <a:lnTo>
                  <a:pt x="2649073" y="193993"/>
                </a:lnTo>
                <a:lnTo>
                  <a:pt x="2656392" y="196850"/>
                </a:lnTo>
                <a:lnTo>
                  <a:pt x="2663074" y="200025"/>
                </a:lnTo>
                <a:lnTo>
                  <a:pt x="2669439" y="203200"/>
                </a:lnTo>
                <a:lnTo>
                  <a:pt x="2675485" y="206375"/>
                </a:lnTo>
                <a:lnTo>
                  <a:pt x="2685986" y="213043"/>
                </a:lnTo>
                <a:lnTo>
                  <a:pt x="2694578" y="219393"/>
                </a:lnTo>
                <a:lnTo>
                  <a:pt x="2701578" y="224473"/>
                </a:lnTo>
                <a:lnTo>
                  <a:pt x="2706670" y="228918"/>
                </a:lnTo>
                <a:lnTo>
                  <a:pt x="2710488" y="233045"/>
                </a:lnTo>
                <a:lnTo>
                  <a:pt x="2709216" y="236220"/>
                </a:lnTo>
                <a:lnTo>
                  <a:pt x="2707625" y="239078"/>
                </a:lnTo>
                <a:lnTo>
                  <a:pt x="2705079" y="243840"/>
                </a:lnTo>
                <a:lnTo>
                  <a:pt x="2701897" y="248603"/>
                </a:lnTo>
                <a:lnTo>
                  <a:pt x="2697760" y="253365"/>
                </a:lnTo>
                <a:lnTo>
                  <a:pt x="2693305" y="258763"/>
                </a:lnTo>
                <a:lnTo>
                  <a:pt x="2687577" y="264160"/>
                </a:lnTo>
                <a:lnTo>
                  <a:pt x="2684077" y="266383"/>
                </a:lnTo>
                <a:lnTo>
                  <a:pt x="2681213" y="268605"/>
                </a:lnTo>
                <a:lnTo>
                  <a:pt x="2677394" y="270828"/>
                </a:lnTo>
                <a:lnTo>
                  <a:pt x="2673575" y="272733"/>
                </a:lnTo>
                <a:lnTo>
                  <a:pt x="2669757" y="274638"/>
                </a:lnTo>
                <a:lnTo>
                  <a:pt x="2665302" y="275591"/>
                </a:lnTo>
                <a:lnTo>
                  <a:pt x="2661165" y="276861"/>
                </a:lnTo>
                <a:lnTo>
                  <a:pt x="2656392" y="277496"/>
                </a:lnTo>
                <a:lnTo>
                  <a:pt x="2651300" y="277813"/>
                </a:lnTo>
                <a:lnTo>
                  <a:pt x="2646527" y="277813"/>
                </a:lnTo>
                <a:lnTo>
                  <a:pt x="2640799" y="277496"/>
                </a:lnTo>
                <a:lnTo>
                  <a:pt x="2635390" y="276543"/>
                </a:lnTo>
                <a:lnTo>
                  <a:pt x="2629344" y="274956"/>
                </a:lnTo>
                <a:lnTo>
                  <a:pt x="2623298" y="273050"/>
                </a:lnTo>
                <a:lnTo>
                  <a:pt x="2616933" y="270510"/>
                </a:lnTo>
                <a:lnTo>
                  <a:pt x="2610569" y="267335"/>
                </a:lnTo>
                <a:lnTo>
                  <a:pt x="2603250" y="263525"/>
                </a:lnTo>
                <a:lnTo>
                  <a:pt x="2595295" y="260668"/>
                </a:lnTo>
                <a:lnTo>
                  <a:pt x="2626480" y="275591"/>
                </a:lnTo>
                <a:lnTo>
                  <a:pt x="2641436" y="282576"/>
                </a:lnTo>
                <a:lnTo>
                  <a:pt x="2648437" y="285116"/>
                </a:lnTo>
                <a:lnTo>
                  <a:pt x="2655437" y="287656"/>
                </a:lnTo>
                <a:lnTo>
                  <a:pt x="2661802" y="289878"/>
                </a:lnTo>
                <a:lnTo>
                  <a:pt x="2668166" y="291466"/>
                </a:lnTo>
                <a:lnTo>
                  <a:pt x="2674212" y="292101"/>
                </a:lnTo>
                <a:lnTo>
                  <a:pt x="2679940" y="292736"/>
                </a:lnTo>
                <a:lnTo>
                  <a:pt x="2685349" y="292736"/>
                </a:lnTo>
                <a:lnTo>
                  <a:pt x="2690123" y="291466"/>
                </a:lnTo>
                <a:lnTo>
                  <a:pt x="2692350" y="290196"/>
                </a:lnTo>
                <a:lnTo>
                  <a:pt x="2694578" y="289561"/>
                </a:lnTo>
                <a:lnTo>
                  <a:pt x="2696805" y="287973"/>
                </a:lnTo>
                <a:lnTo>
                  <a:pt x="2698714" y="286703"/>
                </a:lnTo>
                <a:lnTo>
                  <a:pt x="2699987" y="297498"/>
                </a:lnTo>
                <a:lnTo>
                  <a:pt x="2700624" y="307341"/>
                </a:lnTo>
                <a:lnTo>
                  <a:pt x="2700306" y="316548"/>
                </a:lnTo>
                <a:lnTo>
                  <a:pt x="2699987" y="325756"/>
                </a:lnTo>
                <a:lnTo>
                  <a:pt x="2701578" y="323851"/>
                </a:lnTo>
                <a:lnTo>
                  <a:pt x="2702533" y="323533"/>
                </a:lnTo>
                <a:lnTo>
                  <a:pt x="2703488" y="322898"/>
                </a:lnTo>
                <a:lnTo>
                  <a:pt x="2704442" y="323533"/>
                </a:lnTo>
                <a:lnTo>
                  <a:pt x="2705715" y="324168"/>
                </a:lnTo>
                <a:lnTo>
                  <a:pt x="2706670" y="325438"/>
                </a:lnTo>
                <a:lnTo>
                  <a:pt x="2707625" y="326708"/>
                </a:lnTo>
                <a:lnTo>
                  <a:pt x="2709216" y="330836"/>
                </a:lnTo>
                <a:lnTo>
                  <a:pt x="2711125" y="336551"/>
                </a:lnTo>
                <a:lnTo>
                  <a:pt x="2712398" y="343218"/>
                </a:lnTo>
                <a:lnTo>
                  <a:pt x="2713671" y="351156"/>
                </a:lnTo>
                <a:lnTo>
                  <a:pt x="2714307" y="359411"/>
                </a:lnTo>
                <a:lnTo>
                  <a:pt x="2714625" y="368936"/>
                </a:lnTo>
                <a:lnTo>
                  <a:pt x="2714307" y="377826"/>
                </a:lnTo>
                <a:lnTo>
                  <a:pt x="2713671" y="386716"/>
                </a:lnTo>
                <a:lnTo>
                  <a:pt x="2712398" y="394653"/>
                </a:lnTo>
                <a:lnTo>
                  <a:pt x="2711125" y="401321"/>
                </a:lnTo>
                <a:lnTo>
                  <a:pt x="2709216" y="407036"/>
                </a:lnTo>
                <a:lnTo>
                  <a:pt x="2707625" y="411163"/>
                </a:lnTo>
                <a:lnTo>
                  <a:pt x="2706670" y="412433"/>
                </a:lnTo>
                <a:lnTo>
                  <a:pt x="2705715" y="413703"/>
                </a:lnTo>
                <a:lnTo>
                  <a:pt x="2704442" y="414338"/>
                </a:lnTo>
                <a:lnTo>
                  <a:pt x="2703488" y="414338"/>
                </a:lnTo>
                <a:lnTo>
                  <a:pt x="2702215" y="414338"/>
                </a:lnTo>
                <a:lnTo>
                  <a:pt x="2700942" y="413703"/>
                </a:lnTo>
                <a:lnTo>
                  <a:pt x="2699987" y="412116"/>
                </a:lnTo>
                <a:lnTo>
                  <a:pt x="2698714" y="410528"/>
                </a:lnTo>
                <a:lnTo>
                  <a:pt x="2696805" y="406083"/>
                </a:lnTo>
                <a:lnTo>
                  <a:pt x="2694896" y="400051"/>
                </a:lnTo>
                <a:lnTo>
                  <a:pt x="2693941" y="407988"/>
                </a:lnTo>
                <a:lnTo>
                  <a:pt x="2692668" y="415926"/>
                </a:lnTo>
                <a:lnTo>
                  <a:pt x="2691396" y="423546"/>
                </a:lnTo>
                <a:lnTo>
                  <a:pt x="2689168" y="430531"/>
                </a:lnTo>
                <a:lnTo>
                  <a:pt x="2687259" y="437833"/>
                </a:lnTo>
                <a:lnTo>
                  <a:pt x="2684395" y="444818"/>
                </a:lnTo>
                <a:lnTo>
                  <a:pt x="2681849" y="451803"/>
                </a:lnTo>
                <a:lnTo>
                  <a:pt x="2678985" y="458153"/>
                </a:lnTo>
                <a:lnTo>
                  <a:pt x="2675803" y="464503"/>
                </a:lnTo>
                <a:lnTo>
                  <a:pt x="2672303" y="470536"/>
                </a:lnTo>
                <a:lnTo>
                  <a:pt x="2669120" y="476568"/>
                </a:lnTo>
                <a:lnTo>
                  <a:pt x="2665302" y="481966"/>
                </a:lnTo>
                <a:lnTo>
                  <a:pt x="2661483" y="487363"/>
                </a:lnTo>
                <a:lnTo>
                  <a:pt x="2657347" y="492761"/>
                </a:lnTo>
                <a:lnTo>
                  <a:pt x="2653210" y="497523"/>
                </a:lnTo>
                <a:lnTo>
                  <a:pt x="2649073" y="501968"/>
                </a:lnTo>
                <a:lnTo>
                  <a:pt x="2644618" y="506413"/>
                </a:lnTo>
                <a:lnTo>
                  <a:pt x="2640163" y="510541"/>
                </a:lnTo>
                <a:lnTo>
                  <a:pt x="2635390" y="514351"/>
                </a:lnTo>
                <a:lnTo>
                  <a:pt x="2630935" y="518161"/>
                </a:lnTo>
                <a:lnTo>
                  <a:pt x="2626480" y="521653"/>
                </a:lnTo>
                <a:lnTo>
                  <a:pt x="2621706" y="524511"/>
                </a:lnTo>
                <a:lnTo>
                  <a:pt x="2616933" y="527368"/>
                </a:lnTo>
                <a:lnTo>
                  <a:pt x="2612160" y="529908"/>
                </a:lnTo>
                <a:lnTo>
                  <a:pt x="2607387" y="532131"/>
                </a:lnTo>
                <a:lnTo>
                  <a:pt x="2602614" y="534036"/>
                </a:lnTo>
                <a:lnTo>
                  <a:pt x="2597840" y="535941"/>
                </a:lnTo>
                <a:lnTo>
                  <a:pt x="2593385" y="536893"/>
                </a:lnTo>
                <a:lnTo>
                  <a:pt x="2588294" y="538163"/>
                </a:lnTo>
                <a:lnTo>
                  <a:pt x="2583839" y="538798"/>
                </a:lnTo>
                <a:lnTo>
                  <a:pt x="2579384" y="539116"/>
                </a:lnTo>
                <a:lnTo>
                  <a:pt x="2575247" y="539751"/>
                </a:lnTo>
                <a:lnTo>
                  <a:pt x="2571428" y="539116"/>
                </a:lnTo>
                <a:lnTo>
                  <a:pt x="2567610" y="538798"/>
                </a:lnTo>
                <a:lnTo>
                  <a:pt x="2563791" y="538163"/>
                </a:lnTo>
                <a:lnTo>
                  <a:pt x="2559654" y="536893"/>
                </a:lnTo>
                <a:lnTo>
                  <a:pt x="2555518" y="535623"/>
                </a:lnTo>
                <a:lnTo>
                  <a:pt x="2551381" y="533718"/>
                </a:lnTo>
                <a:lnTo>
                  <a:pt x="2542789" y="529591"/>
                </a:lnTo>
                <a:lnTo>
                  <a:pt x="2533879" y="523876"/>
                </a:lnTo>
                <a:lnTo>
                  <a:pt x="2524651" y="517526"/>
                </a:lnTo>
                <a:lnTo>
                  <a:pt x="2515423" y="509906"/>
                </a:lnTo>
                <a:lnTo>
                  <a:pt x="2506194" y="501333"/>
                </a:lnTo>
                <a:lnTo>
                  <a:pt x="2497603" y="491808"/>
                </a:lnTo>
                <a:lnTo>
                  <a:pt x="2489011" y="481648"/>
                </a:lnTo>
                <a:lnTo>
                  <a:pt x="2481055" y="470536"/>
                </a:lnTo>
                <a:lnTo>
                  <a:pt x="2473418" y="458788"/>
                </a:lnTo>
                <a:lnTo>
                  <a:pt x="2469600" y="452756"/>
                </a:lnTo>
                <a:lnTo>
                  <a:pt x="2466417" y="446406"/>
                </a:lnTo>
                <a:lnTo>
                  <a:pt x="2463235" y="440056"/>
                </a:lnTo>
                <a:lnTo>
                  <a:pt x="2460371" y="433071"/>
                </a:lnTo>
                <a:lnTo>
                  <a:pt x="2457507" y="426403"/>
                </a:lnTo>
                <a:lnTo>
                  <a:pt x="2454962" y="419418"/>
                </a:lnTo>
                <a:lnTo>
                  <a:pt x="2452734" y="412433"/>
                </a:lnTo>
                <a:lnTo>
                  <a:pt x="2450825" y="405448"/>
                </a:lnTo>
                <a:lnTo>
                  <a:pt x="2448916" y="409893"/>
                </a:lnTo>
                <a:lnTo>
                  <a:pt x="2447325" y="413703"/>
                </a:lnTo>
                <a:lnTo>
                  <a:pt x="2446370" y="414656"/>
                </a:lnTo>
                <a:lnTo>
                  <a:pt x="2445733" y="415926"/>
                </a:lnTo>
                <a:lnTo>
                  <a:pt x="2444461" y="416561"/>
                </a:lnTo>
                <a:lnTo>
                  <a:pt x="2443188" y="416561"/>
                </a:lnTo>
                <a:lnTo>
                  <a:pt x="2442233" y="416243"/>
                </a:lnTo>
                <a:lnTo>
                  <a:pt x="2440960" y="415926"/>
                </a:lnTo>
                <a:lnTo>
                  <a:pt x="2440006" y="414656"/>
                </a:lnTo>
                <a:lnTo>
                  <a:pt x="2439051" y="413386"/>
                </a:lnTo>
                <a:lnTo>
                  <a:pt x="2437142" y="408941"/>
                </a:lnTo>
                <a:lnTo>
                  <a:pt x="2435551" y="403543"/>
                </a:lnTo>
                <a:lnTo>
                  <a:pt x="2434278" y="396876"/>
                </a:lnTo>
                <a:lnTo>
                  <a:pt x="2433005" y="388938"/>
                </a:lnTo>
                <a:lnTo>
                  <a:pt x="2432368" y="380048"/>
                </a:lnTo>
                <a:lnTo>
                  <a:pt x="2432050" y="371158"/>
                </a:lnTo>
                <a:lnTo>
                  <a:pt x="2432368" y="361633"/>
                </a:lnTo>
                <a:lnTo>
                  <a:pt x="2433005" y="353061"/>
                </a:lnTo>
                <a:lnTo>
                  <a:pt x="2434278" y="345758"/>
                </a:lnTo>
                <a:lnTo>
                  <a:pt x="2435551" y="338773"/>
                </a:lnTo>
                <a:lnTo>
                  <a:pt x="2437142" y="333058"/>
                </a:lnTo>
                <a:lnTo>
                  <a:pt x="2439051" y="328931"/>
                </a:lnTo>
                <a:lnTo>
                  <a:pt x="2440006" y="327661"/>
                </a:lnTo>
                <a:lnTo>
                  <a:pt x="2440960" y="326391"/>
                </a:lnTo>
                <a:lnTo>
                  <a:pt x="2442233" y="325756"/>
                </a:lnTo>
                <a:lnTo>
                  <a:pt x="2443188" y="325438"/>
                </a:lnTo>
                <a:lnTo>
                  <a:pt x="2444142" y="325756"/>
                </a:lnTo>
                <a:lnTo>
                  <a:pt x="2444779" y="326073"/>
                </a:lnTo>
                <a:lnTo>
                  <a:pt x="2445097" y="314008"/>
                </a:lnTo>
                <a:lnTo>
                  <a:pt x="2446052" y="308293"/>
                </a:lnTo>
                <a:lnTo>
                  <a:pt x="2447006" y="303531"/>
                </a:lnTo>
                <a:lnTo>
                  <a:pt x="2446370" y="297181"/>
                </a:lnTo>
                <a:lnTo>
                  <a:pt x="2446052" y="291148"/>
                </a:lnTo>
                <a:lnTo>
                  <a:pt x="2446052" y="285433"/>
                </a:lnTo>
                <a:lnTo>
                  <a:pt x="2446370" y="280036"/>
                </a:lnTo>
                <a:lnTo>
                  <a:pt x="2446688" y="274956"/>
                </a:lnTo>
                <a:lnTo>
                  <a:pt x="2447325" y="270510"/>
                </a:lnTo>
                <a:lnTo>
                  <a:pt x="2448597" y="265748"/>
                </a:lnTo>
                <a:lnTo>
                  <a:pt x="2449870" y="261620"/>
                </a:lnTo>
                <a:lnTo>
                  <a:pt x="2451143" y="258128"/>
                </a:lnTo>
                <a:lnTo>
                  <a:pt x="2452734" y="254635"/>
                </a:lnTo>
                <a:lnTo>
                  <a:pt x="2454644" y="251143"/>
                </a:lnTo>
                <a:lnTo>
                  <a:pt x="2456871" y="248285"/>
                </a:lnTo>
                <a:lnTo>
                  <a:pt x="2459099" y="245745"/>
                </a:lnTo>
                <a:lnTo>
                  <a:pt x="2461326" y="242888"/>
                </a:lnTo>
                <a:lnTo>
                  <a:pt x="2464190" y="240665"/>
                </a:lnTo>
                <a:lnTo>
                  <a:pt x="2466736" y="238760"/>
                </a:lnTo>
                <a:lnTo>
                  <a:pt x="2454325" y="239078"/>
                </a:lnTo>
                <a:lnTo>
                  <a:pt x="2444779" y="239713"/>
                </a:lnTo>
                <a:lnTo>
                  <a:pt x="2436505" y="240030"/>
                </a:lnTo>
                <a:lnTo>
                  <a:pt x="2442233" y="236855"/>
                </a:lnTo>
                <a:lnTo>
                  <a:pt x="2448279" y="233045"/>
                </a:lnTo>
                <a:lnTo>
                  <a:pt x="2454007" y="228918"/>
                </a:lnTo>
                <a:lnTo>
                  <a:pt x="2460053" y="224473"/>
                </a:lnTo>
                <a:lnTo>
                  <a:pt x="2471191" y="215900"/>
                </a:lnTo>
                <a:lnTo>
                  <a:pt x="2476600" y="212408"/>
                </a:lnTo>
                <a:lnTo>
                  <a:pt x="2481374" y="209550"/>
                </a:lnTo>
                <a:lnTo>
                  <a:pt x="2494420" y="203200"/>
                </a:lnTo>
                <a:lnTo>
                  <a:pt x="2507149" y="197803"/>
                </a:lnTo>
                <a:lnTo>
                  <a:pt x="2519559" y="193358"/>
                </a:lnTo>
                <a:lnTo>
                  <a:pt x="2531652" y="189548"/>
                </a:lnTo>
                <a:lnTo>
                  <a:pt x="2543426" y="186690"/>
                </a:lnTo>
                <a:lnTo>
                  <a:pt x="2554881" y="184785"/>
                </a:lnTo>
                <a:lnTo>
                  <a:pt x="2565701" y="183198"/>
                </a:lnTo>
                <a:lnTo>
                  <a:pt x="2576838" y="182563"/>
                </a:lnTo>
                <a:close/>
                <a:moveTo>
                  <a:pt x="276055" y="174625"/>
                </a:moveTo>
                <a:lnTo>
                  <a:pt x="283639" y="174625"/>
                </a:lnTo>
                <a:lnTo>
                  <a:pt x="290592" y="174942"/>
                </a:lnTo>
                <a:lnTo>
                  <a:pt x="297860" y="175258"/>
                </a:lnTo>
                <a:lnTo>
                  <a:pt x="304180" y="176208"/>
                </a:lnTo>
                <a:lnTo>
                  <a:pt x="310500" y="177475"/>
                </a:lnTo>
                <a:lnTo>
                  <a:pt x="316504" y="179059"/>
                </a:lnTo>
                <a:lnTo>
                  <a:pt x="322508" y="180959"/>
                </a:lnTo>
                <a:lnTo>
                  <a:pt x="327881" y="182859"/>
                </a:lnTo>
                <a:lnTo>
                  <a:pt x="332937" y="185076"/>
                </a:lnTo>
                <a:lnTo>
                  <a:pt x="337677" y="187293"/>
                </a:lnTo>
                <a:lnTo>
                  <a:pt x="346525" y="191727"/>
                </a:lnTo>
                <a:lnTo>
                  <a:pt x="354425" y="196161"/>
                </a:lnTo>
                <a:lnTo>
                  <a:pt x="360429" y="200595"/>
                </a:lnTo>
                <a:lnTo>
                  <a:pt x="365486" y="204713"/>
                </a:lnTo>
                <a:lnTo>
                  <a:pt x="368962" y="207880"/>
                </a:lnTo>
                <a:lnTo>
                  <a:pt x="371806" y="210730"/>
                </a:lnTo>
                <a:lnTo>
                  <a:pt x="370858" y="212631"/>
                </a:lnTo>
                <a:lnTo>
                  <a:pt x="367698" y="218331"/>
                </a:lnTo>
                <a:lnTo>
                  <a:pt x="365486" y="221815"/>
                </a:lnTo>
                <a:lnTo>
                  <a:pt x="362641" y="225616"/>
                </a:lnTo>
                <a:lnTo>
                  <a:pt x="359165" y="229100"/>
                </a:lnTo>
                <a:lnTo>
                  <a:pt x="355057" y="232900"/>
                </a:lnTo>
                <a:lnTo>
                  <a:pt x="350633" y="236384"/>
                </a:lnTo>
                <a:lnTo>
                  <a:pt x="345261" y="239234"/>
                </a:lnTo>
                <a:lnTo>
                  <a:pt x="342733" y="240501"/>
                </a:lnTo>
                <a:lnTo>
                  <a:pt x="339573" y="241135"/>
                </a:lnTo>
                <a:lnTo>
                  <a:pt x="336413" y="242085"/>
                </a:lnTo>
                <a:lnTo>
                  <a:pt x="332937" y="242718"/>
                </a:lnTo>
                <a:lnTo>
                  <a:pt x="329461" y="243035"/>
                </a:lnTo>
                <a:lnTo>
                  <a:pt x="325985" y="243035"/>
                </a:lnTo>
                <a:lnTo>
                  <a:pt x="322192" y="242718"/>
                </a:lnTo>
                <a:lnTo>
                  <a:pt x="318084" y="242085"/>
                </a:lnTo>
                <a:lnTo>
                  <a:pt x="313976" y="240818"/>
                </a:lnTo>
                <a:lnTo>
                  <a:pt x="309868" y="239234"/>
                </a:lnTo>
                <a:lnTo>
                  <a:pt x="304812" y="237334"/>
                </a:lnTo>
                <a:lnTo>
                  <a:pt x="302252" y="236418"/>
                </a:lnTo>
                <a:lnTo>
                  <a:pt x="289644" y="230366"/>
                </a:lnTo>
                <a:lnTo>
                  <a:pt x="294700" y="232900"/>
                </a:lnTo>
                <a:lnTo>
                  <a:pt x="300388" y="235751"/>
                </a:lnTo>
                <a:lnTo>
                  <a:pt x="302252" y="236418"/>
                </a:lnTo>
                <a:lnTo>
                  <a:pt x="312080" y="241135"/>
                </a:lnTo>
                <a:lnTo>
                  <a:pt x="322508" y="246202"/>
                </a:lnTo>
                <a:lnTo>
                  <a:pt x="332305" y="250003"/>
                </a:lnTo>
                <a:lnTo>
                  <a:pt x="337045" y="251270"/>
                </a:lnTo>
                <a:lnTo>
                  <a:pt x="341469" y="252536"/>
                </a:lnTo>
                <a:lnTo>
                  <a:pt x="345577" y="253170"/>
                </a:lnTo>
                <a:lnTo>
                  <a:pt x="349685" y="253487"/>
                </a:lnTo>
                <a:lnTo>
                  <a:pt x="353477" y="253170"/>
                </a:lnTo>
                <a:lnTo>
                  <a:pt x="357269" y="252536"/>
                </a:lnTo>
                <a:lnTo>
                  <a:pt x="360745" y="251270"/>
                </a:lnTo>
                <a:lnTo>
                  <a:pt x="363589" y="249053"/>
                </a:lnTo>
                <a:lnTo>
                  <a:pt x="364538" y="256970"/>
                </a:lnTo>
                <a:lnTo>
                  <a:pt x="364854" y="263621"/>
                </a:lnTo>
                <a:lnTo>
                  <a:pt x="364538" y="270589"/>
                </a:lnTo>
                <a:lnTo>
                  <a:pt x="363905" y="277240"/>
                </a:lnTo>
                <a:lnTo>
                  <a:pt x="365486" y="275657"/>
                </a:lnTo>
                <a:lnTo>
                  <a:pt x="366750" y="275340"/>
                </a:lnTo>
                <a:lnTo>
                  <a:pt x="367382" y="275657"/>
                </a:lnTo>
                <a:lnTo>
                  <a:pt x="368014" y="275973"/>
                </a:lnTo>
                <a:lnTo>
                  <a:pt x="369594" y="277874"/>
                </a:lnTo>
                <a:lnTo>
                  <a:pt x="371174" y="281041"/>
                </a:lnTo>
                <a:lnTo>
                  <a:pt x="372122" y="285158"/>
                </a:lnTo>
                <a:lnTo>
                  <a:pt x="373386" y="289909"/>
                </a:lnTo>
                <a:lnTo>
                  <a:pt x="373702" y="295293"/>
                </a:lnTo>
                <a:lnTo>
                  <a:pt x="374650" y="301627"/>
                </a:lnTo>
                <a:lnTo>
                  <a:pt x="374650" y="307961"/>
                </a:lnTo>
                <a:lnTo>
                  <a:pt x="374650" y="314612"/>
                </a:lnTo>
                <a:lnTo>
                  <a:pt x="373702" y="320630"/>
                </a:lnTo>
                <a:lnTo>
                  <a:pt x="373386" y="326331"/>
                </a:lnTo>
                <a:lnTo>
                  <a:pt x="372122" y="331398"/>
                </a:lnTo>
                <a:lnTo>
                  <a:pt x="371174" y="335515"/>
                </a:lnTo>
                <a:lnTo>
                  <a:pt x="369594" y="338366"/>
                </a:lnTo>
                <a:lnTo>
                  <a:pt x="368014" y="340266"/>
                </a:lnTo>
                <a:lnTo>
                  <a:pt x="367382" y="340583"/>
                </a:lnTo>
                <a:lnTo>
                  <a:pt x="366750" y="340583"/>
                </a:lnTo>
                <a:lnTo>
                  <a:pt x="365802" y="340583"/>
                </a:lnTo>
                <a:lnTo>
                  <a:pt x="364854" y="340266"/>
                </a:lnTo>
                <a:lnTo>
                  <a:pt x="363273" y="338049"/>
                </a:lnTo>
                <a:lnTo>
                  <a:pt x="362009" y="334565"/>
                </a:lnTo>
                <a:lnTo>
                  <a:pt x="360745" y="330448"/>
                </a:lnTo>
                <a:lnTo>
                  <a:pt x="359797" y="336149"/>
                </a:lnTo>
                <a:lnTo>
                  <a:pt x="359165" y="341850"/>
                </a:lnTo>
                <a:lnTo>
                  <a:pt x="357901" y="346917"/>
                </a:lnTo>
                <a:lnTo>
                  <a:pt x="356637" y="352301"/>
                </a:lnTo>
                <a:lnTo>
                  <a:pt x="353161" y="362436"/>
                </a:lnTo>
                <a:lnTo>
                  <a:pt x="349053" y="372254"/>
                </a:lnTo>
                <a:lnTo>
                  <a:pt x="344629" y="380806"/>
                </a:lnTo>
                <a:lnTo>
                  <a:pt x="339257" y="389040"/>
                </a:lnTo>
                <a:lnTo>
                  <a:pt x="333569" y="396641"/>
                </a:lnTo>
                <a:lnTo>
                  <a:pt x="327881" y="403609"/>
                </a:lnTo>
                <a:lnTo>
                  <a:pt x="321876" y="409626"/>
                </a:lnTo>
                <a:lnTo>
                  <a:pt x="314924" y="415011"/>
                </a:lnTo>
                <a:lnTo>
                  <a:pt x="308288" y="419761"/>
                </a:lnTo>
                <a:lnTo>
                  <a:pt x="301652" y="423562"/>
                </a:lnTo>
                <a:lnTo>
                  <a:pt x="294700" y="426412"/>
                </a:lnTo>
                <a:lnTo>
                  <a:pt x="288064" y="428629"/>
                </a:lnTo>
                <a:lnTo>
                  <a:pt x="281427" y="429896"/>
                </a:lnTo>
                <a:lnTo>
                  <a:pt x="275107" y="430213"/>
                </a:lnTo>
                <a:lnTo>
                  <a:pt x="272579" y="430213"/>
                </a:lnTo>
                <a:lnTo>
                  <a:pt x="269735" y="429896"/>
                </a:lnTo>
                <a:lnTo>
                  <a:pt x="264047" y="428313"/>
                </a:lnTo>
                <a:lnTo>
                  <a:pt x="258043" y="426096"/>
                </a:lnTo>
                <a:lnTo>
                  <a:pt x="252039" y="423245"/>
                </a:lnTo>
                <a:lnTo>
                  <a:pt x="245719" y="419128"/>
                </a:lnTo>
                <a:lnTo>
                  <a:pt x="239082" y="414377"/>
                </a:lnTo>
                <a:lnTo>
                  <a:pt x="232762" y="408993"/>
                </a:lnTo>
                <a:lnTo>
                  <a:pt x="225810" y="402975"/>
                </a:lnTo>
                <a:lnTo>
                  <a:pt x="219806" y="396008"/>
                </a:lnTo>
                <a:lnTo>
                  <a:pt x="213486" y="389040"/>
                </a:lnTo>
                <a:lnTo>
                  <a:pt x="208114" y="380806"/>
                </a:lnTo>
                <a:lnTo>
                  <a:pt x="202741" y="372571"/>
                </a:lnTo>
                <a:lnTo>
                  <a:pt x="197369" y="363386"/>
                </a:lnTo>
                <a:lnTo>
                  <a:pt x="193261" y="354202"/>
                </a:lnTo>
                <a:lnTo>
                  <a:pt x="189785" y="344383"/>
                </a:lnTo>
                <a:lnTo>
                  <a:pt x="186309" y="334249"/>
                </a:lnTo>
                <a:lnTo>
                  <a:pt x="185045" y="337732"/>
                </a:lnTo>
                <a:lnTo>
                  <a:pt x="184097" y="340266"/>
                </a:lnTo>
                <a:lnTo>
                  <a:pt x="182517" y="341850"/>
                </a:lnTo>
                <a:lnTo>
                  <a:pt x="181885" y="342166"/>
                </a:lnTo>
                <a:lnTo>
                  <a:pt x="180937" y="342483"/>
                </a:lnTo>
                <a:lnTo>
                  <a:pt x="180305" y="342166"/>
                </a:lnTo>
                <a:lnTo>
                  <a:pt x="179673" y="341850"/>
                </a:lnTo>
                <a:lnTo>
                  <a:pt x="178093" y="339949"/>
                </a:lnTo>
                <a:lnTo>
                  <a:pt x="176829" y="336782"/>
                </a:lnTo>
                <a:lnTo>
                  <a:pt x="175565" y="332665"/>
                </a:lnTo>
                <a:lnTo>
                  <a:pt x="174617" y="327914"/>
                </a:lnTo>
                <a:lnTo>
                  <a:pt x="173985" y="322213"/>
                </a:lnTo>
                <a:lnTo>
                  <a:pt x="173669" y="316196"/>
                </a:lnTo>
                <a:lnTo>
                  <a:pt x="173037" y="309545"/>
                </a:lnTo>
                <a:lnTo>
                  <a:pt x="173669" y="303211"/>
                </a:lnTo>
                <a:lnTo>
                  <a:pt x="173985" y="296876"/>
                </a:lnTo>
                <a:lnTo>
                  <a:pt x="174617" y="291492"/>
                </a:lnTo>
                <a:lnTo>
                  <a:pt x="175565" y="286742"/>
                </a:lnTo>
                <a:lnTo>
                  <a:pt x="176829" y="282624"/>
                </a:lnTo>
                <a:lnTo>
                  <a:pt x="178093" y="279457"/>
                </a:lnTo>
                <a:lnTo>
                  <a:pt x="179673" y="277557"/>
                </a:lnTo>
                <a:lnTo>
                  <a:pt x="180305" y="277240"/>
                </a:lnTo>
                <a:lnTo>
                  <a:pt x="180937" y="276923"/>
                </a:lnTo>
                <a:lnTo>
                  <a:pt x="182201" y="277240"/>
                </a:lnTo>
                <a:lnTo>
                  <a:pt x="182517" y="268689"/>
                </a:lnTo>
                <a:lnTo>
                  <a:pt x="182833" y="264888"/>
                </a:lnTo>
                <a:lnTo>
                  <a:pt x="183781" y="261088"/>
                </a:lnTo>
                <a:lnTo>
                  <a:pt x="183149" y="252536"/>
                </a:lnTo>
                <a:lnTo>
                  <a:pt x="183149" y="244619"/>
                </a:lnTo>
                <a:lnTo>
                  <a:pt x="184097" y="237334"/>
                </a:lnTo>
                <a:lnTo>
                  <a:pt x="185993" y="231633"/>
                </a:lnTo>
                <a:lnTo>
                  <a:pt x="187889" y="226249"/>
                </a:lnTo>
                <a:lnTo>
                  <a:pt x="189153" y="223716"/>
                </a:lnTo>
                <a:lnTo>
                  <a:pt x="190733" y="221815"/>
                </a:lnTo>
                <a:lnTo>
                  <a:pt x="192313" y="219915"/>
                </a:lnTo>
                <a:lnTo>
                  <a:pt x="194209" y="218015"/>
                </a:lnTo>
                <a:lnTo>
                  <a:pt x="198001" y="214848"/>
                </a:lnTo>
                <a:lnTo>
                  <a:pt x="188837" y="214848"/>
                </a:lnTo>
                <a:lnTo>
                  <a:pt x="182201" y="215481"/>
                </a:lnTo>
                <a:lnTo>
                  <a:pt x="176197" y="215798"/>
                </a:lnTo>
                <a:lnTo>
                  <a:pt x="180305" y="213581"/>
                </a:lnTo>
                <a:lnTo>
                  <a:pt x="184413" y="210730"/>
                </a:lnTo>
                <a:lnTo>
                  <a:pt x="192945" y="204396"/>
                </a:lnTo>
                <a:lnTo>
                  <a:pt x="200845" y="198378"/>
                </a:lnTo>
                <a:lnTo>
                  <a:pt x="204638" y="195845"/>
                </a:lnTo>
                <a:lnTo>
                  <a:pt x="208430" y="193944"/>
                </a:lnTo>
                <a:lnTo>
                  <a:pt x="217594" y="189510"/>
                </a:lnTo>
                <a:lnTo>
                  <a:pt x="226758" y="185393"/>
                </a:lnTo>
                <a:lnTo>
                  <a:pt x="235606" y="182226"/>
                </a:lnTo>
                <a:lnTo>
                  <a:pt x="244139" y="179692"/>
                </a:lnTo>
                <a:lnTo>
                  <a:pt x="252355" y="177475"/>
                </a:lnTo>
                <a:lnTo>
                  <a:pt x="260887" y="175892"/>
                </a:lnTo>
                <a:lnTo>
                  <a:pt x="268471" y="175258"/>
                </a:lnTo>
                <a:lnTo>
                  <a:pt x="276055" y="174625"/>
                </a:lnTo>
                <a:close/>
                <a:moveTo>
                  <a:pt x="1800062" y="0"/>
                </a:moveTo>
                <a:lnTo>
                  <a:pt x="1805766" y="0"/>
                </a:lnTo>
                <a:lnTo>
                  <a:pt x="1811153" y="634"/>
                </a:lnTo>
                <a:lnTo>
                  <a:pt x="1816857" y="951"/>
                </a:lnTo>
                <a:lnTo>
                  <a:pt x="1822244" y="1585"/>
                </a:lnTo>
                <a:lnTo>
                  <a:pt x="1826997" y="2853"/>
                </a:lnTo>
                <a:lnTo>
                  <a:pt x="1831750" y="3804"/>
                </a:lnTo>
                <a:lnTo>
                  <a:pt x="1840939" y="6974"/>
                </a:lnTo>
                <a:lnTo>
                  <a:pt x="1848861" y="10144"/>
                </a:lnTo>
                <a:lnTo>
                  <a:pt x="1855832" y="13948"/>
                </a:lnTo>
                <a:lnTo>
                  <a:pt x="1861853" y="17435"/>
                </a:lnTo>
                <a:lnTo>
                  <a:pt x="1866923" y="21239"/>
                </a:lnTo>
                <a:lnTo>
                  <a:pt x="1870408" y="24092"/>
                </a:lnTo>
                <a:lnTo>
                  <a:pt x="1873577" y="26628"/>
                </a:lnTo>
                <a:lnTo>
                  <a:pt x="1875795" y="29164"/>
                </a:lnTo>
                <a:lnTo>
                  <a:pt x="1875161" y="30432"/>
                </a:lnTo>
                <a:lnTo>
                  <a:pt x="1872626" y="35187"/>
                </a:lnTo>
                <a:lnTo>
                  <a:pt x="1871042" y="37723"/>
                </a:lnTo>
                <a:lnTo>
                  <a:pt x="1868507" y="40576"/>
                </a:lnTo>
                <a:lnTo>
                  <a:pt x="1865655" y="43747"/>
                </a:lnTo>
                <a:lnTo>
                  <a:pt x="1862803" y="46600"/>
                </a:lnTo>
                <a:lnTo>
                  <a:pt x="1859001" y="49453"/>
                </a:lnTo>
                <a:lnTo>
                  <a:pt x="1854881" y="51672"/>
                </a:lnTo>
                <a:lnTo>
                  <a:pt x="1850128" y="53574"/>
                </a:lnTo>
                <a:lnTo>
                  <a:pt x="1845058" y="54208"/>
                </a:lnTo>
                <a:lnTo>
                  <a:pt x="1842523" y="54525"/>
                </a:lnTo>
                <a:lnTo>
                  <a:pt x="1839355" y="54525"/>
                </a:lnTo>
                <a:lnTo>
                  <a:pt x="1836503" y="54208"/>
                </a:lnTo>
                <a:lnTo>
                  <a:pt x="1833017" y="53891"/>
                </a:lnTo>
                <a:lnTo>
                  <a:pt x="1829532" y="52940"/>
                </a:lnTo>
                <a:lnTo>
                  <a:pt x="1826363" y="51989"/>
                </a:lnTo>
                <a:lnTo>
                  <a:pt x="1822877" y="50404"/>
                </a:lnTo>
                <a:lnTo>
                  <a:pt x="1819075" y="48502"/>
                </a:lnTo>
                <a:lnTo>
                  <a:pt x="1814639" y="46600"/>
                </a:lnTo>
                <a:lnTo>
                  <a:pt x="1810202" y="44381"/>
                </a:lnTo>
                <a:lnTo>
                  <a:pt x="1828264" y="53574"/>
                </a:lnTo>
                <a:lnTo>
                  <a:pt x="1836503" y="57061"/>
                </a:lnTo>
                <a:lnTo>
                  <a:pt x="1844742" y="60231"/>
                </a:lnTo>
                <a:lnTo>
                  <a:pt x="1847910" y="61182"/>
                </a:lnTo>
                <a:lnTo>
                  <a:pt x="1851713" y="62133"/>
                </a:lnTo>
                <a:lnTo>
                  <a:pt x="1855198" y="62767"/>
                </a:lnTo>
                <a:lnTo>
                  <a:pt x="1858367" y="62767"/>
                </a:lnTo>
                <a:lnTo>
                  <a:pt x="1861536" y="62767"/>
                </a:lnTo>
                <a:lnTo>
                  <a:pt x="1864071" y="62133"/>
                </a:lnTo>
                <a:lnTo>
                  <a:pt x="1866923" y="60865"/>
                </a:lnTo>
                <a:lnTo>
                  <a:pt x="1869458" y="59597"/>
                </a:lnTo>
                <a:lnTo>
                  <a:pt x="1869775" y="65303"/>
                </a:lnTo>
                <a:lnTo>
                  <a:pt x="1870091" y="71009"/>
                </a:lnTo>
                <a:lnTo>
                  <a:pt x="1870091" y="76398"/>
                </a:lnTo>
                <a:lnTo>
                  <a:pt x="1869775" y="81470"/>
                </a:lnTo>
                <a:lnTo>
                  <a:pt x="1870408" y="80836"/>
                </a:lnTo>
                <a:lnTo>
                  <a:pt x="1871676" y="80519"/>
                </a:lnTo>
                <a:lnTo>
                  <a:pt x="1872310" y="80519"/>
                </a:lnTo>
                <a:lnTo>
                  <a:pt x="1872626" y="80836"/>
                </a:lnTo>
                <a:lnTo>
                  <a:pt x="1874211" y="82421"/>
                </a:lnTo>
                <a:lnTo>
                  <a:pt x="1875161" y="84640"/>
                </a:lnTo>
                <a:lnTo>
                  <a:pt x="1876112" y="88127"/>
                </a:lnTo>
                <a:lnTo>
                  <a:pt x="1877063" y="91614"/>
                </a:lnTo>
                <a:lnTo>
                  <a:pt x="1877696" y="96369"/>
                </a:lnTo>
                <a:lnTo>
                  <a:pt x="1878013" y="101124"/>
                </a:lnTo>
                <a:lnTo>
                  <a:pt x="1878013" y="106513"/>
                </a:lnTo>
                <a:lnTo>
                  <a:pt x="1878013" y="111586"/>
                </a:lnTo>
                <a:lnTo>
                  <a:pt x="1877696" y="116658"/>
                </a:lnTo>
                <a:lnTo>
                  <a:pt x="1877063" y="120779"/>
                </a:lnTo>
                <a:lnTo>
                  <a:pt x="1876112" y="124900"/>
                </a:lnTo>
                <a:lnTo>
                  <a:pt x="1875161" y="127753"/>
                </a:lnTo>
                <a:lnTo>
                  <a:pt x="1874211" y="129972"/>
                </a:lnTo>
                <a:lnTo>
                  <a:pt x="1872626" y="131874"/>
                </a:lnTo>
                <a:lnTo>
                  <a:pt x="1872310" y="132191"/>
                </a:lnTo>
                <a:lnTo>
                  <a:pt x="1871676" y="132191"/>
                </a:lnTo>
                <a:lnTo>
                  <a:pt x="1871042" y="132191"/>
                </a:lnTo>
                <a:lnTo>
                  <a:pt x="1870091" y="131557"/>
                </a:lnTo>
                <a:lnTo>
                  <a:pt x="1869141" y="129972"/>
                </a:lnTo>
                <a:lnTo>
                  <a:pt x="1867873" y="127436"/>
                </a:lnTo>
                <a:lnTo>
                  <a:pt x="1867240" y="123949"/>
                </a:lnTo>
                <a:lnTo>
                  <a:pt x="1865655" y="133142"/>
                </a:lnTo>
                <a:lnTo>
                  <a:pt x="1863754" y="141384"/>
                </a:lnTo>
                <a:lnTo>
                  <a:pt x="1861219" y="149626"/>
                </a:lnTo>
                <a:lnTo>
                  <a:pt x="1857733" y="156917"/>
                </a:lnTo>
                <a:lnTo>
                  <a:pt x="1853931" y="164208"/>
                </a:lnTo>
                <a:lnTo>
                  <a:pt x="1850128" y="170548"/>
                </a:lnTo>
                <a:lnTo>
                  <a:pt x="1845692" y="176571"/>
                </a:lnTo>
                <a:lnTo>
                  <a:pt x="1840939" y="181961"/>
                </a:lnTo>
                <a:lnTo>
                  <a:pt x="1835869" y="186716"/>
                </a:lnTo>
                <a:lnTo>
                  <a:pt x="1830799" y="191154"/>
                </a:lnTo>
                <a:lnTo>
                  <a:pt x="1825412" y="194958"/>
                </a:lnTo>
                <a:lnTo>
                  <a:pt x="1820025" y="198128"/>
                </a:lnTo>
                <a:lnTo>
                  <a:pt x="1814639" y="200347"/>
                </a:lnTo>
                <a:lnTo>
                  <a:pt x="1809252" y="202249"/>
                </a:lnTo>
                <a:lnTo>
                  <a:pt x="1804182" y="202883"/>
                </a:lnTo>
                <a:lnTo>
                  <a:pt x="1798795" y="203200"/>
                </a:lnTo>
                <a:lnTo>
                  <a:pt x="1794676" y="202883"/>
                </a:lnTo>
                <a:lnTo>
                  <a:pt x="1790239" y="201615"/>
                </a:lnTo>
                <a:lnTo>
                  <a:pt x="1785486" y="200347"/>
                </a:lnTo>
                <a:lnTo>
                  <a:pt x="1780416" y="197494"/>
                </a:lnTo>
                <a:lnTo>
                  <a:pt x="1775663" y="194641"/>
                </a:lnTo>
                <a:lnTo>
                  <a:pt x="1770276" y="190837"/>
                </a:lnTo>
                <a:lnTo>
                  <a:pt x="1765206" y="186399"/>
                </a:lnTo>
                <a:lnTo>
                  <a:pt x="1759819" y="181327"/>
                </a:lnTo>
                <a:lnTo>
                  <a:pt x="1755066" y="176254"/>
                </a:lnTo>
                <a:lnTo>
                  <a:pt x="1749996" y="170548"/>
                </a:lnTo>
                <a:lnTo>
                  <a:pt x="1745560" y="164208"/>
                </a:lnTo>
                <a:lnTo>
                  <a:pt x="1741124" y="157551"/>
                </a:lnTo>
                <a:lnTo>
                  <a:pt x="1737321" y="150260"/>
                </a:lnTo>
                <a:lnTo>
                  <a:pt x="1733836" y="142652"/>
                </a:lnTo>
                <a:lnTo>
                  <a:pt x="1730984" y="135044"/>
                </a:lnTo>
                <a:lnTo>
                  <a:pt x="1728449" y="127119"/>
                </a:lnTo>
                <a:lnTo>
                  <a:pt x="1727498" y="129655"/>
                </a:lnTo>
                <a:lnTo>
                  <a:pt x="1726548" y="131874"/>
                </a:lnTo>
                <a:lnTo>
                  <a:pt x="1725280" y="133142"/>
                </a:lnTo>
                <a:lnTo>
                  <a:pt x="1724330" y="133459"/>
                </a:lnTo>
                <a:lnTo>
                  <a:pt x="1723379" y="133459"/>
                </a:lnTo>
                <a:lnTo>
                  <a:pt x="1723062" y="133142"/>
                </a:lnTo>
                <a:lnTo>
                  <a:pt x="1721795" y="131557"/>
                </a:lnTo>
                <a:lnTo>
                  <a:pt x="1720844" y="129021"/>
                </a:lnTo>
                <a:lnTo>
                  <a:pt x="1719576" y="125851"/>
                </a:lnTo>
                <a:lnTo>
                  <a:pt x="1718943" y="122047"/>
                </a:lnTo>
                <a:lnTo>
                  <a:pt x="1718626" y="117609"/>
                </a:lnTo>
                <a:lnTo>
                  <a:pt x="1718309" y="112854"/>
                </a:lnTo>
                <a:lnTo>
                  <a:pt x="1717675" y="107464"/>
                </a:lnTo>
                <a:lnTo>
                  <a:pt x="1718309" y="102392"/>
                </a:lnTo>
                <a:lnTo>
                  <a:pt x="1718626" y="97320"/>
                </a:lnTo>
                <a:lnTo>
                  <a:pt x="1718943" y="92882"/>
                </a:lnTo>
                <a:lnTo>
                  <a:pt x="1719576" y="89078"/>
                </a:lnTo>
                <a:lnTo>
                  <a:pt x="1720844" y="86225"/>
                </a:lnTo>
                <a:lnTo>
                  <a:pt x="1721795" y="83372"/>
                </a:lnTo>
                <a:lnTo>
                  <a:pt x="1723062" y="82104"/>
                </a:lnTo>
                <a:lnTo>
                  <a:pt x="1723379" y="81470"/>
                </a:lnTo>
                <a:lnTo>
                  <a:pt x="1724330" y="81470"/>
                </a:lnTo>
                <a:lnTo>
                  <a:pt x="1724963" y="82104"/>
                </a:lnTo>
                <a:lnTo>
                  <a:pt x="1725280" y="75130"/>
                </a:lnTo>
                <a:lnTo>
                  <a:pt x="1726548" y="69107"/>
                </a:lnTo>
                <a:lnTo>
                  <a:pt x="1725597" y="62133"/>
                </a:lnTo>
                <a:lnTo>
                  <a:pt x="1725914" y="55793"/>
                </a:lnTo>
                <a:lnTo>
                  <a:pt x="1726865" y="50087"/>
                </a:lnTo>
                <a:lnTo>
                  <a:pt x="1727815" y="45649"/>
                </a:lnTo>
                <a:lnTo>
                  <a:pt x="1729400" y="40893"/>
                </a:lnTo>
                <a:lnTo>
                  <a:pt x="1731618" y="37723"/>
                </a:lnTo>
                <a:lnTo>
                  <a:pt x="1734153" y="34553"/>
                </a:lnTo>
                <a:lnTo>
                  <a:pt x="1737638" y="32334"/>
                </a:lnTo>
                <a:lnTo>
                  <a:pt x="1724963" y="32651"/>
                </a:lnTo>
                <a:lnTo>
                  <a:pt x="1720527" y="32651"/>
                </a:lnTo>
                <a:lnTo>
                  <a:pt x="1723379" y="31383"/>
                </a:lnTo>
                <a:lnTo>
                  <a:pt x="1726865" y="29164"/>
                </a:lnTo>
                <a:lnTo>
                  <a:pt x="1733519" y="24092"/>
                </a:lnTo>
                <a:lnTo>
                  <a:pt x="1739856" y="19337"/>
                </a:lnTo>
                <a:lnTo>
                  <a:pt x="1743025" y="17435"/>
                </a:lnTo>
                <a:lnTo>
                  <a:pt x="1745560" y="15533"/>
                </a:lnTo>
                <a:lnTo>
                  <a:pt x="1753165" y="12046"/>
                </a:lnTo>
                <a:lnTo>
                  <a:pt x="1760453" y="9193"/>
                </a:lnTo>
                <a:lnTo>
                  <a:pt x="1767424" y="6657"/>
                </a:lnTo>
                <a:lnTo>
                  <a:pt x="1774396" y="4121"/>
                </a:lnTo>
                <a:lnTo>
                  <a:pt x="1780733" y="2853"/>
                </a:lnTo>
                <a:lnTo>
                  <a:pt x="1787704" y="1585"/>
                </a:lnTo>
                <a:lnTo>
                  <a:pt x="1793725" y="951"/>
                </a:lnTo>
                <a:lnTo>
                  <a:pt x="18000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080064" y="3338067"/>
            <a:ext cx="1196925" cy="881214"/>
            <a:chOff x="1416614" y="4140764"/>
            <a:chExt cx="547688" cy="403225"/>
          </a:xfrm>
          <a:solidFill>
            <a:schemeClr val="accent3"/>
          </a:solidFill>
        </p:grpSpPr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1416614" y="4140764"/>
              <a:ext cx="357188" cy="355600"/>
            </a:xfrm>
            <a:custGeom>
              <a:avLst/>
              <a:gdLst>
                <a:gd name="T0" fmla="*/ 79 w 84"/>
                <a:gd name="T1" fmla="*/ 39 h 84"/>
                <a:gd name="T2" fmla="*/ 73 w 84"/>
                <a:gd name="T3" fmla="*/ 38 h 84"/>
                <a:gd name="T4" fmla="*/ 71 w 84"/>
                <a:gd name="T5" fmla="*/ 32 h 84"/>
                <a:gd name="T6" fmla="*/ 76 w 84"/>
                <a:gd name="T7" fmla="*/ 29 h 84"/>
                <a:gd name="T8" fmla="*/ 78 w 84"/>
                <a:gd name="T9" fmla="*/ 20 h 84"/>
                <a:gd name="T10" fmla="*/ 74 w 84"/>
                <a:gd name="T11" fmla="*/ 15 h 84"/>
                <a:gd name="T12" fmla="*/ 66 w 84"/>
                <a:gd name="T13" fmla="*/ 14 h 84"/>
                <a:gd name="T14" fmla="*/ 61 w 84"/>
                <a:gd name="T15" fmla="*/ 18 h 84"/>
                <a:gd name="T16" fmla="*/ 56 w 84"/>
                <a:gd name="T17" fmla="*/ 15 h 84"/>
                <a:gd name="T18" fmla="*/ 57 w 84"/>
                <a:gd name="T19" fmla="*/ 8 h 84"/>
                <a:gd name="T20" fmla="*/ 52 w 84"/>
                <a:gd name="T21" fmla="*/ 2 h 84"/>
                <a:gd name="T22" fmla="*/ 45 w 84"/>
                <a:gd name="T23" fmla="*/ 1 h 84"/>
                <a:gd name="T24" fmla="*/ 39 w 84"/>
                <a:gd name="T25" fmla="*/ 6 h 84"/>
                <a:gd name="T26" fmla="*/ 38 w 84"/>
                <a:gd name="T27" fmla="*/ 11 h 84"/>
                <a:gd name="T28" fmla="*/ 32 w 84"/>
                <a:gd name="T29" fmla="*/ 13 h 84"/>
                <a:gd name="T30" fmla="*/ 28 w 84"/>
                <a:gd name="T31" fmla="*/ 8 h 84"/>
                <a:gd name="T32" fmla="*/ 20 w 84"/>
                <a:gd name="T33" fmla="*/ 7 h 84"/>
                <a:gd name="T34" fmla="*/ 15 w 84"/>
                <a:gd name="T35" fmla="*/ 11 h 84"/>
                <a:gd name="T36" fmla="*/ 14 w 84"/>
                <a:gd name="T37" fmla="*/ 19 h 84"/>
                <a:gd name="T38" fmla="*/ 17 w 84"/>
                <a:gd name="T39" fmla="*/ 23 h 84"/>
                <a:gd name="T40" fmla="*/ 13 w 84"/>
                <a:gd name="T41" fmla="*/ 29 h 84"/>
                <a:gd name="T42" fmla="*/ 8 w 84"/>
                <a:gd name="T43" fmla="*/ 28 h 84"/>
                <a:gd name="T44" fmla="*/ 2 w 84"/>
                <a:gd name="T45" fmla="*/ 33 h 84"/>
                <a:gd name="T46" fmla="*/ 1 w 84"/>
                <a:gd name="T47" fmla="*/ 39 h 84"/>
                <a:gd name="T48" fmla="*/ 6 w 84"/>
                <a:gd name="T49" fmla="*/ 46 h 84"/>
                <a:gd name="T50" fmla="*/ 10 w 84"/>
                <a:gd name="T51" fmla="*/ 47 h 84"/>
                <a:gd name="T52" fmla="*/ 12 w 84"/>
                <a:gd name="T53" fmla="*/ 53 h 84"/>
                <a:gd name="T54" fmla="*/ 8 w 84"/>
                <a:gd name="T55" fmla="*/ 56 h 84"/>
                <a:gd name="T56" fmla="*/ 7 w 84"/>
                <a:gd name="T57" fmla="*/ 64 h 84"/>
                <a:gd name="T58" fmla="*/ 11 w 84"/>
                <a:gd name="T59" fmla="*/ 70 h 84"/>
                <a:gd name="T60" fmla="*/ 19 w 84"/>
                <a:gd name="T61" fmla="*/ 71 h 84"/>
                <a:gd name="T62" fmla="*/ 23 w 84"/>
                <a:gd name="T63" fmla="*/ 68 h 84"/>
                <a:gd name="T64" fmla="*/ 29 w 84"/>
                <a:gd name="T65" fmla="*/ 71 h 84"/>
                <a:gd name="T66" fmla="*/ 28 w 84"/>
                <a:gd name="T67" fmla="*/ 76 h 84"/>
                <a:gd name="T68" fmla="*/ 33 w 84"/>
                <a:gd name="T69" fmla="*/ 83 h 84"/>
                <a:gd name="T70" fmla="*/ 39 w 84"/>
                <a:gd name="T71" fmla="*/ 84 h 84"/>
                <a:gd name="T72" fmla="*/ 46 w 84"/>
                <a:gd name="T73" fmla="*/ 79 h 84"/>
                <a:gd name="T74" fmla="*/ 47 w 84"/>
                <a:gd name="T75" fmla="*/ 74 h 84"/>
                <a:gd name="T76" fmla="*/ 53 w 84"/>
                <a:gd name="T77" fmla="*/ 72 h 84"/>
                <a:gd name="T78" fmla="*/ 56 w 84"/>
                <a:gd name="T79" fmla="*/ 76 h 84"/>
                <a:gd name="T80" fmla="*/ 64 w 84"/>
                <a:gd name="T81" fmla="*/ 78 h 84"/>
                <a:gd name="T82" fmla="*/ 69 w 84"/>
                <a:gd name="T83" fmla="*/ 74 h 84"/>
                <a:gd name="T84" fmla="*/ 71 w 84"/>
                <a:gd name="T85" fmla="*/ 66 h 84"/>
                <a:gd name="T86" fmla="*/ 67 w 84"/>
                <a:gd name="T87" fmla="*/ 61 h 84"/>
                <a:gd name="T88" fmla="*/ 70 w 84"/>
                <a:gd name="T89" fmla="*/ 56 h 84"/>
                <a:gd name="T90" fmla="*/ 76 w 84"/>
                <a:gd name="T91" fmla="*/ 57 h 84"/>
                <a:gd name="T92" fmla="*/ 83 w 84"/>
                <a:gd name="T93" fmla="*/ 52 h 84"/>
                <a:gd name="T94" fmla="*/ 84 w 84"/>
                <a:gd name="T95" fmla="*/ 45 h 84"/>
                <a:gd name="T96" fmla="*/ 79 w 84"/>
                <a:gd name="T97" fmla="*/ 39 h 84"/>
                <a:gd name="T98" fmla="*/ 51 w 84"/>
                <a:gd name="T99" fmla="*/ 55 h 84"/>
                <a:gd name="T100" fmla="*/ 29 w 84"/>
                <a:gd name="T101" fmla="*/ 52 h 84"/>
                <a:gd name="T102" fmla="*/ 32 w 84"/>
                <a:gd name="T103" fmla="*/ 30 h 84"/>
                <a:gd name="T104" fmla="*/ 54 w 84"/>
                <a:gd name="T105" fmla="*/ 33 h 84"/>
                <a:gd name="T106" fmla="*/ 51 w 84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84">
                  <a:moveTo>
                    <a:pt x="79" y="39"/>
                  </a:moveTo>
                  <a:cubicBezTo>
                    <a:pt x="73" y="38"/>
                    <a:pt x="73" y="38"/>
                    <a:pt x="73" y="38"/>
                  </a:cubicBezTo>
                  <a:cubicBezTo>
                    <a:pt x="72" y="36"/>
                    <a:pt x="72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9" y="27"/>
                    <a:pt x="79" y="23"/>
                    <a:pt x="78" y="20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2" y="13"/>
                    <a:pt x="68" y="12"/>
                    <a:pt x="66" y="1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9" y="16"/>
                    <a:pt x="57" y="15"/>
                    <a:pt x="56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5"/>
                    <a:pt x="55" y="2"/>
                    <a:pt x="52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0"/>
                    <a:pt x="39" y="3"/>
                    <a:pt x="39" y="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12"/>
                    <a:pt x="34" y="12"/>
                    <a:pt x="32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3" y="5"/>
                    <a:pt x="20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3"/>
                    <a:pt x="12" y="16"/>
                    <a:pt x="14" y="1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5" y="27"/>
                    <a:pt x="2" y="30"/>
                    <a:pt x="2" y="33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2"/>
                    <a:pt x="2" y="45"/>
                    <a:pt x="6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9"/>
                    <a:pt x="11" y="51"/>
                    <a:pt x="12" y="53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" y="58"/>
                    <a:pt x="5" y="62"/>
                    <a:pt x="7" y="64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2"/>
                    <a:pt x="16" y="73"/>
                    <a:pt x="19" y="7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69"/>
                    <a:pt x="27" y="70"/>
                    <a:pt x="29" y="71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9"/>
                    <a:pt x="29" y="82"/>
                    <a:pt x="33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6" y="7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9" y="73"/>
                    <a:pt x="51" y="73"/>
                    <a:pt x="53" y="72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8" y="79"/>
                    <a:pt x="62" y="80"/>
                    <a:pt x="64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2" y="72"/>
                    <a:pt x="73" y="68"/>
                    <a:pt x="71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9" y="57"/>
                    <a:pt x="82" y="55"/>
                    <a:pt x="83" y="52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2"/>
                    <a:pt x="82" y="39"/>
                    <a:pt x="79" y="39"/>
                  </a:cubicBezTo>
                  <a:close/>
                  <a:moveTo>
                    <a:pt x="51" y="55"/>
                  </a:moveTo>
                  <a:cubicBezTo>
                    <a:pt x="44" y="60"/>
                    <a:pt x="34" y="59"/>
                    <a:pt x="29" y="52"/>
                  </a:cubicBezTo>
                  <a:cubicBezTo>
                    <a:pt x="24" y="45"/>
                    <a:pt x="25" y="35"/>
                    <a:pt x="32" y="30"/>
                  </a:cubicBezTo>
                  <a:cubicBezTo>
                    <a:pt x="39" y="25"/>
                    <a:pt x="49" y="26"/>
                    <a:pt x="54" y="33"/>
                  </a:cubicBezTo>
                  <a:cubicBezTo>
                    <a:pt x="59" y="40"/>
                    <a:pt x="58" y="50"/>
                    <a:pt x="5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54" name="Freeform 156"/>
            <p:cNvSpPr>
              <a:spLocks noEditPoints="1"/>
            </p:cNvSpPr>
            <p:nvPr/>
          </p:nvSpPr>
          <p:spPr bwMode="auto">
            <a:xfrm>
              <a:off x="1756339" y="4339201"/>
              <a:ext cx="207963" cy="204788"/>
            </a:xfrm>
            <a:custGeom>
              <a:avLst/>
              <a:gdLst>
                <a:gd name="T0" fmla="*/ 46 w 49"/>
                <a:gd name="T1" fmla="*/ 22 h 48"/>
                <a:gd name="T2" fmla="*/ 42 w 49"/>
                <a:gd name="T3" fmla="*/ 21 h 48"/>
                <a:gd name="T4" fmla="*/ 41 w 49"/>
                <a:gd name="T5" fmla="*/ 18 h 48"/>
                <a:gd name="T6" fmla="*/ 44 w 49"/>
                <a:gd name="T7" fmla="*/ 16 h 48"/>
                <a:gd name="T8" fmla="*/ 45 w 49"/>
                <a:gd name="T9" fmla="*/ 11 h 48"/>
                <a:gd name="T10" fmla="*/ 43 w 49"/>
                <a:gd name="T11" fmla="*/ 8 h 48"/>
                <a:gd name="T12" fmla="*/ 38 w 49"/>
                <a:gd name="T13" fmla="*/ 8 h 48"/>
                <a:gd name="T14" fmla="*/ 35 w 49"/>
                <a:gd name="T15" fmla="*/ 10 h 48"/>
                <a:gd name="T16" fmla="*/ 32 w 49"/>
                <a:gd name="T17" fmla="*/ 8 h 48"/>
                <a:gd name="T18" fmla="*/ 33 w 49"/>
                <a:gd name="T19" fmla="*/ 4 h 48"/>
                <a:gd name="T20" fmla="*/ 30 w 49"/>
                <a:gd name="T21" fmla="*/ 1 h 48"/>
                <a:gd name="T22" fmla="*/ 26 w 49"/>
                <a:gd name="T23" fmla="*/ 0 h 48"/>
                <a:gd name="T24" fmla="*/ 22 w 49"/>
                <a:gd name="T25" fmla="*/ 3 h 48"/>
                <a:gd name="T26" fmla="*/ 22 w 49"/>
                <a:gd name="T27" fmla="*/ 6 h 48"/>
                <a:gd name="T28" fmla="*/ 19 w 49"/>
                <a:gd name="T29" fmla="*/ 7 h 48"/>
                <a:gd name="T30" fmla="*/ 17 w 49"/>
                <a:gd name="T31" fmla="*/ 4 h 48"/>
                <a:gd name="T32" fmla="*/ 12 w 49"/>
                <a:gd name="T33" fmla="*/ 4 h 48"/>
                <a:gd name="T34" fmla="*/ 9 w 49"/>
                <a:gd name="T35" fmla="*/ 6 h 48"/>
                <a:gd name="T36" fmla="*/ 8 w 49"/>
                <a:gd name="T37" fmla="*/ 10 h 48"/>
                <a:gd name="T38" fmla="*/ 10 w 49"/>
                <a:gd name="T39" fmla="*/ 13 h 48"/>
                <a:gd name="T40" fmla="*/ 8 w 49"/>
                <a:gd name="T41" fmla="*/ 16 h 48"/>
                <a:gd name="T42" fmla="*/ 5 w 49"/>
                <a:gd name="T43" fmla="*/ 16 h 48"/>
                <a:gd name="T44" fmla="*/ 1 w 49"/>
                <a:gd name="T45" fmla="*/ 18 h 48"/>
                <a:gd name="T46" fmla="*/ 1 w 49"/>
                <a:gd name="T47" fmla="*/ 22 h 48"/>
                <a:gd name="T48" fmla="*/ 4 w 49"/>
                <a:gd name="T49" fmla="*/ 26 h 48"/>
                <a:gd name="T50" fmla="*/ 6 w 49"/>
                <a:gd name="T51" fmla="*/ 26 h 48"/>
                <a:gd name="T52" fmla="*/ 7 w 49"/>
                <a:gd name="T53" fmla="*/ 30 h 48"/>
                <a:gd name="T54" fmla="*/ 5 w 49"/>
                <a:gd name="T55" fmla="*/ 32 h 48"/>
                <a:gd name="T56" fmla="*/ 4 w 49"/>
                <a:gd name="T57" fmla="*/ 36 h 48"/>
                <a:gd name="T58" fmla="*/ 7 w 49"/>
                <a:gd name="T59" fmla="*/ 39 h 48"/>
                <a:gd name="T60" fmla="*/ 11 w 49"/>
                <a:gd name="T61" fmla="*/ 40 h 48"/>
                <a:gd name="T62" fmla="*/ 13 w 49"/>
                <a:gd name="T63" fmla="*/ 38 h 48"/>
                <a:gd name="T64" fmla="*/ 17 w 49"/>
                <a:gd name="T65" fmla="*/ 40 h 48"/>
                <a:gd name="T66" fmla="*/ 16 w 49"/>
                <a:gd name="T67" fmla="*/ 43 h 48"/>
                <a:gd name="T68" fmla="*/ 19 w 49"/>
                <a:gd name="T69" fmla="*/ 47 h 48"/>
                <a:gd name="T70" fmla="*/ 23 w 49"/>
                <a:gd name="T71" fmla="*/ 48 h 48"/>
                <a:gd name="T72" fmla="*/ 27 w 49"/>
                <a:gd name="T73" fmla="*/ 45 h 48"/>
                <a:gd name="T74" fmla="*/ 27 w 49"/>
                <a:gd name="T75" fmla="*/ 42 h 48"/>
                <a:gd name="T76" fmla="*/ 31 w 49"/>
                <a:gd name="T77" fmla="*/ 41 h 48"/>
                <a:gd name="T78" fmla="*/ 32 w 49"/>
                <a:gd name="T79" fmla="*/ 43 h 48"/>
                <a:gd name="T80" fmla="*/ 37 w 49"/>
                <a:gd name="T81" fmla="*/ 44 h 48"/>
                <a:gd name="T82" fmla="*/ 40 w 49"/>
                <a:gd name="T83" fmla="*/ 42 h 48"/>
                <a:gd name="T84" fmla="*/ 41 w 49"/>
                <a:gd name="T85" fmla="*/ 37 h 48"/>
                <a:gd name="T86" fmla="*/ 39 w 49"/>
                <a:gd name="T87" fmla="*/ 35 h 48"/>
                <a:gd name="T88" fmla="*/ 41 w 49"/>
                <a:gd name="T89" fmla="*/ 32 h 48"/>
                <a:gd name="T90" fmla="*/ 44 w 49"/>
                <a:gd name="T91" fmla="*/ 32 h 48"/>
                <a:gd name="T92" fmla="*/ 48 w 49"/>
                <a:gd name="T93" fmla="*/ 29 h 48"/>
                <a:gd name="T94" fmla="*/ 48 w 49"/>
                <a:gd name="T95" fmla="*/ 26 h 48"/>
                <a:gd name="T96" fmla="*/ 46 w 49"/>
                <a:gd name="T97" fmla="*/ 22 h 48"/>
                <a:gd name="T98" fmla="*/ 30 w 49"/>
                <a:gd name="T99" fmla="*/ 31 h 48"/>
                <a:gd name="T100" fmla="*/ 17 w 49"/>
                <a:gd name="T101" fmla="*/ 29 h 48"/>
                <a:gd name="T102" fmla="*/ 19 w 49"/>
                <a:gd name="T103" fmla="*/ 17 h 48"/>
                <a:gd name="T104" fmla="*/ 32 w 49"/>
                <a:gd name="T105" fmla="*/ 19 h 48"/>
                <a:gd name="T106" fmla="*/ 30 w 49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48">
                  <a:moveTo>
                    <a:pt x="46" y="22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2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5"/>
                    <a:pt x="46" y="13"/>
                    <a:pt x="45" y="1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39" y="6"/>
                    <a:pt x="38" y="8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2" y="1"/>
                    <a:pt x="30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7"/>
                    <a:pt x="19" y="7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3" y="2"/>
                    <a:pt x="12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2" y="17"/>
                    <a:pt x="1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7" y="29"/>
                    <a:pt x="7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3" y="35"/>
                    <a:pt x="4" y="3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41"/>
                    <a:pt x="10" y="41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6" y="40"/>
                    <a:pt x="17" y="40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5"/>
                    <a:pt x="17" y="47"/>
                    <a:pt x="19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5" y="48"/>
                    <a:pt x="26" y="47"/>
                    <a:pt x="27" y="4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9" y="41"/>
                    <a:pt x="31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5"/>
                    <a:pt x="36" y="45"/>
                    <a:pt x="37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41"/>
                    <a:pt x="42" y="39"/>
                    <a:pt x="41" y="37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0" y="33"/>
                    <a:pt x="41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6" y="32"/>
                    <a:pt x="48" y="31"/>
                    <a:pt x="48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4"/>
                    <a:pt x="47" y="22"/>
                    <a:pt x="46" y="22"/>
                  </a:cubicBezTo>
                  <a:close/>
                  <a:moveTo>
                    <a:pt x="30" y="31"/>
                  </a:moveTo>
                  <a:cubicBezTo>
                    <a:pt x="26" y="34"/>
                    <a:pt x="20" y="33"/>
                    <a:pt x="17" y="29"/>
                  </a:cubicBezTo>
                  <a:cubicBezTo>
                    <a:pt x="14" y="25"/>
                    <a:pt x="15" y="20"/>
                    <a:pt x="19" y="17"/>
                  </a:cubicBezTo>
                  <a:cubicBezTo>
                    <a:pt x="23" y="14"/>
                    <a:pt x="29" y="15"/>
                    <a:pt x="32" y="19"/>
                  </a:cubicBezTo>
                  <a:cubicBezTo>
                    <a:pt x="34" y="23"/>
                    <a:pt x="34" y="28"/>
                    <a:pt x="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55" name="KSO_Shape"/>
          <p:cNvSpPr>
            <a:spLocks/>
          </p:cNvSpPr>
          <p:nvPr/>
        </p:nvSpPr>
        <p:spPr bwMode="auto">
          <a:xfrm>
            <a:off x="6080125" y="4905375"/>
            <a:ext cx="1347788" cy="706438"/>
          </a:xfrm>
          <a:custGeom>
            <a:avLst/>
            <a:gdLst>
              <a:gd name="T0" fmla="*/ 2147483646 w 443"/>
              <a:gd name="T1" fmla="*/ 2147483646 h 232"/>
              <a:gd name="T2" fmla="*/ 2147483646 w 443"/>
              <a:gd name="T3" fmla="*/ 2147483646 h 232"/>
              <a:gd name="T4" fmla="*/ 2147483646 w 443"/>
              <a:gd name="T5" fmla="*/ 2147483646 h 232"/>
              <a:gd name="T6" fmla="*/ 2147483646 w 443"/>
              <a:gd name="T7" fmla="*/ 2147483646 h 232"/>
              <a:gd name="T8" fmla="*/ 2147483646 w 443"/>
              <a:gd name="T9" fmla="*/ 2147483646 h 232"/>
              <a:gd name="T10" fmla="*/ 2147483646 w 443"/>
              <a:gd name="T11" fmla="*/ 2147483646 h 232"/>
              <a:gd name="T12" fmla="*/ 2147483646 w 443"/>
              <a:gd name="T13" fmla="*/ 0 h 232"/>
              <a:gd name="T14" fmla="*/ 2147483646 w 443"/>
              <a:gd name="T15" fmla="*/ 2147483646 h 232"/>
              <a:gd name="T16" fmla="*/ 2147483646 w 443"/>
              <a:gd name="T17" fmla="*/ 2147483646 h 232"/>
              <a:gd name="T18" fmla="*/ 2147483646 w 443"/>
              <a:gd name="T19" fmla="*/ 2147483646 h 232"/>
              <a:gd name="T20" fmla="*/ 2147483646 w 443"/>
              <a:gd name="T21" fmla="*/ 2147483646 h 232"/>
              <a:gd name="T22" fmla="*/ 2147483646 w 443"/>
              <a:gd name="T23" fmla="*/ 2147483646 h 232"/>
              <a:gd name="T24" fmla="*/ 2147483646 w 443"/>
              <a:gd name="T25" fmla="*/ 2147483646 h 232"/>
              <a:gd name="T26" fmla="*/ 2147483646 w 443"/>
              <a:gd name="T27" fmla="*/ 2147483646 h 232"/>
              <a:gd name="T28" fmla="*/ 2147483646 w 443"/>
              <a:gd name="T29" fmla="*/ 2147483646 h 232"/>
              <a:gd name="T30" fmla="*/ 0 w 443"/>
              <a:gd name="T31" fmla="*/ 2147483646 h 232"/>
              <a:gd name="T32" fmla="*/ 2147483646 w 443"/>
              <a:gd name="T33" fmla="*/ 2147483646 h 232"/>
              <a:gd name="T34" fmla="*/ 2147483646 w 443"/>
              <a:gd name="T35" fmla="*/ 2147483646 h 232"/>
              <a:gd name="T36" fmla="*/ 2147483646 w 443"/>
              <a:gd name="T37" fmla="*/ 2147483646 h 232"/>
              <a:gd name="T38" fmla="*/ 2147483646 w 443"/>
              <a:gd name="T39" fmla="*/ 2147483646 h 232"/>
              <a:gd name="T40" fmla="*/ 2147483646 w 443"/>
              <a:gd name="T41" fmla="*/ 2147483646 h 232"/>
              <a:gd name="T42" fmla="*/ 2147483646 w 443"/>
              <a:gd name="T43" fmla="*/ 2147483646 h 232"/>
              <a:gd name="T44" fmla="*/ 2147483646 w 443"/>
              <a:gd name="T45" fmla="*/ 2147483646 h 232"/>
              <a:gd name="T46" fmla="*/ 2147483646 w 443"/>
              <a:gd name="T47" fmla="*/ 2147483646 h 232"/>
              <a:gd name="T48" fmla="*/ 2147483646 w 443"/>
              <a:gd name="T49" fmla="*/ 2147483646 h 232"/>
              <a:gd name="T50" fmla="*/ 2147483646 w 443"/>
              <a:gd name="T51" fmla="*/ 2147483646 h 232"/>
              <a:gd name="T52" fmla="*/ 2147483646 w 443"/>
              <a:gd name="T53" fmla="*/ 2147483646 h 232"/>
              <a:gd name="T54" fmla="*/ 2147483646 w 443"/>
              <a:gd name="T55" fmla="*/ 2147483646 h 232"/>
              <a:gd name="T56" fmla="*/ 2147483646 w 443"/>
              <a:gd name="T57" fmla="*/ 2147483646 h 232"/>
              <a:gd name="T58" fmla="*/ 2147483646 w 443"/>
              <a:gd name="T59" fmla="*/ 2147483646 h 232"/>
              <a:gd name="T60" fmla="*/ 2147483646 w 443"/>
              <a:gd name="T61" fmla="*/ 2147483646 h 232"/>
              <a:gd name="T62" fmla="*/ 2147483646 w 443"/>
              <a:gd name="T63" fmla="*/ 2147483646 h 232"/>
              <a:gd name="T64" fmla="*/ 2147483646 w 443"/>
              <a:gd name="T65" fmla="*/ 2147483646 h 232"/>
              <a:gd name="T66" fmla="*/ 2147483646 w 443"/>
              <a:gd name="T67" fmla="*/ 2147483646 h 232"/>
              <a:gd name="T68" fmla="*/ 2147483646 w 443"/>
              <a:gd name="T69" fmla="*/ 2147483646 h 232"/>
              <a:gd name="T70" fmla="*/ 2147483646 w 443"/>
              <a:gd name="T71" fmla="*/ 2147483646 h 232"/>
              <a:gd name="T72" fmla="*/ 2147483646 w 443"/>
              <a:gd name="T73" fmla="*/ 2147483646 h 232"/>
              <a:gd name="T74" fmla="*/ 2147483646 w 443"/>
              <a:gd name="T75" fmla="*/ 2147483646 h 232"/>
              <a:gd name="T76" fmla="*/ 2147483646 w 443"/>
              <a:gd name="T77" fmla="*/ 2147483646 h 232"/>
              <a:gd name="T78" fmla="*/ 2147483646 w 443"/>
              <a:gd name="T79" fmla="*/ 2147483646 h 232"/>
              <a:gd name="T80" fmla="*/ 2147483646 w 443"/>
              <a:gd name="T81" fmla="*/ 2147483646 h 232"/>
              <a:gd name="T82" fmla="*/ 2147483646 w 443"/>
              <a:gd name="T83" fmla="*/ 2147483646 h 232"/>
              <a:gd name="T84" fmla="*/ 2147483646 w 443"/>
              <a:gd name="T85" fmla="*/ 2147483646 h 232"/>
              <a:gd name="T86" fmla="*/ 2147483646 w 443"/>
              <a:gd name="T87" fmla="*/ 2147483646 h 232"/>
              <a:gd name="T88" fmla="*/ 2147483646 w 443"/>
              <a:gd name="T89" fmla="*/ 2147483646 h 232"/>
              <a:gd name="T90" fmla="*/ 2147483646 w 443"/>
              <a:gd name="T91" fmla="*/ 2147483646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8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8" grpId="0"/>
      <p:bldP spid="49" grpId="0"/>
      <p:bldP spid="50" grpId="0"/>
      <p:bldP spid="51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49275" y="4125913"/>
            <a:ext cx="11093450" cy="1347787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SubTitle_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189163" y="3349625"/>
            <a:ext cx="1390650" cy="1393825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MH_SubTitle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330700" y="3586163"/>
            <a:ext cx="1390650" cy="1392237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MH_SubTitle_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8610600" y="3349625"/>
            <a:ext cx="1392238" cy="1393825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MH_SubTitle_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465888" y="3573463"/>
            <a:ext cx="1393825" cy="1392237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2155825" y="1998663"/>
            <a:ext cx="1550988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12" name="MH_SubTitle_1"/>
          <p:cNvSpPr txBox="1">
            <a:spLocks noChangeArrowheads="1"/>
          </p:cNvSpPr>
          <p:nvPr/>
        </p:nvSpPr>
        <p:spPr bwMode="auto">
          <a:xfrm>
            <a:off x="4278313" y="2176463"/>
            <a:ext cx="15494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13" name="MH_SubTitle_1"/>
          <p:cNvSpPr txBox="1">
            <a:spLocks noChangeArrowheads="1"/>
          </p:cNvSpPr>
          <p:nvPr/>
        </p:nvSpPr>
        <p:spPr bwMode="auto">
          <a:xfrm>
            <a:off x="6392863" y="2190750"/>
            <a:ext cx="1550987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8426450" y="2071688"/>
            <a:ext cx="15509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</p:spTree>
    <p:extLst>
      <p:ext uri="{BB962C8B-B14F-4D97-AF65-F5344CB8AC3E}">
        <p14:creationId xmlns:p14="http://schemas.microsoft.com/office/powerpoint/2010/main" val="247293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>
              <a:spLocks/>
            </p:cNvSpPr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>
                <a:spLocks/>
              </p:cNvSpPr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>
                <a:spLocks/>
              </p:cNvSpPr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>
                <a:spLocks/>
              </p:cNvSpPr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>
                <a:spLocks/>
              </p:cNvSpPr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>
                <a:spLocks/>
              </p:cNvSpPr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>
                <a:spLocks/>
              </p:cNvSpPr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>
                <a:spLocks/>
              </p:cNvSpPr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>
                <a:spLocks/>
              </p:cNvSpPr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>
                <a:spLocks/>
              </p:cNvSpPr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>
                <a:spLocks/>
              </p:cNvSpPr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>
                <a:spLocks/>
              </p:cNvSpPr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>
                <a:spLocks/>
              </p:cNvSpPr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>
                <a:spLocks/>
              </p:cNvSpPr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>
                <a:spLocks/>
              </p:cNvSpPr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>
                <a:spLocks/>
              </p:cNvSpPr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>
                <a:spLocks/>
              </p:cNvSpPr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>
                <a:spLocks/>
              </p:cNvSpPr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>
                <a:spLocks/>
              </p:cNvSpPr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>
                <a:spLocks/>
              </p:cNvSpPr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>
                <a:spLocks/>
              </p:cNvSpPr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>
                <a:spLocks/>
              </p:cNvSpPr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>
                <a:spLocks/>
              </p:cNvSpPr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>
                <a:spLocks/>
              </p:cNvSpPr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>
                <a:spLocks/>
              </p:cNvSpPr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>
                <a:spLocks/>
              </p:cNvSpPr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>
                <a:spLocks/>
              </p:cNvSpPr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>
                <a:spLocks/>
              </p:cNvSpPr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>
                <a:spLocks/>
              </p:cNvSpPr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>
                <a:spLocks/>
              </p:cNvSpPr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>
                <a:spLocks/>
              </p:cNvSpPr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>
                <a:spLocks/>
              </p:cNvSpPr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>
                <a:spLocks/>
              </p:cNvSpPr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>
                <a:spLocks/>
              </p:cNvSpPr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>
                <a:spLocks/>
              </p:cNvSpPr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>
                <a:spLocks/>
              </p:cNvSpPr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>
                <a:spLocks/>
              </p:cNvSpPr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>
                <a:spLocks/>
              </p:cNvSpPr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>
                <a:spLocks/>
              </p:cNvSpPr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>
                <a:spLocks/>
              </p:cNvSpPr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>
                <a:spLocks/>
              </p:cNvSpPr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>
                <a:spLocks/>
              </p:cNvSpPr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>
                <a:spLocks/>
              </p:cNvSpPr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>
                <a:spLocks/>
              </p:cNvSpPr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>
                <a:spLocks/>
              </p:cNvSpPr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>
                <a:spLocks/>
              </p:cNvSpPr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>
                <a:spLocks/>
              </p:cNvSpPr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>
                <a:spLocks/>
              </p:cNvSpPr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>
                <a:spLocks/>
              </p:cNvSpPr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>
                <a:spLocks/>
              </p:cNvSpPr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>
                <a:spLocks/>
              </p:cNvSpPr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>
                <a:spLocks/>
              </p:cNvSpPr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>
                <a:spLocks/>
              </p:cNvSpPr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>
                <a:spLocks/>
              </p:cNvSpPr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>
                <a:spLocks/>
              </p:cNvSpPr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>
                <a:spLocks/>
              </p:cNvSpPr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>
                <a:spLocks/>
              </p:cNvSpPr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>
                <a:spLocks/>
              </p:cNvSpPr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>
                <a:spLocks/>
              </p:cNvSpPr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>
                <a:spLocks/>
              </p:cNvSpPr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>
                <a:spLocks/>
              </p:cNvSpPr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>
                <a:spLocks/>
              </p:cNvSpPr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>
                <a:spLocks/>
              </p:cNvSpPr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>
                <a:spLocks/>
              </p:cNvSpPr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>
                <a:spLocks/>
              </p:cNvSpPr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745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SubTitle_2"/>
          <p:cNvSpPr/>
          <p:nvPr/>
        </p:nvSpPr>
        <p:spPr>
          <a:xfrm>
            <a:off x="6332538" y="2044700"/>
            <a:ext cx="5080000" cy="1149350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3"/>
          <p:cNvSpPr/>
          <p:nvPr/>
        </p:nvSpPr>
        <p:spPr>
          <a:xfrm>
            <a:off x="6327775" y="2044700"/>
            <a:ext cx="771525" cy="1149350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1"/>
          <p:cNvSpPr/>
          <p:nvPr/>
        </p:nvSpPr>
        <p:spPr>
          <a:xfrm flipH="1">
            <a:off x="755650" y="2044700"/>
            <a:ext cx="5080000" cy="1149350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MH_Other_6"/>
          <p:cNvSpPr/>
          <p:nvPr/>
        </p:nvSpPr>
        <p:spPr>
          <a:xfrm flipH="1">
            <a:off x="5070475" y="2044700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4"/>
          <p:cNvSpPr/>
          <p:nvPr/>
        </p:nvSpPr>
        <p:spPr>
          <a:xfrm>
            <a:off x="6332538" y="4143375"/>
            <a:ext cx="5080000" cy="1158875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MH_Other_9"/>
          <p:cNvSpPr/>
          <p:nvPr/>
        </p:nvSpPr>
        <p:spPr>
          <a:xfrm>
            <a:off x="6327775" y="4143375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SubTitle_3"/>
          <p:cNvSpPr/>
          <p:nvPr/>
        </p:nvSpPr>
        <p:spPr>
          <a:xfrm flipH="1">
            <a:off x="755650" y="4143375"/>
            <a:ext cx="5080000" cy="1158875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MH_Other_12"/>
          <p:cNvSpPr/>
          <p:nvPr/>
        </p:nvSpPr>
        <p:spPr>
          <a:xfrm flipH="1">
            <a:off x="5070475" y="4143375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6075" y="2073275"/>
            <a:ext cx="363378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</a:t>
            </a: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064375" y="20859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</a:t>
            </a: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16075" y="41941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</a:t>
            </a: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064375" y="4194175"/>
            <a:ext cx="363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</a:t>
            </a:r>
            <a:r>
              <a:rPr lang="zh-CN" altLang="en-US" sz="1600" kern="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94664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Other_9"/>
          <p:cNvSpPr/>
          <p:nvPr>
            <p:custDataLst>
              <p:tags r:id="rId3"/>
            </p:custDataLst>
          </p:nvPr>
        </p:nvSpPr>
        <p:spPr>
          <a:xfrm>
            <a:off x="2767013" y="20383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Other_10"/>
          <p:cNvSpPr/>
          <p:nvPr>
            <p:custDataLst>
              <p:tags r:id="rId4"/>
            </p:custDataLst>
          </p:nvPr>
        </p:nvSpPr>
        <p:spPr>
          <a:xfrm>
            <a:off x="2767013" y="29654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Other_11"/>
          <p:cNvSpPr/>
          <p:nvPr>
            <p:custDataLst>
              <p:tags r:id="rId5"/>
            </p:custDataLst>
          </p:nvPr>
        </p:nvSpPr>
        <p:spPr>
          <a:xfrm>
            <a:off x="2767013" y="3892550"/>
            <a:ext cx="2108200" cy="654050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MH_Other_12"/>
          <p:cNvSpPr/>
          <p:nvPr>
            <p:custDataLst>
              <p:tags r:id="rId6"/>
            </p:custDataLst>
          </p:nvPr>
        </p:nvSpPr>
        <p:spPr>
          <a:xfrm>
            <a:off x="2767013" y="4818063"/>
            <a:ext cx="2108200" cy="655637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725613" y="2038350"/>
            <a:ext cx="1990725" cy="655638"/>
            <a:chOff x="1725709" y="2037977"/>
            <a:chExt cx="1990726" cy="655638"/>
          </a:xfrm>
        </p:grpSpPr>
        <p:sp>
          <p:nvSpPr>
            <p:cNvPr id="11" name="MH_Other_1"/>
            <p:cNvSpPr/>
            <p:nvPr>
              <p:custDataLst>
                <p:tags r:id="rId16"/>
              </p:custDataLst>
            </p:nvPr>
          </p:nvSpPr>
          <p:spPr>
            <a:xfrm flipV="1">
              <a:off x="3605310" y="25920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17"/>
              </p:custDataLst>
            </p:nvPr>
          </p:nvSpPr>
          <p:spPr>
            <a:xfrm>
              <a:off x="3605310" y="20379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1725709" y="2037977"/>
              <a:ext cx="1879601" cy="655638"/>
            </a:xfrm>
            <a:prstGeom prst="rect">
              <a:avLst/>
            </a:prstGeom>
            <a:solidFill>
              <a:schemeClr val="accent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725613" y="2965450"/>
            <a:ext cx="1990725" cy="655638"/>
            <a:chOff x="1725709" y="2965077"/>
            <a:chExt cx="1990726" cy="655638"/>
          </a:xfrm>
        </p:grpSpPr>
        <p:sp>
          <p:nvSpPr>
            <p:cNvPr id="15" name="MH_Other_3"/>
            <p:cNvSpPr/>
            <p:nvPr>
              <p:custDataLst>
                <p:tags r:id="rId13"/>
              </p:custDataLst>
            </p:nvPr>
          </p:nvSpPr>
          <p:spPr>
            <a:xfrm flipV="1">
              <a:off x="3605310" y="35191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MH_Other_4"/>
            <p:cNvSpPr/>
            <p:nvPr>
              <p:custDataLst>
                <p:tags r:id="rId14"/>
              </p:custDataLst>
            </p:nvPr>
          </p:nvSpPr>
          <p:spPr>
            <a:xfrm>
              <a:off x="3605310" y="29650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15"/>
              </p:custDataLst>
            </p:nvPr>
          </p:nvSpPr>
          <p:spPr>
            <a:xfrm>
              <a:off x="1725709" y="2965077"/>
              <a:ext cx="1879601" cy="655638"/>
            </a:xfrm>
            <a:prstGeom prst="rect">
              <a:avLst/>
            </a:pr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725613" y="3892550"/>
            <a:ext cx="1990725" cy="654050"/>
            <a:chOff x="1725709" y="3892177"/>
            <a:chExt cx="1990726" cy="654050"/>
          </a:xfrm>
        </p:grpSpPr>
        <p:sp>
          <p:nvSpPr>
            <p:cNvPr id="19" name="MH_Other_5"/>
            <p:cNvSpPr/>
            <p:nvPr>
              <p:custDataLst>
                <p:tags r:id="rId10"/>
              </p:custDataLst>
            </p:nvPr>
          </p:nvSpPr>
          <p:spPr>
            <a:xfrm flipV="1">
              <a:off x="3605310" y="444462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MH_Other_6"/>
            <p:cNvSpPr/>
            <p:nvPr>
              <p:custDataLst>
                <p:tags r:id="rId11"/>
              </p:custDataLst>
            </p:nvPr>
          </p:nvSpPr>
          <p:spPr>
            <a:xfrm>
              <a:off x="3605310" y="3892177"/>
              <a:ext cx="111125" cy="100013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MH_SubTitle_3"/>
            <p:cNvSpPr/>
            <p:nvPr>
              <p:custDataLst>
                <p:tags r:id="rId12"/>
              </p:custDataLst>
            </p:nvPr>
          </p:nvSpPr>
          <p:spPr>
            <a:xfrm>
              <a:off x="1725709" y="3892177"/>
              <a:ext cx="1879601" cy="654050"/>
            </a:xfrm>
            <a:prstGeom prst="rect">
              <a:avLst/>
            </a:prstGeom>
            <a:solidFill>
              <a:schemeClr val="accent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725613" y="4818063"/>
            <a:ext cx="1990725" cy="655637"/>
            <a:chOff x="1725709" y="4817690"/>
            <a:chExt cx="1990726" cy="655638"/>
          </a:xfrm>
        </p:grpSpPr>
        <p:sp>
          <p:nvSpPr>
            <p:cNvPr id="23" name="MH_Other_7"/>
            <p:cNvSpPr/>
            <p:nvPr>
              <p:custDataLst>
                <p:tags r:id="rId7"/>
              </p:custDataLst>
            </p:nvPr>
          </p:nvSpPr>
          <p:spPr>
            <a:xfrm flipV="1">
              <a:off x="3605310" y="5371728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MH_Other_8"/>
            <p:cNvSpPr/>
            <p:nvPr>
              <p:custDataLst>
                <p:tags r:id="rId8"/>
              </p:custDataLst>
            </p:nvPr>
          </p:nvSpPr>
          <p:spPr>
            <a:xfrm>
              <a:off x="3605310" y="4817690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MH_SubTitle_4"/>
            <p:cNvSpPr/>
            <p:nvPr>
              <p:custDataLst>
                <p:tags r:id="rId9"/>
              </p:custDataLst>
            </p:nvPr>
          </p:nvSpPr>
          <p:spPr>
            <a:xfrm>
              <a:off x="1725709" y="4817690"/>
              <a:ext cx="1879601" cy="655638"/>
            </a:xfrm>
            <a:prstGeom prst="rect">
              <a:avLst/>
            </a:prstGeom>
            <a:solidFill>
              <a:schemeClr val="accent2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959350" y="1827965"/>
            <a:ext cx="5797550" cy="105259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959350" y="2782846"/>
            <a:ext cx="5797550" cy="10525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59350" y="3684546"/>
            <a:ext cx="5797550" cy="1052596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959350" y="4619584"/>
            <a:ext cx="5797550" cy="105259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6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Text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5363" y="2911475"/>
            <a:ext cx="1514475" cy="16557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60838" y="2911475"/>
            <a:ext cx="1514475" cy="1655763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MH_Text_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78100" y="4635500"/>
            <a:ext cx="1514475" cy="165576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MH_Text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8100" y="1187450"/>
            <a:ext cx="1514475" cy="1655763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MH_Picture_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78100" y="2911475"/>
            <a:ext cx="1514475" cy="1655763"/>
          </a:xfrm>
          <a:prstGeom prst="rect">
            <a:avLst/>
          </a:prstGeom>
          <a:blipFill dpi="0" rotWithShape="1">
            <a:blip r:embed="rId13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5363" y="4635500"/>
            <a:ext cx="1514475" cy="1655763"/>
          </a:xfrm>
          <a:prstGeom prst="rect">
            <a:avLst/>
          </a:prstGeom>
          <a:blipFill dpi="0" rotWithShape="1">
            <a:blip r:embed="rId14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Picture_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60838" y="4635500"/>
            <a:ext cx="1514475" cy="1655763"/>
          </a:xfrm>
          <a:prstGeom prst="rect">
            <a:avLst/>
          </a:prstGeom>
          <a:blipFill dpi="0" rotWithShape="1">
            <a:blip r:embed="rId15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Picture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5363" y="1187450"/>
            <a:ext cx="1514475" cy="1655763"/>
          </a:xfrm>
          <a:prstGeom prst="rect">
            <a:avLst/>
          </a:prstGeom>
          <a:blipFill dpi="0" rotWithShape="1">
            <a:blip r:embed="rId16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Picture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60838" y="1187450"/>
            <a:ext cx="1514475" cy="1655763"/>
          </a:xfrm>
          <a:prstGeom prst="rect">
            <a:avLst/>
          </a:prstGeom>
          <a:blipFill dpi="0" rotWithShape="1">
            <a:blip r:embed="rId17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7369175" y="185102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52"/>
          <p:cNvSpPr>
            <a:spLocks noChangeArrowheads="1"/>
          </p:cNvSpPr>
          <p:nvPr/>
        </p:nvSpPr>
        <p:spPr bwMode="auto">
          <a:xfrm>
            <a:off x="7369175" y="2482850"/>
            <a:ext cx="382746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477125" y="2360613"/>
            <a:ext cx="252571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33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522788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721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39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85900"/>
            <a:ext cx="303053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2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4516438" y="1495425"/>
            <a:ext cx="3132137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8180388" y="14874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046163" y="3494088"/>
            <a:ext cx="3046412" cy="5159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7213" y="3494088"/>
            <a:ext cx="2989262" cy="515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22788" y="3494088"/>
            <a:ext cx="3135312" cy="515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65263" y="351790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矩形 48"/>
          <p:cNvSpPr>
            <a:spLocks noChangeArrowheads="1"/>
          </p:cNvSpPr>
          <p:nvPr/>
        </p:nvSpPr>
        <p:spPr bwMode="auto">
          <a:xfrm>
            <a:off x="5086350" y="35115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矩形 51"/>
          <p:cNvSpPr>
            <a:spLocks noChangeArrowheads="1"/>
          </p:cNvSpPr>
          <p:nvPr/>
        </p:nvSpPr>
        <p:spPr bwMode="auto">
          <a:xfrm>
            <a:off x="8639175" y="349408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矩形 54"/>
          <p:cNvSpPr>
            <a:spLocks noChangeArrowheads="1"/>
          </p:cNvSpPr>
          <p:nvPr/>
        </p:nvSpPr>
        <p:spPr bwMode="auto">
          <a:xfrm>
            <a:off x="1300163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矩形 54"/>
          <p:cNvSpPr>
            <a:spLocks noChangeArrowheads="1"/>
          </p:cNvSpPr>
          <p:nvPr/>
        </p:nvSpPr>
        <p:spPr bwMode="auto">
          <a:xfrm>
            <a:off x="4829175" y="4197350"/>
            <a:ext cx="25098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0" name="矩形 54"/>
          <p:cNvSpPr>
            <a:spLocks noChangeArrowheads="1"/>
          </p:cNvSpPr>
          <p:nvPr/>
        </p:nvSpPr>
        <p:spPr bwMode="auto">
          <a:xfrm>
            <a:off x="8447088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420409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>
              <a:spLocks/>
            </p:cNvSpPr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>
                <a:spLocks/>
              </p:cNvSpPr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>
                <a:spLocks/>
              </p:cNvSpPr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>
                <a:spLocks/>
              </p:cNvSpPr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>
                <a:spLocks/>
              </p:cNvSpPr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>
                <a:spLocks/>
              </p:cNvSpPr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>
                <a:spLocks/>
              </p:cNvSpPr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>
                <a:spLocks/>
              </p:cNvSpPr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>
                <a:spLocks/>
              </p:cNvSpPr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>
                <a:spLocks/>
              </p:cNvSpPr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>
                <a:spLocks/>
              </p:cNvSpPr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>
                <a:spLocks/>
              </p:cNvSpPr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>
                <a:spLocks/>
              </p:cNvSpPr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>
                <a:spLocks/>
              </p:cNvSpPr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>
                <a:spLocks/>
              </p:cNvSpPr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>
                <a:spLocks/>
              </p:cNvSpPr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>
                <a:spLocks/>
              </p:cNvSpPr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>
                <a:spLocks/>
              </p:cNvSpPr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>
                <a:spLocks/>
              </p:cNvSpPr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>
                <a:spLocks/>
              </p:cNvSpPr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>
                <a:spLocks/>
              </p:cNvSpPr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>
                <a:spLocks/>
              </p:cNvSpPr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>
                <a:spLocks/>
              </p:cNvSpPr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>
                <a:spLocks/>
              </p:cNvSpPr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>
                <a:spLocks/>
              </p:cNvSpPr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>
                <a:spLocks/>
              </p:cNvSpPr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>
                <a:spLocks/>
              </p:cNvSpPr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>
                <a:spLocks/>
              </p:cNvSpPr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>
                <a:spLocks/>
              </p:cNvSpPr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>
                <a:spLocks/>
              </p:cNvSpPr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>
                <a:spLocks/>
              </p:cNvSpPr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>
                <a:spLocks/>
              </p:cNvSpPr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>
                <a:spLocks/>
              </p:cNvSpPr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>
                <a:spLocks/>
              </p:cNvSpPr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>
                <a:spLocks/>
              </p:cNvSpPr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>
                <a:spLocks/>
              </p:cNvSpPr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>
                <a:spLocks/>
              </p:cNvSpPr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>
                <a:spLocks/>
              </p:cNvSpPr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>
                <a:spLocks/>
              </p:cNvSpPr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>
                <a:spLocks/>
              </p:cNvSpPr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>
                <a:spLocks/>
              </p:cNvSpPr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>
                <a:spLocks/>
              </p:cNvSpPr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>
                <a:spLocks/>
              </p:cNvSpPr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>
                <a:spLocks/>
              </p:cNvSpPr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>
                <a:spLocks/>
              </p:cNvSpPr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>
                <a:spLocks/>
              </p:cNvSpPr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>
                <a:spLocks/>
              </p:cNvSpPr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>
                <a:spLocks/>
              </p:cNvSpPr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>
                <a:spLocks/>
              </p:cNvSpPr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>
                <a:spLocks/>
              </p:cNvSpPr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>
                <a:spLocks/>
              </p:cNvSpPr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>
                <a:spLocks/>
              </p:cNvSpPr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>
                <a:spLocks/>
              </p:cNvSpPr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>
                <a:spLocks/>
              </p:cNvSpPr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>
                <a:spLocks/>
              </p:cNvSpPr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>
                <a:spLocks/>
              </p:cNvSpPr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>
                <a:spLocks/>
              </p:cNvSpPr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>
                <a:spLocks/>
              </p:cNvSpPr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>
                <a:spLocks/>
              </p:cNvSpPr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>
                <a:spLocks/>
              </p:cNvSpPr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>
                <a:spLocks/>
              </p:cNvSpPr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>
                <a:spLocks/>
              </p:cNvSpPr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>
                <a:spLocks/>
              </p:cNvSpPr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>
                <a:spLocks/>
              </p:cNvSpPr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>
                <a:spLocks/>
              </p:cNvSpPr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875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632212" y="521017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632212" y="385762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6625862" y="2522538"/>
            <a:ext cx="4513262" cy="900113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6643325" y="1130301"/>
            <a:ext cx="4513262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464438" y="1347673"/>
            <a:ext cx="373063" cy="454026"/>
            <a:chOff x="5969001" y="1333500"/>
            <a:chExt cx="373063" cy="454026"/>
          </a:xfrm>
          <a:solidFill>
            <a:schemeClr val="bg1"/>
          </a:solidFill>
        </p:grpSpPr>
        <p:sp>
          <p:nvSpPr>
            <p:cNvPr id="11" name="Oval 17"/>
            <p:cNvSpPr>
              <a:spLocks noChangeArrowheads="1"/>
            </p:cNvSpPr>
            <p:nvPr/>
          </p:nvSpPr>
          <p:spPr bwMode="auto">
            <a:xfrm>
              <a:off x="6065838" y="1333500"/>
              <a:ext cx="169863" cy="223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5969001" y="1566863"/>
              <a:ext cx="373063" cy="220663"/>
            </a:xfrm>
            <a:custGeom>
              <a:avLst/>
              <a:gdLst>
                <a:gd name="T0" fmla="*/ 58 w 88"/>
                <a:gd name="T1" fmla="*/ 0 h 52"/>
                <a:gd name="T2" fmla="*/ 48 w 88"/>
                <a:gd name="T3" fmla="*/ 17 h 52"/>
                <a:gd name="T4" fmla="*/ 48 w 88"/>
                <a:gd name="T5" fmla="*/ 17 h 52"/>
                <a:gd name="T6" fmla="*/ 48 w 88"/>
                <a:gd name="T7" fmla="*/ 3 h 52"/>
                <a:gd name="T8" fmla="*/ 49 w 88"/>
                <a:gd name="T9" fmla="*/ 2 h 52"/>
                <a:gd name="T10" fmla="*/ 44 w 88"/>
                <a:gd name="T11" fmla="*/ 0 h 52"/>
                <a:gd name="T12" fmla="*/ 39 w 88"/>
                <a:gd name="T13" fmla="*/ 2 h 52"/>
                <a:gd name="T14" fmla="*/ 41 w 88"/>
                <a:gd name="T15" fmla="*/ 3 h 52"/>
                <a:gd name="T16" fmla="*/ 41 w 88"/>
                <a:gd name="T17" fmla="*/ 17 h 52"/>
                <a:gd name="T18" fmla="*/ 39 w 88"/>
                <a:gd name="T19" fmla="*/ 17 h 52"/>
                <a:gd name="T20" fmla="*/ 30 w 88"/>
                <a:gd name="T21" fmla="*/ 0 h 52"/>
                <a:gd name="T22" fmla="*/ 0 w 88"/>
                <a:gd name="T23" fmla="*/ 22 h 52"/>
                <a:gd name="T24" fmla="*/ 0 w 88"/>
                <a:gd name="T25" fmla="*/ 22 h 52"/>
                <a:gd name="T26" fmla="*/ 0 w 88"/>
                <a:gd name="T27" fmla="*/ 52 h 52"/>
                <a:gd name="T28" fmla="*/ 88 w 88"/>
                <a:gd name="T29" fmla="*/ 52 h 52"/>
                <a:gd name="T30" fmla="*/ 88 w 88"/>
                <a:gd name="T31" fmla="*/ 22 h 52"/>
                <a:gd name="T32" fmla="*/ 88 w 88"/>
                <a:gd name="T33" fmla="*/ 22 h 52"/>
                <a:gd name="T34" fmla="*/ 58 w 88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52">
                  <a:moveTo>
                    <a:pt x="58" y="0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9" y="2"/>
                  </a:cubicBezTo>
                  <a:cubicBezTo>
                    <a:pt x="49" y="1"/>
                    <a:pt x="47" y="0"/>
                    <a:pt x="44" y="0"/>
                  </a:cubicBezTo>
                  <a:cubicBezTo>
                    <a:pt x="41" y="0"/>
                    <a:pt x="39" y="1"/>
                    <a:pt x="39" y="2"/>
                  </a:cubicBezTo>
                  <a:cubicBezTo>
                    <a:pt x="39" y="2"/>
                    <a:pt x="40" y="3"/>
                    <a:pt x="41" y="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3"/>
                    <a:pt x="3" y="1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5" y="12"/>
                    <a:pt x="7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48081" y="2709748"/>
            <a:ext cx="360363" cy="496888"/>
            <a:chOff x="5489576" y="2695575"/>
            <a:chExt cx="360363" cy="496888"/>
          </a:xfrm>
          <a:solidFill>
            <a:schemeClr val="bg1"/>
          </a:solidFill>
        </p:grpSpPr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5489576" y="2959100"/>
              <a:ext cx="93663" cy="233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5624513" y="2911475"/>
              <a:ext cx="93663" cy="280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5756276" y="2852738"/>
              <a:ext cx="93663" cy="339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5489576" y="2763838"/>
              <a:ext cx="309563" cy="173038"/>
            </a:xfrm>
            <a:custGeom>
              <a:avLst/>
              <a:gdLst>
                <a:gd name="T0" fmla="*/ 0 w 73"/>
                <a:gd name="T1" fmla="*/ 41 h 41"/>
                <a:gd name="T2" fmla="*/ 0 w 73"/>
                <a:gd name="T3" fmla="*/ 37 h 41"/>
                <a:gd name="T4" fmla="*/ 71 w 73"/>
                <a:gd name="T5" fmla="*/ 0 h 41"/>
                <a:gd name="T6" fmla="*/ 73 w 73"/>
                <a:gd name="T7" fmla="*/ 3 h 41"/>
                <a:gd name="T8" fmla="*/ 0 w 7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1">
                  <a:moveTo>
                    <a:pt x="0" y="4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0" y="37"/>
                    <a:pt x="71" y="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41" y="40"/>
                    <a:pt x="0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5713413" y="2695575"/>
              <a:ext cx="136525" cy="147638"/>
            </a:xfrm>
            <a:custGeom>
              <a:avLst/>
              <a:gdLst>
                <a:gd name="T0" fmla="*/ 32 w 32"/>
                <a:gd name="T1" fmla="*/ 0 h 35"/>
                <a:gd name="T2" fmla="*/ 27 w 32"/>
                <a:gd name="T3" fmla="*/ 35 h 35"/>
                <a:gd name="T4" fmla="*/ 17 w 32"/>
                <a:gd name="T5" fmla="*/ 20 h 35"/>
                <a:gd name="T6" fmla="*/ 0 w 32"/>
                <a:gd name="T7" fmla="*/ 15 h 35"/>
                <a:gd name="T8" fmla="*/ 32 w 3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cubicBezTo>
                    <a:pt x="29" y="10"/>
                    <a:pt x="27" y="25"/>
                    <a:pt x="27" y="3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2"/>
                    <a:pt x="23" y="6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06523" y="4029469"/>
            <a:ext cx="454026" cy="581025"/>
            <a:chOff x="4954588" y="4040188"/>
            <a:chExt cx="454026" cy="581025"/>
          </a:xfrm>
          <a:solidFill>
            <a:schemeClr val="bg1"/>
          </a:solidFill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5018088" y="4146550"/>
              <a:ext cx="309563" cy="373063"/>
            </a:xfrm>
            <a:custGeom>
              <a:avLst/>
              <a:gdLst>
                <a:gd name="T0" fmla="*/ 56 w 73"/>
                <a:gd name="T1" fmla="*/ 88 h 88"/>
                <a:gd name="T2" fmla="*/ 18 w 73"/>
                <a:gd name="T3" fmla="*/ 88 h 88"/>
                <a:gd name="T4" fmla="*/ 18 w 73"/>
                <a:gd name="T5" fmla="*/ 68 h 88"/>
                <a:gd name="T6" fmla="*/ 0 w 73"/>
                <a:gd name="T7" fmla="*/ 36 h 88"/>
                <a:gd name="T8" fmla="*/ 37 w 73"/>
                <a:gd name="T9" fmla="*/ 0 h 88"/>
                <a:gd name="T10" fmla="*/ 73 w 73"/>
                <a:gd name="T11" fmla="*/ 36 h 88"/>
                <a:gd name="T12" fmla="*/ 56 w 73"/>
                <a:gd name="T13" fmla="*/ 68 h 88"/>
                <a:gd name="T14" fmla="*/ 56 w 73"/>
                <a:gd name="T15" fmla="*/ 88 h 88"/>
                <a:gd name="T16" fmla="*/ 23 w 73"/>
                <a:gd name="T17" fmla="*/ 83 h 88"/>
                <a:gd name="T18" fmla="*/ 51 w 73"/>
                <a:gd name="T19" fmla="*/ 83 h 88"/>
                <a:gd name="T20" fmla="*/ 51 w 73"/>
                <a:gd name="T21" fmla="*/ 65 h 88"/>
                <a:gd name="T22" fmla="*/ 52 w 73"/>
                <a:gd name="T23" fmla="*/ 64 h 88"/>
                <a:gd name="T24" fmla="*/ 69 w 73"/>
                <a:gd name="T25" fmla="*/ 36 h 88"/>
                <a:gd name="T26" fmla="*/ 37 w 73"/>
                <a:gd name="T27" fmla="*/ 4 h 88"/>
                <a:gd name="T28" fmla="*/ 5 w 73"/>
                <a:gd name="T29" fmla="*/ 36 h 88"/>
                <a:gd name="T30" fmla="*/ 21 w 73"/>
                <a:gd name="T31" fmla="*/ 64 h 88"/>
                <a:gd name="T32" fmla="*/ 23 w 73"/>
                <a:gd name="T33" fmla="*/ 65 h 88"/>
                <a:gd name="T34" fmla="*/ 23 w 73"/>
                <a:gd name="T3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88">
                  <a:moveTo>
                    <a:pt x="56" y="88"/>
                  </a:moveTo>
                  <a:cubicBezTo>
                    <a:pt x="18" y="88"/>
                    <a:pt x="18" y="88"/>
                    <a:pt x="18" y="8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7" y="61"/>
                    <a:pt x="0" y="49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49"/>
                    <a:pt x="67" y="61"/>
                    <a:pt x="56" y="68"/>
                  </a:cubicBezTo>
                  <a:lnTo>
                    <a:pt x="56" y="88"/>
                  </a:lnTo>
                  <a:close/>
                  <a:moveTo>
                    <a:pt x="23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9"/>
                    <a:pt x="69" y="48"/>
                    <a:pt x="69" y="36"/>
                  </a:cubicBezTo>
                  <a:cubicBezTo>
                    <a:pt x="69" y="19"/>
                    <a:pt x="54" y="4"/>
                    <a:pt x="37" y="4"/>
                  </a:cubicBezTo>
                  <a:cubicBezTo>
                    <a:pt x="19" y="4"/>
                    <a:pt x="5" y="19"/>
                    <a:pt x="5" y="36"/>
                  </a:cubicBezTo>
                  <a:cubicBezTo>
                    <a:pt x="5" y="48"/>
                    <a:pt x="11" y="59"/>
                    <a:pt x="21" y="64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5094288" y="4524375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5094288" y="4554538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5137151" y="4570413"/>
              <a:ext cx="76200" cy="42863"/>
            </a:xfrm>
            <a:custGeom>
              <a:avLst/>
              <a:gdLst>
                <a:gd name="T0" fmla="*/ 18 w 18"/>
                <a:gd name="T1" fmla="*/ 3 h 10"/>
                <a:gd name="T2" fmla="*/ 9 w 18"/>
                <a:gd name="T3" fmla="*/ 10 h 10"/>
                <a:gd name="T4" fmla="*/ 0 w 18"/>
                <a:gd name="T5" fmla="*/ 3 h 10"/>
                <a:gd name="T6" fmla="*/ 1 w 18"/>
                <a:gd name="T7" fmla="*/ 0 h 10"/>
                <a:gd name="T8" fmla="*/ 17 w 18"/>
                <a:gd name="T9" fmla="*/ 0 h 10"/>
                <a:gd name="T10" fmla="*/ 18 w 1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3"/>
                  </a:moveTo>
                  <a:cubicBezTo>
                    <a:pt x="18" y="7"/>
                    <a:pt x="14" y="10"/>
                    <a:pt x="9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5132388" y="4567238"/>
              <a:ext cx="85725" cy="53975"/>
            </a:xfrm>
            <a:custGeom>
              <a:avLst/>
              <a:gdLst>
                <a:gd name="T0" fmla="*/ 10 w 20"/>
                <a:gd name="T1" fmla="*/ 13 h 13"/>
                <a:gd name="T2" fmla="*/ 0 w 20"/>
                <a:gd name="T3" fmla="*/ 4 h 13"/>
                <a:gd name="T4" fmla="*/ 1 w 20"/>
                <a:gd name="T5" fmla="*/ 0 h 13"/>
                <a:gd name="T6" fmla="*/ 1 w 20"/>
                <a:gd name="T7" fmla="*/ 0 h 13"/>
                <a:gd name="T8" fmla="*/ 19 w 20"/>
                <a:gd name="T9" fmla="*/ 0 h 13"/>
                <a:gd name="T10" fmla="*/ 19 w 20"/>
                <a:gd name="T11" fmla="*/ 0 h 13"/>
                <a:gd name="T12" fmla="*/ 20 w 20"/>
                <a:gd name="T13" fmla="*/ 4 h 13"/>
                <a:gd name="T14" fmla="*/ 10 w 20"/>
                <a:gd name="T15" fmla="*/ 13 h 13"/>
                <a:gd name="T16" fmla="*/ 3 w 20"/>
                <a:gd name="T17" fmla="*/ 3 h 13"/>
                <a:gd name="T18" fmla="*/ 3 w 20"/>
                <a:gd name="T19" fmla="*/ 4 h 13"/>
                <a:gd name="T20" fmla="*/ 10 w 20"/>
                <a:gd name="T21" fmla="*/ 10 h 13"/>
                <a:gd name="T22" fmla="*/ 17 w 20"/>
                <a:gd name="T23" fmla="*/ 4 h 13"/>
                <a:gd name="T24" fmla="*/ 17 w 20"/>
                <a:gd name="T25" fmla="*/ 3 h 13"/>
                <a:gd name="T26" fmla="*/ 3 w 20"/>
                <a:gd name="T2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3">
                  <a:moveTo>
                    <a:pt x="10" y="13"/>
                  </a:moveTo>
                  <a:cubicBezTo>
                    <a:pt x="4" y="13"/>
                    <a:pt x="0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20" y="9"/>
                    <a:pt x="16" y="13"/>
                    <a:pt x="10" y="13"/>
                  </a:cubicBezTo>
                  <a:close/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7"/>
                    <a:pt x="6" y="10"/>
                    <a:pt x="10" y="10"/>
                  </a:cubicBezTo>
                  <a:cubicBezTo>
                    <a:pt x="14" y="10"/>
                    <a:pt x="17" y="7"/>
                    <a:pt x="17" y="4"/>
                  </a:cubicBezTo>
                  <a:cubicBezTo>
                    <a:pt x="17" y="4"/>
                    <a:pt x="17" y="3"/>
                    <a:pt x="17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5195888" y="4176713"/>
              <a:ext cx="103188" cy="182563"/>
            </a:xfrm>
            <a:custGeom>
              <a:avLst/>
              <a:gdLst>
                <a:gd name="T0" fmla="*/ 19 w 24"/>
                <a:gd name="T1" fmla="*/ 43 h 43"/>
                <a:gd name="T2" fmla="*/ 15 w 24"/>
                <a:gd name="T3" fmla="*/ 43 h 43"/>
                <a:gd name="T4" fmla="*/ 0 w 24"/>
                <a:gd name="T5" fmla="*/ 3 h 43"/>
                <a:gd name="T6" fmla="*/ 1 w 24"/>
                <a:gd name="T7" fmla="*/ 0 h 43"/>
                <a:gd name="T8" fmla="*/ 19 w 2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19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20" y="1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4" y="11"/>
                    <a:pt x="1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5327651" y="4176713"/>
              <a:ext cx="80963" cy="46038"/>
            </a:xfrm>
            <a:custGeom>
              <a:avLst/>
              <a:gdLst>
                <a:gd name="T0" fmla="*/ 3 w 51"/>
                <a:gd name="T1" fmla="*/ 29 h 29"/>
                <a:gd name="T2" fmla="*/ 0 w 51"/>
                <a:gd name="T3" fmla="*/ 24 h 29"/>
                <a:gd name="T4" fmla="*/ 48 w 51"/>
                <a:gd name="T5" fmla="*/ 0 h 29"/>
                <a:gd name="T6" fmla="*/ 51 w 51"/>
                <a:gd name="T7" fmla="*/ 8 h 29"/>
                <a:gd name="T8" fmla="*/ 3 w 5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3" y="29"/>
                  </a:moveTo>
                  <a:lnTo>
                    <a:pt x="0" y="24"/>
                  </a:lnTo>
                  <a:lnTo>
                    <a:pt x="48" y="0"/>
                  </a:lnTo>
                  <a:lnTo>
                    <a:pt x="51" y="8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5281613" y="4090988"/>
              <a:ext cx="63500" cy="73025"/>
            </a:xfrm>
            <a:custGeom>
              <a:avLst/>
              <a:gdLst>
                <a:gd name="T0" fmla="*/ 5 w 40"/>
                <a:gd name="T1" fmla="*/ 46 h 46"/>
                <a:gd name="T2" fmla="*/ 0 w 40"/>
                <a:gd name="T3" fmla="*/ 40 h 46"/>
                <a:gd name="T4" fmla="*/ 35 w 40"/>
                <a:gd name="T5" fmla="*/ 0 h 46"/>
                <a:gd name="T6" fmla="*/ 40 w 40"/>
                <a:gd name="T7" fmla="*/ 6 h 46"/>
                <a:gd name="T8" fmla="*/ 5 w 4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5" y="46"/>
                  </a:moveTo>
                  <a:lnTo>
                    <a:pt x="0" y="40"/>
                  </a:lnTo>
                  <a:lnTo>
                    <a:pt x="35" y="0"/>
                  </a:lnTo>
                  <a:lnTo>
                    <a:pt x="40" y="6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5213351" y="4044950"/>
              <a:ext cx="34925" cy="84138"/>
            </a:xfrm>
            <a:custGeom>
              <a:avLst/>
              <a:gdLst>
                <a:gd name="T0" fmla="*/ 8 w 22"/>
                <a:gd name="T1" fmla="*/ 53 h 53"/>
                <a:gd name="T2" fmla="*/ 0 w 22"/>
                <a:gd name="T3" fmla="*/ 51 h 53"/>
                <a:gd name="T4" fmla="*/ 14 w 22"/>
                <a:gd name="T5" fmla="*/ 0 h 53"/>
                <a:gd name="T6" fmla="*/ 22 w 22"/>
                <a:gd name="T7" fmla="*/ 3 h 53"/>
                <a:gd name="T8" fmla="*/ 8 w 2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3">
                  <a:moveTo>
                    <a:pt x="8" y="53"/>
                  </a:moveTo>
                  <a:lnTo>
                    <a:pt x="0" y="51"/>
                  </a:lnTo>
                  <a:lnTo>
                    <a:pt x="14" y="0"/>
                  </a:lnTo>
                  <a:lnTo>
                    <a:pt x="22" y="3"/>
                  </a:lnTo>
                  <a:lnTo>
                    <a:pt x="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5124451" y="4040188"/>
              <a:ext cx="30163" cy="85725"/>
            </a:xfrm>
            <a:custGeom>
              <a:avLst/>
              <a:gdLst>
                <a:gd name="T0" fmla="*/ 11 w 19"/>
                <a:gd name="T1" fmla="*/ 54 h 54"/>
                <a:gd name="T2" fmla="*/ 0 w 19"/>
                <a:gd name="T3" fmla="*/ 0 h 54"/>
                <a:gd name="T4" fmla="*/ 8 w 19"/>
                <a:gd name="T5" fmla="*/ 0 h 54"/>
                <a:gd name="T6" fmla="*/ 19 w 19"/>
                <a:gd name="T7" fmla="*/ 51 h 54"/>
                <a:gd name="T8" fmla="*/ 11 w 19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1" y="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51"/>
                  </a:lnTo>
                  <a:lnTo>
                    <a:pt x="1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5027613" y="4078288"/>
              <a:ext cx="53975" cy="76200"/>
            </a:xfrm>
            <a:custGeom>
              <a:avLst/>
              <a:gdLst>
                <a:gd name="T0" fmla="*/ 29 w 34"/>
                <a:gd name="T1" fmla="*/ 48 h 48"/>
                <a:gd name="T2" fmla="*/ 0 w 34"/>
                <a:gd name="T3" fmla="*/ 6 h 48"/>
                <a:gd name="T4" fmla="*/ 5 w 34"/>
                <a:gd name="T5" fmla="*/ 0 h 48"/>
                <a:gd name="T6" fmla="*/ 34 w 34"/>
                <a:gd name="T7" fmla="*/ 43 h 48"/>
                <a:gd name="T8" fmla="*/ 29 w 3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8">
                  <a:moveTo>
                    <a:pt x="29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34" y="43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4954588" y="4159250"/>
              <a:ext cx="76200" cy="50800"/>
            </a:xfrm>
            <a:custGeom>
              <a:avLst/>
              <a:gdLst>
                <a:gd name="T0" fmla="*/ 46 w 48"/>
                <a:gd name="T1" fmla="*/ 32 h 32"/>
                <a:gd name="T2" fmla="*/ 0 w 48"/>
                <a:gd name="T3" fmla="*/ 5 h 32"/>
                <a:gd name="T4" fmla="*/ 3 w 48"/>
                <a:gd name="T5" fmla="*/ 0 h 32"/>
                <a:gd name="T6" fmla="*/ 48 w 48"/>
                <a:gd name="T7" fmla="*/ 27 h 32"/>
                <a:gd name="T8" fmla="*/ 46 w 4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6" y="3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48" y="27"/>
                  </a:lnTo>
                  <a:lnTo>
                    <a:pt x="4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2" name="Freeform 36"/>
          <p:cNvSpPr>
            <a:spLocks/>
          </p:cNvSpPr>
          <p:nvPr/>
        </p:nvSpPr>
        <p:spPr bwMode="auto">
          <a:xfrm>
            <a:off x="10556512" y="5397501"/>
            <a:ext cx="236537" cy="471487"/>
          </a:xfrm>
          <a:custGeom>
            <a:avLst/>
            <a:gdLst>
              <a:gd name="T0" fmla="*/ 2147483646 w 56"/>
              <a:gd name="T1" fmla="*/ 2147483646 h 111"/>
              <a:gd name="T2" fmla="*/ 2147483646 w 56"/>
              <a:gd name="T3" fmla="*/ 2147483646 h 111"/>
              <a:gd name="T4" fmla="*/ 2147483646 w 56"/>
              <a:gd name="T5" fmla="*/ 2147483646 h 111"/>
              <a:gd name="T6" fmla="*/ 2147483646 w 56"/>
              <a:gd name="T7" fmla="*/ 2147483646 h 111"/>
              <a:gd name="T8" fmla="*/ 2147483646 w 56"/>
              <a:gd name="T9" fmla="*/ 2147483646 h 111"/>
              <a:gd name="T10" fmla="*/ 2147483646 w 56"/>
              <a:gd name="T11" fmla="*/ 2147483646 h 111"/>
              <a:gd name="T12" fmla="*/ 2147483646 w 56"/>
              <a:gd name="T13" fmla="*/ 2147483646 h 111"/>
              <a:gd name="T14" fmla="*/ 2147483646 w 56"/>
              <a:gd name="T15" fmla="*/ 0 h 111"/>
              <a:gd name="T16" fmla="*/ 2147483646 w 56"/>
              <a:gd name="T17" fmla="*/ 0 h 111"/>
              <a:gd name="T18" fmla="*/ 2147483646 w 56"/>
              <a:gd name="T19" fmla="*/ 2147483646 h 111"/>
              <a:gd name="T20" fmla="*/ 2147483646 w 56"/>
              <a:gd name="T21" fmla="*/ 2147483646 h 111"/>
              <a:gd name="T22" fmla="*/ 2147483646 w 56"/>
              <a:gd name="T23" fmla="*/ 2147483646 h 111"/>
              <a:gd name="T24" fmla="*/ 2147483646 w 56"/>
              <a:gd name="T25" fmla="*/ 2147483646 h 111"/>
              <a:gd name="T26" fmla="*/ 2147483646 w 56"/>
              <a:gd name="T27" fmla="*/ 2147483646 h 111"/>
              <a:gd name="T28" fmla="*/ 2147483646 w 56"/>
              <a:gd name="T29" fmla="*/ 2147483646 h 111"/>
              <a:gd name="T30" fmla="*/ 0 w 56"/>
              <a:gd name="T31" fmla="*/ 2147483646 h 111"/>
              <a:gd name="T32" fmla="*/ 2147483646 w 56"/>
              <a:gd name="T33" fmla="*/ 2147483646 h 111"/>
              <a:gd name="T34" fmla="*/ 2147483646 w 56"/>
              <a:gd name="T35" fmla="*/ 2147483646 h 111"/>
              <a:gd name="T36" fmla="*/ 2147483646 w 56"/>
              <a:gd name="T37" fmla="*/ 2147483646 h 111"/>
              <a:gd name="T38" fmla="*/ 2147483646 w 56"/>
              <a:gd name="T39" fmla="*/ 2147483646 h 111"/>
              <a:gd name="T40" fmla="*/ 2147483646 w 56"/>
              <a:gd name="T41" fmla="*/ 2147483646 h 111"/>
              <a:gd name="T42" fmla="*/ 2147483646 w 56"/>
              <a:gd name="T43" fmla="*/ 2147483646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6" h="111">
                <a:moveTo>
                  <a:pt x="56" y="77"/>
                </a:moveTo>
                <a:cubicBezTo>
                  <a:pt x="56" y="64"/>
                  <a:pt x="48" y="56"/>
                  <a:pt x="33" y="50"/>
                </a:cubicBezTo>
                <a:cubicBezTo>
                  <a:pt x="20" y="45"/>
                  <a:pt x="14" y="41"/>
                  <a:pt x="14" y="32"/>
                </a:cubicBezTo>
                <a:cubicBezTo>
                  <a:pt x="14" y="26"/>
                  <a:pt x="19" y="18"/>
                  <a:pt x="32" y="18"/>
                </a:cubicBezTo>
                <a:cubicBezTo>
                  <a:pt x="40" y="18"/>
                  <a:pt x="46" y="21"/>
                  <a:pt x="49" y="23"/>
                </a:cubicBezTo>
                <a:cubicBezTo>
                  <a:pt x="53" y="13"/>
                  <a:pt x="53" y="13"/>
                  <a:pt x="53" y="13"/>
                </a:cubicBezTo>
                <a:cubicBezTo>
                  <a:pt x="49" y="11"/>
                  <a:pt x="42" y="9"/>
                  <a:pt x="34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11" y="11"/>
                  <a:pt x="2" y="21"/>
                  <a:pt x="2" y="34"/>
                </a:cubicBezTo>
                <a:cubicBezTo>
                  <a:pt x="2" y="47"/>
                  <a:pt x="12" y="54"/>
                  <a:pt x="27" y="60"/>
                </a:cubicBezTo>
                <a:cubicBezTo>
                  <a:pt x="39" y="65"/>
                  <a:pt x="44" y="69"/>
                  <a:pt x="44" y="78"/>
                </a:cubicBezTo>
                <a:cubicBezTo>
                  <a:pt x="44" y="87"/>
                  <a:pt x="37" y="94"/>
                  <a:pt x="25" y="94"/>
                </a:cubicBezTo>
                <a:cubicBezTo>
                  <a:pt x="16" y="94"/>
                  <a:pt x="9" y="91"/>
                  <a:pt x="3" y="88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01"/>
                  <a:pt x="15" y="104"/>
                  <a:pt x="24" y="104"/>
                </a:cubicBezTo>
                <a:cubicBezTo>
                  <a:pt x="25" y="104"/>
                  <a:pt x="25" y="104"/>
                  <a:pt x="26" y="104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49" y="99"/>
                  <a:pt x="56" y="89"/>
                  <a:pt x="56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流程图: 手动输入 32"/>
          <p:cNvSpPr/>
          <p:nvPr/>
        </p:nvSpPr>
        <p:spPr>
          <a:xfrm rot="5400000">
            <a:off x="7960949" y="2451101"/>
            <a:ext cx="1052513" cy="3716337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流程图: 手动输入 33"/>
          <p:cNvSpPr/>
          <p:nvPr/>
        </p:nvSpPr>
        <p:spPr>
          <a:xfrm rot="5400000">
            <a:off x="7960950" y="3786188"/>
            <a:ext cx="1052512" cy="371633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流程图: 手动输入 34"/>
          <p:cNvSpPr/>
          <p:nvPr/>
        </p:nvSpPr>
        <p:spPr>
          <a:xfrm rot="5400000">
            <a:off x="7956187" y="1116013"/>
            <a:ext cx="1052512" cy="371633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流程图: 手动输入 35"/>
          <p:cNvSpPr/>
          <p:nvPr/>
        </p:nvSpPr>
        <p:spPr>
          <a:xfrm rot="5400000">
            <a:off x="7973650" y="-280987"/>
            <a:ext cx="1052512" cy="3716337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0"/>
          <p:cNvSpPr>
            <a:spLocks noChangeArrowheads="1"/>
          </p:cNvSpPr>
          <p:nvPr/>
        </p:nvSpPr>
        <p:spPr bwMode="auto">
          <a:xfrm>
            <a:off x="6975112" y="1311276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8" name="矩形 30"/>
          <p:cNvSpPr>
            <a:spLocks noChangeArrowheads="1"/>
          </p:cNvSpPr>
          <p:nvPr/>
        </p:nvSpPr>
        <p:spPr bwMode="auto">
          <a:xfrm>
            <a:off x="6975112" y="271938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6975112" y="404653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0" name="矩形 30"/>
          <p:cNvSpPr>
            <a:spLocks noChangeArrowheads="1"/>
          </p:cNvSpPr>
          <p:nvPr/>
        </p:nvSpPr>
        <p:spPr bwMode="auto">
          <a:xfrm>
            <a:off x="6975112" y="5429251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1" name="矩形 51"/>
          <p:cNvSpPr>
            <a:spLocks noChangeArrowheads="1"/>
          </p:cNvSpPr>
          <p:nvPr/>
        </p:nvSpPr>
        <p:spPr bwMode="auto">
          <a:xfrm>
            <a:off x="1237284" y="19966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2" name="矩形 52"/>
          <p:cNvSpPr>
            <a:spLocks noChangeArrowheads="1"/>
          </p:cNvSpPr>
          <p:nvPr/>
        </p:nvSpPr>
        <p:spPr bwMode="auto">
          <a:xfrm>
            <a:off x="1237284" y="2628500"/>
            <a:ext cx="382746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345234" y="2506263"/>
            <a:ext cx="252571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94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组合 454"/>
          <p:cNvGrpSpPr/>
          <p:nvPr/>
        </p:nvGrpSpPr>
        <p:grpSpPr>
          <a:xfrm>
            <a:off x="373626" y="1012190"/>
            <a:ext cx="5524254" cy="4432300"/>
            <a:chOff x="1588" y="-1209675"/>
            <a:chExt cx="12512674" cy="10039351"/>
          </a:xfrm>
        </p:grpSpPr>
        <p:sp>
          <p:nvSpPr>
            <p:cNvPr id="255" name="Oval 222"/>
            <p:cNvSpPr>
              <a:spLocks noChangeArrowheads="1"/>
            </p:cNvSpPr>
            <p:nvPr/>
          </p:nvSpPr>
          <p:spPr bwMode="auto">
            <a:xfrm>
              <a:off x="1588" y="8685213"/>
              <a:ext cx="12385674" cy="144463"/>
            </a:xfrm>
            <a:prstGeom prst="ellipse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23"/>
            <p:cNvSpPr>
              <a:spLocks/>
            </p:cNvSpPr>
            <p:nvPr/>
          </p:nvSpPr>
          <p:spPr bwMode="auto">
            <a:xfrm>
              <a:off x="6810375" y="5081588"/>
              <a:ext cx="466725" cy="550863"/>
            </a:xfrm>
            <a:custGeom>
              <a:avLst/>
              <a:gdLst>
                <a:gd name="T0" fmla="*/ 7 w 110"/>
                <a:gd name="T1" fmla="*/ 0 h 130"/>
                <a:gd name="T2" fmla="*/ 54 w 110"/>
                <a:gd name="T3" fmla="*/ 32 h 130"/>
                <a:gd name="T4" fmla="*/ 94 w 110"/>
                <a:gd name="T5" fmla="*/ 103 h 130"/>
                <a:gd name="T6" fmla="*/ 110 w 110"/>
                <a:gd name="T7" fmla="*/ 130 h 130"/>
                <a:gd name="T8" fmla="*/ 37 w 110"/>
                <a:gd name="T9" fmla="*/ 98 h 130"/>
                <a:gd name="T10" fmla="*/ 2 w 110"/>
                <a:gd name="T11" fmla="*/ 35 h 130"/>
                <a:gd name="T12" fmla="*/ 7 w 1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0">
                  <a:moveTo>
                    <a:pt x="7" y="0"/>
                  </a:moveTo>
                  <a:cubicBezTo>
                    <a:pt x="7" y="0"/>
                    <a:pt x="25" y="6"/>
                    <a:pt x="54" y="32"/>
                  </a:cubicBezTo>
                  <a:cubicBezTo>
                    <a:pt x="82" y="58"/>
                    <a:pt x="85" y="82"/>
                    <a:pt x="94" y="103"/>
                  </a:cubicBezTo>
                  <a:cubicBezTo>
                    <a:pt x="104" y="124"/>
                    <a:pt x="110" y="130"/>
                    <a:pt x="110" y="130"/>
                  </a:cubicBezTo>
                  <a:cubicBezTo>
                    <a:pt x="110" y="130"/>
                    <a:pt x="64" y="121"/>
                    <a:pt x="37" y="98"/>
                  </a:cubicBezTo>
                  <a:cubicBezTo>
                    <a:pt x="11" y="75"/>
                    <a:pt x="5" y="56"/>
                    <a:pt x="2" y="35"/>
                  </a:cubicBezTo>
                  <a:cubicBezTo>
                    <a:pt x="0" y="1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24"/>
            <p:cNvSpPr>
              <a:spLocks/>
            </p:cNvSpPr>
            <p:nvPr/>
          </p:nvSpPr>
          <p:spPr bwMode="auto">
            <a:xfrm>
              <a:off x="6818312" y="5162550"/>
              <a:ext cx="458787" cy="469900"/>
            </a:xfrm>
            <a:custGeom>
              <a:avLst/>
              <a:gdLst>
                <a:gd name="T0" fmla="*/ 108 w 108"/>
                <a:gd name="T1" fmla="*/ 111 h 111"/>
                <a:gd name="T2" fmla="*/ 35 w 108"/>
                <a:gd name="T3" fmla="*/ 79 h 111"/>
                <a:gd name="T4" fmla="*/ 0 w 108"/>
                <a:gd name="T5" fmla="*/ 16 h 111"/>
                <a:gd name="T6" fmla="*/ 0 w 108"/>
                <a:gd name="T7" fmla="*/ 2 h 111"/>
                <a:gd name="T8" fmla="*/ 23 w 108"/>
                <a:gd name="T9" fmla="*/ 0 h 111"/>
                <a:gd name="T10" fmla="*/ 50 w 108"/>
                <a:gd name="T11" fmla="*/ 27 h 111"/>
                <a:gd name="T12" fmla="*/ 78 w 108"/>
                <a:gd name="T13" fmla="*/ 82 h 111"/>
                <a:gd name="T14" fmla="*/ 45 w 108"/>
                <a:gd name="T15" fmla="*/ 34 h 111"/>
                <a:gd name="T16" fmla="*/ 26 w 108"/>
                <a:gd name="T17" fmla="*/ 19 h 111"/>
                <a:gd name="T18" fmla="*/ 38 w 108"/>
                <a:gd name="T19" fmla="*/ 45 h 111"/>
                <a:gd name="T20" fmla="*/ 63 w 108"/>
                <a:gd name="T21" fmla="*/ 82 h 111"/>
                <a:gd name="T22" fmla="*/ 24 w 108"/>
                <a:gd name="T23" fmla="*/ 46 h 111"/>
                <a:gd name="T24" fmla="*/ 15 w 108"/>
                <a:gd name="T25" fmla="*/ 35 h 111"/>
                <a:gd name="T26" fmla="*/ 108 w 108"/>
                <a:gd name="T2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1">
                  <a:moveTo>
                    <a:pt x="108" y="111"/>
                  </a:moveTo>
                  <a:cubicBezTo>
                    <a:pt x="108" y="111"/>
                    <a:pt x="62" y="102"/>
                    <a:pt x="35" y="79"/>
                  </a:cubicBezTo>
                  <a:cubicBezTo>
                    <a:pt x="9" y="56"/>
                    <a:pt x="3" y="37"/>
                    <a:pt x="0" y="16"/>
                  </a:cubicBezTo>
                  <a:cubicBezTo>
                    <a:pt x="0" y="11"/>
                    <a:pt x="0" y="6"/>
                    <a:pt x="0" y="2"/>
                  </a:cubicBezTo>
                  <a:cubicBezTo>
                    <a:pt x="7" y="2"/>
                    <a:pt x="23" y="0"/>
                    <a:pt x="23" y="0"/>
                  </a:cubicBezTo>
                  <a:cubicBezTo>
                    <a:pt x="23" y="0"/>
                    <a:pt x="35" y="6"/>
                    <a:pt x="50" y="27"/>
                  </a:cubicBezTo>
                  <a:cubicBezTo>
                    <a:pt x="65" y="47"/>
                    <a:pt x="78" y="83"/>
                    <a:pt x="78" y="82"/>
                  </a:cubicBezTo>
                  <a:cubicBezTo>
                    <a:pt x="78" y="80"/>
                    <a:pt x="55" y="47"/>
                    <a:pt x="45" y="34"/>
                  </a:cubicBezTo>
                  <a:cubicBezTo>
                    <a:pt x="35" y="21"/>
                    <a:pt x="26" y="19"/>
                    <a:pt x="26" y="19"/>
                  </a:cubicBezTo>
                  <a:cubicBezTo>
                    <a:pt x="26" y="19"/>
                    <a:pt x="28" y="26"/>
                    <a:pt x="38" y="45"/>
                  </a:cubicBezTo>
                  <a:cubicBezTo>
                    <a:pt x="48" y="63"/>
                    <a:pt x="65" y="84"/>
                    <a:pt x="63" y="82"/>
                  </a:cubicBezTo>
                  <a:cubicBezTo>
                    <a:pt x="61" y="80"/>
                    <a:pt x="32" y="54"/>
                    <a:pt x="24" y="46"/>
                  </a:cubicBezTo>
                  <a:cubicBezTo>
                    <a:pt x="16" y="38"/>
                    <a:pt x="15" y="35"/>
                    <a:pt x="15" y="35"/>
                  </a:cubicBezTo>
                  <a:cubicBezTo>
                    <a:pt x="48" y="86"/>
                    <a:pt x="52" y="85"/>
                    <a:pt x="108" y="111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25"/>
            <p:cNvSpPr>
              <a:spLocks/>
            </p:cNvSpPr>
            <p:nvPr/>
          </p:nvSpPr>
          <p:spPr bwMode="auto">
            <a:xfrm>
              <a:off x="7924800" y="6596063"/>
              <a:ext cx="461962" cy="152400"/>
            </a:xfrm>
            <a:custGeom>
              <a:avLst/>
              <a:gdLst>
                <a:gd name="T0" fmla="*/ 31 w 109"/>
                <a:gd name="T1" fmla="*/ 5 h 36"/>
                <a:gd name="T2" fmla="*/ 94 w 109"/>
                <a:gd name="T3" fmla="*/ 8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5"/>
                  </a:moveTo>
                  <a:cubicBezTo>
                    <a:pt x="62" y="10"/>
                    <a:pt x="82" y="8"/>
                    <a:pt x="94" y="8"/>
                  </a:cubicBezTo>
                  <a:cubicBezTo>
                    <a:pt x="105" y="9"/>
                    <a:pt x="109" y="24"/>
                    <a:pt x="95" y="27"/>
                  </a:cubicBezTo>
                  <a:cubicBezTo>
                    <a:pt x="81" y="29"/>
                    <a:pt x="41" y="36"/>
                    <a:pt x="33" y="33"/>
                  </a:cubicBezTo>
                  <a:cubicBezTo>
                    <a:pt x="32" y="33"/>
                    <a:pt x="0" y="0"/>
                    <a:pt x="31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26"/>
            <p:cNvSpPr>
              <a:spLocks/>
            </p:cNvSpPr>
            <p:nvPr/>
          </p:nvSpPr>
          <p:spPr bwMode="auto">
            <a:xfrm>
              <a:off x="6459537" y="7294563"/>
              <a:ext cx="1533525" cy="827088"/>
            </a:xfrm>
            <a:custGeom>
              <a:avLst/>
              <a:gdLst>
                <a:gd name="T0" fmla="*/ 130 w 362"/>
                <a:gd name="T1" fmla="*/ 2 h 195"/>
                <a:gd name="T2" fmla="*/ 339 w 362"/>
                <a:gd name="T3" fmla="*/ 8 h 195"/>
                <a:gd name="T4" fmla="*/ 344 w 362"/>
                <a:gd name="T5" fmla="*/ 8 h 195"/>
                <a:gd name="T6" fmla="*/ 273 w 362"/>
                <a:gd name="T7" fmla="*/ 94 h 195"/>
                <a:gd name="T8" fmla="*/ 1 w 362"/>
                <a:gd name="T9" fmla="*/ 115 h 195"/>
                <a:gd name="T10" fmla="*/ 130 w 362"/>
                <a:gd name="T11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5">
                  <a:moveTo>
                    <a:pt x="130" y="2"/>
                  </a:moveTo>
                  <a:cubicBezTo>
                    <a:pt x="139" y="0"/>
                    <a:pt x="311" y="6"/>
                    <a:pt x="339" y="8"/>
                  </a:cubicBezTo>
                  <a:cubicBezTo>
                    <a:pt x="342" y="8"/>
                    <a:pt x="344" y="8"/>
                    <a:pt x="344" y="8"/>
                  </a:cubicBezTo>
                  <a:cubicBezTo>
                    <a:pt x="362" y="20"/>
                    <a:pt x="300" y="64"/>
                    <a:pt x="273" y="94"/>
                  </a:cubicBezTo>
                  <a:cubicBezTo>
                    <a:pt x="185" y="195"/>
                    <a:pt x="0" y="114"/>
                    <a:pt x="1" y="115"/>
                  </a:cubicBezTo>
                  <a:cubicBezTo>
                    <a:pt x="6" y="118"/>
                    <a:pt x="130" y="2"/>
                    <a:pt x="130" y="2"/>
                  </a:cubicBezTo>
                  <a:close/>
                </a:path>
              </a:pathLst>
            </a:custGeom>
            <a:solidFill>
              <a:srgbClr val="005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27"/>
            <p:cNvSpPr>
              <a:spLocks/>
            </p:cNvSpPr>
            <p:nvPr/>
          </p:nvSpPr>
          <p:spPr bwMode="auto">
            <a:xfrm>
              <a:off x="10402887" y="5934075"/>
              <a:ext cx="601662" cy="720725"/>
            </a:xfrm>
            <a:custGeom>
              <a:avLst/>
              <a:gdLst>
                <a:gd name="T0" fmla="*/ 142 w 142"/>
                <a:gd name="T1" fmla="*/ 85 h 170"/>
                <a:gd name="T2" fmla="*/ 56 w 142"/>
                <a:gd name="T3" fmla="*/ 1 h 170"/>
                <a:gd name="T4" fmla="*/ 0 w 142"/>
                <a:gd name="T5" fmla="*/ 43 h 170"/>
                <a:gd name="T6" fmla="*/ 142 w 142"/>
                <a:gd name="T7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142" y="85"/>
                  </a:moveTo>
                  <a:cubicBezTo>
                    <a:pt x="135" y="76"/>
                    <a:pt x="62" y="3"/>
                    <a:pt x="56" y="1"/>
                  </a:cubicBezTo>
                  <a:cubicBezTo>
                    <a:pt x="49" y="0"/>
                    <a:pt x="0" y="39"/>
                    <a:pt x="0" y="43"/>
                  </a:cubicBezTo>
                  <a:cubicBezTo>
                    <a:pt x="0" y="45"/>
                    <a:pt x="110" y="170"/>
                    <a:pt x="142" y="8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28"/>
            <p:cNvSpPr>
              <a:spLocks/>
            </p:cNvSpPr>
            <p:nvPr/>
          </p:nvSpPr>
          <p:spPr bwMode="auto">
            <a:xfrm>
              <a:off x="1588" y="-1209675"/>
              <a:ext cx="10309224" cy="6732588"/>
            </a:xfrm>
            <a:custGeom>
              <a:avLst/>
              <a:gdLst>
                <a:gd name="T0" fmla="*/ 179 w 2433"/>
                <a:gd name="T1" fmla="*/ 1588 h 1588"/>
                <a:gd name="T2" fmla="*/ 2433 w 2433"/>
                <a:gd name="T3" fmla="*/ 1187 h 1588"/>
                <a:gd name="T4" fmla="*/ 2292 w 2433"/>
                <a:gd name="T5" fmla="*/ 405 h 1588"/>
                <a:gd name="T6" fmla="*/ 0 w 2433"/>
                <a:gd name="T7" fmla="*/ 742 h 1588"/>
                <a:gd name="T8" fmla="*/ 521 w 2433"/>
                <a:gd name="T9" fmla="*/ 903 h 1588"/>
                <a:gd name="T10" fmla="*/ 179 w 2433"/>
                <a:gd name="T11" fmla="*/ 1588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3" h="1588">
                  <a:moveTo>
                    <a:pt x="179" y="1588"/>
                  </a:moveTo>
                  <a:cubicBezTo>
                    <a:pt x="1316" y="782"/>
                    <a:pt x="1569" y="1501"/>
                    <a:pt x="2433" y="1187"/>
                  </a:cubicBezTo>
                  <a:cubicBezTo>
                    <a:pt x="2306" y="1039"/>
                    <a:pt x="2232" y="549"/>
                    <a:pt x="2292" y="405"/>
                  </a:cubicBezTo>
                  <a:cubicBezTo>
                    <a:pt x="1583" y="679"/>
                    <a:pt x="911" y="0"/>
                    <a:pt x="0" y="742"/>
                  </a:cubicBezTo>
                  <a:cubicBezTo>
                    <a:pt x="317" y="753"/>
                    <a:pt x="434" y="791"/>
                    <a:pt x="521" y="903"/>
                  </a:cubicBezTo>
                  <a:cubicBezTo>
                    <a:pt x="300" y="1082"/>
                    <a:pt x="259" y="1252"/>
                    <a:pt x="179" y="1588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29"/>
            <p:cNvSpPr>
              <a:spLocks noEditPoints="1"/>
            </p:cNvSpPr>
            <p:nvPr/>
          </p:nvSpPr>
          <p:spPr bwMode="auto">
            <a:xfrm>
              <a:off x="750888" y="647700"/>
              <a:ext cx="9161462" cy="4264025"/>
            </a:xfrm>
            <a:custGeom>
              <a:avLst/>
              <a:gdLst>
                <a:gd name="T0" fmla="*/ 439 w 2162"/>
                <a:gd name="T1" fmla="*/ 817 h 1006"/>
                <a:gd name="T2" fmla="*/ 1107 w 2162"/>
                <a:gd name="T3" fmla="*/ 687 h 1006"/>
                <a:gd name="T4" fmla="*/ 1409 w 2162"/>
                <a:gd name="T5" fmla="*/ 724 h 1006"/>
                <a:gd name="T6" fmla="*/ 1975 w 2162"/>
                <a:gd name="T7" fmla="*/ 753 h 1006"/>
                <a:gd name="T8" fmla="*/ 2098 w 2162"/>
                <a:gd name="T9" fmla="*/ 575 h 1006"/>
                <a:gd name="T10" fmla="*/ 2031 w 2162"/>
                <a:gd name="T11" fmla="*/ 214 h 1006"/>
                <a:gd name="T12" fmla="*/ 1892 w 2162"/>
                <a:gd name="T13" fmla="*/ 92 h 1006"/>
                <a:gd name="T14" fmla="*/ 1253 w 2162"/>
                <a:gd name="T15" fmla="*/ 57 h 1006"/>
                <a:gd name="T16" fmla="*/ 398 w 2162"/>
                <a:gd name="T17" fmla="*/ 63 h 1006"/>
                <a:gd name="T18" fmla="*/ 73 w 2162"/>
                <a:gd name="T19" fmla="*/ 257 h 1006"/>
                <a:gd name="T20" fmla="*/ 248 w 2162"/>
                <a:gd name="T21" fmla="*/ 305 h 1006"/>
                <a:gd name="T22" fmla="*/ 371 w 2162"/>
                <a:gd name="T23" fmla="*/ 393 h 1006"/>
                <a:gd name="T24" fmla="*/ 436 w 2162"/>
                <a:gd name="T25" fmla="*/ 474 h 1006"/>
                <a:gd name="T26" fmla="*/ 435 w 2162"/>
                <a:gd name="T27" fmla="*/ 478 h 1006"/>
                <a:gd name="T28" fmla="*/ 292 w 2162"/>
                <a:gd name="T29" fmla="*/ 605 h 1006"/>
                <a:gd name="T30" fmla="*/ 170 w 2162"/>
                <a:gd name="T31" fmla="*/ 801 h 1006"/>
                <a:gd name="T32" fmla="*/ 120 w 2162"/>
                <a:gd name="T33" fmla="*/ 952 h 1006"/>
                <a:gd name="T34" fmla="*/ 442 w 2162"/>
                <a:gd name="T35" fmla="*/ 822 h 1006"/>
                <a:gd name="T36" fmla="*/ 100 w 2162"/>
                <a:gd name="T37" fmla="*/ 1003 h 1006"/>
                <a:gd name="T38" fmla="*/ 130 w 2162"/>
                <a:gd name="T39" fmla="*/ 898 h 1006"/>
                <a:gd name="T40" fmla="*/ 211 w 2162"/>
                <a:gd name="T41" fmla="*/ 705 h 1006"/>
                <a:gd name="T42" fmla="*/ 383 w 2162"/>
                <a:gd name="T43" fmla="*/ 513 h 1006"/>
                <a:gd name="T44" fmla="*/ 392 w 2162"/>
                <a:gd name="T45" fmla="*/ 428 h 1006"/>
                <a:gd name="T46" fmla="*/ 338 w 2162"/>
                <a:gd name="T47" fmla="*/ 370 h 1006"/>
                <a:gd name="T48" fmla="*/ 142 w 2162"/>
                <a:gd name="T49" fmla="*/ 276 h 1006"/>
                <a:gd name="T50" fmla="*/ 1 w 2162"/>
                <a:gd name="T51" fmla="*/ 253 h 1006"/>
                <a:gd name="T52" fmla="*/ 397 w 2162"/>
                <a:gd name="T53" fmla="*/ 58 h 1006"/>
                <a:gd name="T54" fmla="*/ 1254 w 2162"/>
                <a:gd name="T55" fmla="*/ 51 h 1006"/>
                <a:gd name="T56" fmla="*/ 1891 w 2162"/>
                <a:gd name="T57" fmla="*/ 86 h 1006"/>
                <a:gd name="T58" fmla="*/ 2035 w 2162"/>
                <a:gd name="T59" fmla="*/ 57 h 1006"/>
                <a:gd name="T60" fmla="*/ 2036 w 2162"/>
                <a:gd name="T61" fmla="*/ 214 h 1006"/>
                <a:gd name="T62" fmla="*/ 2104 w 2162"/>
                <a:gd name="T63" fmla="*/ 573 h 1006"/>
                <a:gd name="T64" fmla="*/ 2162 w 2162"/>
                <a:gd name="T65" fmla="*/ 716 h 1006"/>
                <a:gd name="T66" fmla="*/ 1976 w 2162"/>
                <a:gd name="T67" fmla="*/ 759 h 1006"/>
                <a:gd name="T68" fmla="*/ 1408 w 2162"/>
                <a:gd name="T69" fmla="*/ 730 h 1006"/>
                <a:gd name="T70" fmla="*/ 1107 w 2162"/>
                <a:gd name="T71" fmla="*/ 693 h 1006"/>
                <a:gd name="T72" fmla="*/ 442 w 2162"/>
                <a:gd name="T73" fmla="*/ 822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62" h="1006">
                  <a:moveTo>
                    <a:pt x="108" y="997"/>
                  </a:moveTo>
                  <a:cubicBezTo>
                    <a:pt x="213" y="930"/>
                    <a:pt x="324" y="868"/>
                    <a:pt x="439" y="817"/>
                  </a:cubicBezTo>
                  <a:cubicBezTo>
                    <a:pt x="557" y="765"/>
                    <a:pt x="679" y="725"/>
                    <a:pt x="804" y="703"/>
                  </a:cubicBezTo>
                  <a:cubicBezTo>
                    <a:pt x="910" y="685"/>
                    <a:pt x="1009" y="681"/>
                    <a:pt x="1107" y="687"/>
                  </a:cubicBezTo>
                  <a:cubicBezTo>
                    <a:pt x="1206" y="692"/>
                    <a:pt x="1303" y="707"/>
                    <a:pt x="1408" y="724"/>
                  </a:cubicBezTo>
                  <a:cubicBezTo>
                    <a:pt x="1409" y="724"/>
                    <a:pt x="1409" y="724"/>
                    <a:pt x="1409" y="724"/>
                  </a:cubicBezTo>
                  <a:cubicBezTo>
                    <a:pt x="1535" y="746"/>
                    <a:pt x="1660" y="766"/>
                    <a:pt x="1788" y="767"/>
                  </a:cubicBezTo>
                  <a:cubicBezTo>
                    <a:pt x="1852" y="767"/>
                    <a:pt x="1914" y="762"/>
                    <a:pt x="1975" y="753"/>
                  </a:cubicBezTo>
                  <a:cubicBezTo>
                    <a:pt x="2035" y="744"/>
                    <a:pt x="2094" y="730"/>
                    <a:pt x="2153" y="712"/>
                  </a:cubicBezTo>
                  <a:cubicBezTo>
                    <a:pt x="2132" y="670"/>
                    <a:pt x="2113" y="623"/>
                    <a:pt x="2098" y="575"/>
                  </a:cubicBezTo>
                  <a:cubicBezTo>
                    <a:pt x="2078" y="511"/>
                    <a:pt x="2064" y="447"/>
                    <a:pt x="2054" y="395"/>
                  </a:cubicBezTo>
                  <a:cubicBezTo>
                    <a:pt x="2045" y="346"/>
                    <a:pt x="2036" y="282"/>
                    <a:pt x="2031" y="214"/>
                  </a:cubicBezTo>
                  <a:cubicBezTo>
                    <a:pt x="2027" y="164"/>
                    <a:pt x="2025" y="113"/>
                    <a:pt x="2028" y="65"/>
                  </a:cubicBezTo>
                  <a:cubicBezTo>
                    <a:pt x="1983" y="77"/>
                    <a:pt x="1938" y="86"/>
                    <a:pt x="1892" y="92"/>
                  </a:cubicBezTo>
                  <a:cubicBezTo>
                    <a:pt x="1844" y="98"/>
                    <a:pt x="1796" y="102"/>
                    <a:pt x="1747" y="103"/>
                  </a:cubicBezTo>
                  <a:cubicBezTo>
                    <a:pt x="1582" y="106"/>
                    <a:pt x="1418" y="81"/>
                    <a:pt x="1253" y="57"/>
                  </a:cubicBezTo>
                  <a:cubicBezTo>
                    <a:pt x="1118" y="36"/>
                    <a:pt x="982" y="16"/>
                    <a:pt x="846" y="11"/>
                  </a:cubicBezTo>
                  <a:cubicBezTo>
                    <a:pt x="684" y="6"/>
                    <a:pt x="537" y="23"/>
                    <a:pt x="398" y="63"/>
                  </a:cubicBezTo>
                  <a:cubicBezTo>
                    <a:pt x="262" y="103"/>
                    <a:pt x="135" y="165"/>
                    <a:pt x="10" y="249"/>
                  </a:cubicBezTo>
                  <a:cubicBezTo>
                    <a:pt x="31" y="251"/>
                    <a:pt x="52" y="254"/>
                    <a:pt x="73" y="257"/>
                  </a:cubicBezTo>
                  <a:cubicBezTo>
                    <a:pt x="97" y="261"/>
                    <a:pt x="120" y="265"/>
                    <a:pt x="143" y="270"/>
                  </a:cubicBezTo>
                  <a:cubicBezTo>
                    <a:pt x="180" y="279"/>
                    <a:pt x="215" y="290"/>
                    <a:pt x="248" y="305"/>
                  </a:cubicBezTo>
                  <a:cubicBezTo>
                    <a:pt x="281" y="321"/>
                    <a:pt x="313" y="340"/>
                    <a:pt x="342" y="365"/>
                  </a:cubicBezTo>
                  <a:cubicBezTo>
                    <a:pt x="352" y="374"/>
                    <a:pt x="361" y="384"/>
                    <a:pt x="371" y="393"/>
                  </a:cubicBezTo>
                  <a:cubicBezTo>
                    <a:pt x="380" y="403"/>
                    <a:pt x="389" y="414"/>
                    <a:pt x="397" y="424"/>
                  </a:cubicBezTo>
                  <a:cubicBezTo>
                    <a:pt x="436" y="474"/>
                    <a:pt x="436" y="474"/>
                    <a:pt x="436" y="474"/>
                  </a:cubicBezTo>
                  <a:cubicBezTo>
                    <a:pt x="437" y="476"/>
                    <a:pt x="437" y="476"/>
                    <a:pt x="437" y="476"/>
                  </a:cubicBezTo>
                  <a:cubicBezTo>
                    <a:pt x="435" y="478"/>
                    <a:pt x="435" y="478"/>
                    <a:pt x="435" y="478"/>
                  </a:cubicBezTo>
                  <a:cubicBezTo>
                    <a:pt x="386" y="518"/>
                    <a:pt x="386" y="518"/>
                    <a:pt x="386" y="518"/>
                  </a:cubicBezTo>
                  <a:cubicBezTo>
                    <a:pt x="352" y="545"/>
                    <a:pt x="321" y="574"/>
                    <a:pt x="292" y="605"/>
                  </a:cubicBezTo>
                  <a:cubicBezTo>
                    <a:pt x="264" y="637"/>
                    <a:pt x="238" y="671"/>
                    <a:pt x="216" y="708"/>
                  </a:cubicBezTo>
                  <a:cubicBezTo>
                    <a:pt x="198" y="738"/>
                    <a:pt x="183" y="769"/>
                    <a:pt x="170" y="801"/>
                  </a:cubicBezTo>
                  <a:cubicBezTo>
                    <a:pt x="157" y="833"/>
                    <a:pt x="146" y="866"/>
                    <a:pt x="136" y="899"/>
                  </a:cubicBezTo>
                  <a:cubicBezTo>
                    <a:pt x="130" y="917"/>
                    <a:pt x="125" y="934"/>
                    <a:pt x="120" y="952"/>
                  </a:cubicBezTo>
                  <a:cubicBezTo>
                    <a:pt x="116" y="967"/>
                    <a:pt x="112" y="982"/>
                    <a:pt x="108" y="997"/>
                  </a:cubicBezTo>
                  <a:close/>
                  <a:moveTo>
                    <a:pt x="442" y="822"/>
                  </a:moveTo>
                  <a:cubicBezTo>
                    <a:pt x="325" y="874"/>
                    <a:pt x="212" y="937"/>
                    <a:pt x="105" y="1006"/>
                  </a:cubicBezTo>
                  <a:cubicBezTo>
                    <a:pt x="100" y="1003"/>
                    <a:pt x="100" y="1003"/>
                    <a:pt x="100" y="1003"/>
                  </a:cubicBezTo>
                  <a:cubicBezTo>
                    <a:pt x="105" y="985"/>
                    <a:pt x="110" y="968"/>
                    <a:pt x="115" y="950"/>
                  </a:cubicBezTo>
                  <a:cubicBezTo>
                    <a:pt x="120" y="933"/>
                    <a:pt x="125" y="915"/>
                    <a:pt x="130" y="898"/>
                  </a:cubicBezTo>
                  <a:cubicBezTo>
                    <a:pt x="140" y="864"/>
                    <a:pt x="152" y="831"/>
                    <a:pt x="165" y="799"/>
                  </a:cubicBezTo>
                  <a:cubicBezTo>
                    <a:pt x="178" y="767"/>
                    <a:pt x="193" y="735"/>
                    <a:pt x="211" y="705"/>
                  </a:cubicBezTo>
                  <a:cubicBezTo>
                    <a:pt x="233" y="667"/>
                    <a:pt x="259" y="633"/>
                    <a:pt x="288" y="601"/>
                  </a:cubicBezTo>
                  <a:cubicBezTo>
                    <a:pt x="317" y="570"/>
                    <a:pt x="348" y="541"/>
                    <a:pt x="383" y="513"/>
                  </a:cubicBezTo>
                  <a:cubicBezTo>
                    <a:pt x="429" y="475"/>
                    <a:pt x="429" y="475"/>
                    <a:pt x="429" y="475"/>
                  </a:cubicBezTo>
                  <a:cubicBezTo>
                    <a:pt x="392" y="428"/>
                    <a:pt x="392" y="428"/>
                    <a:pt x="392" y="428"/>
                  </a:cubicBezTo>
                  <a:cubicBezTo>
                    <a:pt x="384" y="417"/>
                    <a:pt x="376" y="407"/>
                    <a:pt x="366" y="397"/>
                  </a:cubicBezTo>
                  <a:cubicBezTo>
                    <a:pt x="357" y="388"/>
                    <a:pt x="348" y="378"/>
                    <a:pt x="338" y="370"/>
                  </a:cubicBezTo>
                  <a:cubicBezTo>
                    <a:pt x="309" y="345"/>
                    <a:pt x="279" y="326"/>
                    <a:pt x="246" y="311"/>
                  </a:cubicBezTo>
                  <a:cubicBezTo>
                    <a:pt x="213" y="295"/>
                    <a:pt x="178" y="284"/>
                    <a:pt x="142" y="276"/>
                  </a:cubicBezTo>
                  <a:cubicBezTo>
                    <a:pt x="119" y="271"/>
                    <a:pt x="96" y="266"/>
                    <a:pt x="72" y="263"/>
                  </a:cubicBezTo>
                  <a:cubicBezTo>
                    <a:pt x="49" y="259"/>
                    <a:pt x="25" y="256"/>
                    <a:pt x="1" y="25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127" y="162"/>
                    <a:pt x="258" y="98"/>
                    <a:pt x="397" y="58"/>
                  </a:cubicBezTo>
                  <a:cubicBezTo>
                    <a:pt x="536" y="17"/>
                    <a:pt x="684" y="0"/>
                    <a:pt x="846" y="6"/>
                  </a:cubicBezTo>
                  <a:cubicBezTo>
                    <a:pt x="983" y="10"/>
                    <a:pt x="1119" y="31"/>
                    <a:pt x="1254" y="51"/>
                  </a:cubicBezTo>
                  <a:cubicBezTo>
                    <a:pt x="1418" y="76"/>
                    <a:pt x="1582" y="100"/>
                    <a:pt x="1747" y="97"/>
                  </a:cubicBezTo>
                  <a:cubicBezTo>
                    <a:pt x="1796" y="96"/>
                    <a:pt x="1844" y="93"/>
                    <a:pt x="1891" y="86"/>
                  </a:cubicBezTo>
                  <a:cubicBezTo>
                    <a:pt x="1938" y="80"/>
                    <a:pt x="1985" y="71"/>
                    <a:pt x="2031" y="58"/>
                  </a:cubicBezTo>
                  <a:cubicBezTo>
                    <a:pt x="2035" y="57"/>
                    <a:pt x="2035" y="57"/>
                    <a:pt x="2035" y="57"/>
                  </a:cubicBezTo>
                  <a:cubicBezTo>
                    <a:pt x="2035" y="61"/>
                    <a:pt x="2035" y="61"/>
                    <a:pt x="2035" y="61"/>
                  </a:cubicBezTo>
                  <a:cubicBezTo>
                    <a:pt x="2031" y="110"/>
                    <a:pt x="2032" y="163"/>
                    <a:pt x="2036" y="214"/>
                  </a:cubicBezTo>
                  <a:cubicBezTo>
                    <a:pt x="2041" y="281"/>
                    <a:pt x="2051" y="346"/>
                    <a:pt x="2060" y="393"/>
                  </a:cubicBezTo>
                  <a:cubicBezTo>
                    <a:pt x="2070" y="446"/>
                    <a:pt x="2084" y="510"/>
                    <a:pt x="2104" y="573"/>
                  </a:cubicBezTo>
                  <a:cubicBezTo>
                    <a:pt x="2119" y="622"/>
                    <a:pt x="2138" y="670"/>
                    <a:pt x="2160" y="713"/>
                  </a:cubicBezTo>
                  <a:cubicBezTo>
                    <a:pt x="2162" y="716"/>
                    <a:pt x="2162" y="716"/>
                    <a:pt x="2162" y="716"/>
                  </a:cubicBezTo>
                  <a:cubicBezTo>
                    <a:pt x="2158" y="717"/>
                    <a:pt x="2158" y="717"/>
                    <a:pt x="2158" y="717"/>
                  </a:cubicBezTo>
                  <a:cubicBezTo>
                    <a:pt x="2098" y="735"/>
                    <a:pt x="2038" y="749"/>
                    <a:pt x="1976" y="759"/>
                  </a:cubicBezTo>
                  <a:cubicBezTo>
                    <a:pt x="1915" y="768"/>
                    <a:pt x="1852" y="773"/>
                    <a:pt x="1788" y="773"/>
                  </a:cubicBezTo>
                  <a:cubicBezTo>
                    <a:pt x="1659" y="772"/>
                    <a:pt x="1535" y="751"/>
                    <a:pt x="1408" y="730"/>
                  </a:cubicBezTo>
                  <a:cubicBezTo>
                    <a:pt x="1407" y="730"/>
                    <a:pt x="1407" y="730"/>
                    <a:pt x="1407" y="730"/>
                  </a:cubicBezTo>
                  <a:cubicBezTo>
                    <a:pt x="1303" y="712"/>
                    <a:pt x="1205" y="698"/>
                    <a:pt x="1107" y="693"/>
                  </a:cubicBezTo>
                  <a:cubicBezTo>
                    <a:pt x="1009" y="687"/>
                    <a:pt x="911" y="691"/>
                    <a:pt x="805" y="709"/>
                  </a:cubicBezTo>
                  <a:cubicBezTo>
                    <a:pt x="680" y="731"/>
                    <a:pt x="559" y="770"/>
                    <a:pt x="442" y="822"/>
                  </a:cubicBezTo>
                  <a:close/>
                </a:path>
              </a:pathLst>
            </a:custGeom>
            <a:solidFill>
              <a:srgbClr val="3BB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30"/>
            <p:cNvSpPr>
              <a:spLocks/>
            </p:cNvSpPr>
            <p:nvPr/>
          </p:nvSpPr>
          <p:spPr bwMode="auto">
            <a:xfrm>
              <a:off x="9950450" y="5568950"/>
              <a:ext cx="847725" cy="768350"/>
            </a:xfrm>
            <a:custGeom>
              <a:avLst/>
              <a:gdLst>
                <a:gd name="T0" fmla="*/ 22 w 200"/>
                <a:gd name="T1" fmla="*/ 5 h 181"/>
                <a:gd name="T2" fmla="*/ 81 w 200"/>
                <a:gd name="T3" fmla="*/ 8 h 181"/>
                <a:gd name="T4" fmla="*/ 172 w 200"/>
                <a:gd name="T5" fmla="*/ 90 h 181"/>
                <a:gd name="T6" fmla="*/ 200 w 200"/>
                <a:gd name="T7" fmla="*/ 121 h 181"/>
                <a:gd name="T8" fmla="*/ 154 w 200"/>
                <a:gd name="T9" fmla="*/ 173 h 181"/>
                <a:gd name="T10" fmla="*/ 91 w 200"/>
                <a:gd name="T11" fmla="*/ 171 h 181"/>
                <a:gd name="T12" fmla="*/ 3 w 200"/>
                <a:gd name="T13" fmla="*/ 46 h 181"/>
                <a:gd name="T14" fmla="*/ 22 w 200"/>
                <a:gd name="T15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1">
                  <a:moveTo>
                    <a:pt x="22" y="5"/>
                  </a:moveTo>
                  <a:cubicBezTo>
                    <a:pt x="34" y="0"/>
                    <a:pt x="73" y="5"/>
                    <a:pt x="81" y="8"/>
                  </a:cubicBezTo>
                  <a:cubicBezTo>
                    <a:pt x="89" y="11"/>
                    <a:pt x="154" y="75"/>
                    <a:pt x="172" y="90"/>
                  </a:cubicBezTo>
                  <a:cubicBezTo>
                    <a:pt x="190" y="106"/>
                    <a:pt x="200" y="121"/>
                    <a:pt x="200" y="121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173"/>
                    <a:pt x="99" y="181"/>
                    <a:pt x="91" y="171"/>
                  </a:cubicBezTo>
                  <a:cubicBezTo>
                    <a:pt x="83" y="162"/>
                    <a:pt x="0" y="58"/>
                    <a:pt x="3" y="46"/>
                  </a:cubicBezTo>
                  <a:cubicBezTo>
                    <a:pt x="6" y="33"/>
                    <a:pt x="22" y="5"/>
                    <a:pt x="22" y="5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31"/>
            <p:cNvSpPr>
              <a:spLocks/>
            </p:cNvSpPr>
            <p:nvPr/>
          </p:nvSpPr>
          <p:spPr bwMode="auto">
            <a:xfrm>
              <a:off x="10229850" y="5738813"/>
              <a:ext cx="500062" cy="576263"/>
            </a:xfrm>
            <a:custGeom>
              <a:avLst/>
              <a:gdLst>
                <a:gd name="T0" fmla="*/ 118 w 118"/>
                <a:gd name="T1" fmla="*/ 99 h 136"/>
                <a:gd name="T2" fmla="*/ 88 w 118"/>
                <a:gd name="T3" fmla="*/ 133 h 136"/>
                <a:gd name="T4" fmla="*/ 48 w 118"/>
                <a:gd name="T5" fmla="*/ 136 h 136"/>
                <a:gd name="T6" fmla="*/ 0 w 118"/>
                <a:gd name="T7" fmla="*/ 0 h 136"/>
                <a:gd name="T8" fmla="*/ 118 w 118"/>
                <a:gd name="T9" fmla="*/ 9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6">
                  <a:moveTo>
                    <a:pt x="118" y="99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88" y="133"/>
                    <a:pt x="66" y="136"/>
                    <a:pt x="48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4" y="80"/>
                    <a:pt x="118" y="99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32"/>
            <p:cNvSpPr>
              <a:spLocks/>
            </p:cNvSpPr>
            <p:nvPr/>
          </p:nvSpPr>
          <p:spPr bwMode="auto">
            <a:xfrm>
              <a:off x="9607550" y="236538"/>
              <a:ext cx="1282700" cy="7275513"/>
            </a:xfrm>
            <a:custGeom>
              <a:avLst/>
              <a:gdLst>
                <a:gd name="T0" fmla="*/ 0 w 808"/>
                <a:gd name="T1" fmla="*/ 16 h 4583"/>
                <a:gd name="T2" fmla="*/ 88 w 808"/>
                <a:gd name="T3" fmla="*/ 0 h 4583"/>
                <a:gd name="T4" fmla="*/ 808 w 808"/>
                <a:gd name="T5" fmla="*/ 4569 h 4583"/>
                <a:gd name="T6" fmla="*/ 720 w 808"/>
                <a:gd name="T7" fmla="*/ 4583 h 4583"/>
                <a:gd name="T8" fmla="*/ 0 w 808"/>
                <a:gd name="T9" fmla="*/ 16 h 4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8" h="4583">
                  <a:moveTo>
                    <a:pt x="0" y="16"/>
                  </a:moveTo>
                  <a:lnTo>
                    <a:pt x="88" y="0"/>
                  </a:lnTo>
                  <a:lnTo>
                    <a:pt x="808" y="4569"/>
                  </a:lnTo>
                  <a:lnTo>
                    <a:pt x="720" y="458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47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33"/>
            <p:cNvSpPr>
              <a:spLocks/>
            </p:cNvSpPr>
            <p:nvPr/>
          </p:nvSpPr>
          <p:spPr bwMode="auto">
            <a:xfrm>
              <a:off x="9674225" y="236538"/>
              <a:ext cx="1216025" cy="7262813"/>
            </a:xfrm>
            <a:custGeom>
              <a:avLst/>
              <a:gdLst>
                <a:gd name="T0" fmla="*/ 0 w 766"/>
                <a:gd name="T1" fmla="*/ 8 h 4575"/>
                <a:gd name="T2" fmla="*/ 46 w 766"/>
                <a:gd name="T3" fmla="*/ 0 h 4575"/>
                <a:gd name="T4" fmla="*/ 766 w 766"/>
                <a:gd name="T5" fmla="*/ 4569 h 4575"/>
                <a:gd name="T6" fmla="*/ 721 w 766"/>
                <a:gd name="T7" fmla="*/ 4575 h 4575"/>
                <a:gd name="T8" fmla="*/ 721 w 766"/>
                <a:gd name="T9" fmla="*/ 4575 h 4575"/>
                <a:gd name="T10" fmla="*/ 0 w 766"/>
                <a:gd name="T11" fmla="*/ 8 h 4575"/>
                <a:gd name="T12" fmla="*/ 0 w 766"/>
                <a:gd name="T13" fmla="*/ 8 h 4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6" h="4575">
                  <a:moveTo>
                    <a:pt x="0" y="8"/>
                  </a:moveTo>
                  <a:lnTo>
                    <a:pt x="46" y="0"/>
                  </a:lnTo>
                  <a:lnTo>
                    <a:pt x="766" y="4569"/>
                  </a:lnTo>
                  <a:lnTo>
                    <a:pt x="721" y="4575"/>
                  </a:lnTo>
                  <a:lnTo>
                    <a:pt x="721" y="4575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839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34"/>
            <p:cNvSpPr>
              <a:spLocks/>
            </p:cNvSpPr>
            <p:nvPr/>
          </p:nvSpPr>
          <p:spPr bwMode="auto">
            <a:xfrm>
              <a:off x="10128250" y="3497263"/>
              <a:ext cx="520700" cy="350838"/>
            </a:xfrm>
            <a:custGeom>
              <a:avLst/>
              <a:gdLst>
                <a:gd name="T0" fmla="*/ 36 w 123"/>
                <a:gd name="T1" fmla="*/ 36 h 83"/>
                <a:gd name="T2" fmla="*/ 7 w 123"/>
                <a:gd name="T3" fmla="*/ 44 h 83"/>
                <a:gd name="T4" fmla="*/ 7 w 123"/>
                <a:gd name="T5" fmla="*/ 72 h 83"/>
                <a:gd name="T6" fmla="*/ 16 w 123"/>
                <a:gd name="T7" fmla="*/ 82 h 83"/>
                <a:gd name="T8" fmla="*/ 47 w 123"/>
                <a:gd name="T9" fmla="*/ 76 h 83"/>
                <a:gd name="T10" fmla="*/ 59 w 123"/>
                <a:gd name="T11" fmla="*/ 67 h 83"/>
                <a:gd name="T12" fmla="*/ 84 w 123"/>
                <a:gd name="T13" fmla="*/ 76 h 83"/>
                <a:gd name="T14" fmla="*/ 122 w 123"/>
                <a:gd name="T15" fmla="*/ 65 h 83"/>
                <a:gd name="T16" fmla="*/ 59 w 123"/>
                <a:gd name="T17" fmla="*/ 53 h 83"/>
                <a:gd name="T18" fmla="*/ 54 w 123"/>
                <a:gd name="T19" fmla="*/ 54 h 83"/>
                <a:gd name="T20" fmla="*/ 53 w 123"/>
                <a:gd name="T21" fmla="*/ 51 h 83"/>
                <a:gd name="T22" fmla="*/ 53 w 123"/>
                <a:gd name="T23" fmla="*/ 49 h 83"/>
                <a:gd name="T24" fmla="*/ 82 w 123"/>
                <a:gd name="T25" fmla="*/ 39 h 83"/>
                <a:gd name="T26" fmla="*/ 115 w 123"/>
                <a:gd name="T27" fmla="*/ 0 h 83"/>
                <a:gd name="T28" fmla="*/ 71 w 123"/>
                <a:gd name="T29" fmla="*/ 18 h 83"/>
                <a:gd name="T30" fmla="*/ 50 w 123"/>
                <a:gd name="T31" fmla="*/ 40 h 83"/>
                <a:gd name="T32" fmla="*/ 49 w 123"/>
                <a:gd name="T33" fmla="*/ 39 h 83"/>
                <a:gd name="T34" fmla="*/ 36 w 123"/>
                <a:gd name="T35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83">
                  <a:moveTo>
                    <a:pt x="36" y="36"/>
                  </a:moveTo>
                  <a:cubicBezTo>
                    <a:pt x="25" y="36"/>
                    <a:pt x="13" y="38"/>
                    <a:pt x="7" y="44"/>
                  </a:cubicBezTo>
                  <a:cubicBezTo>
                    <a:pt x="0" y="50"/>
                    <a:pt x="2" y="64"/>
                    <a:pt x="7" y="72"/>
                  </a:cubicBezTo>
                  <a:cubicBezTo>
                    <a:pt x="12" y="80"/>
                    <a:pt x="12" y="81"/>
                    <a:pt x="16" y="82"/>
                  </a:cubicBezTo>
                  <a:cubicBezTo>
                    <a:pt x="21" y="83"/>
                    <a:pt x="36" y="78"/>
                    <a:pt x="47" y="76"/>
                  </a:cubicBezTo>
                  <a:cubicBezTo>
                    <a:pt x="55" y="74"/>
                    <a:pt x="58" y="72"/>
                    <a:pt x="59" y="67"/>
                  </a:cubicBezTo>
                  <a:cubicBezTo>
                    <a:pt x="66" y="72"/>
                    <a:pt x="76" y="77"/>
                    <a:pt x="84" y="76"/>
                  </a:cubicBezTo>
                  <a:cubicBezTo>
                    <a:pt x="102" y="73"/>
                    <a:pt x="120" y="65"/>
                    <a:pt x="122" y="65"/>
                  </a:cubicBezTo>
                  <a:cubicBezTo>
                    <a:pt x="123" y="65"/>
                    <a:pt x="71" y="52"/>
                    <a:pt x="59" y="53"/>
                  </a:cubicBezTo>
                  <a:cubicBezTo>
                    <a:pt x="57" y="53"/>
                    <a:pt x="55" y="54"/>
                    <a:pt x="54" y="54"/>
                  </a:cubicBezTo>
                  <a:cubicBezTo>
                    <a:pt x="53" y="53"/>
                    <a:pt x="53" y="52"/>
                    <a:pt x="53" y="51"/>
                  </a:cubicBezTo>
                  <a:cubicBezTo>
                    <a:pt x="53" y="51"/>
                    <a:pt x="53" y="50"/>
                    <a:pt x="53" y="49"/>
                  </a:cubicBezTo>
                  <a:cubicBezTo>
                    <a:pt x="61" y="48"/>
                    <a:pt x="73" y="46"/>
                    <a:pt x="82" y="39"/>
                  </a:cubicBezTo>
                  <a:cubicBezTo>
                    <a:pt x="96" y="29"/>
                    <a:pt x="115" y="0"/>
                    <a:pt x="115" y="0"/>
                  </a:cubicBezTo>
                  <a:cubicBezTo>
                    <a:pt x="115" y="0"/>
                    <a:pt x="88" y="6"/>
                    <a:pt x="71" y="18"/>
                  </a:cubicBezTo>
                  <a:cubicBezTo>
                    <a:pt x="61" y="25"/>
                    <a:pt x="54" y="33"/>
                    <a:pt x="50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7" y="34"/>
                    <a:pt x="42" y="35"/>
                    <a:pt x="36" y="36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35"/>
            <p:cNvSpPr>
              <a:spLocks/>
            </p:cNvSpPr>
            <p:nvPr/>
          </p:nvSpPr>
          <p:spPr bwMode="auto">
            <a:xfrm>
              <a:off x="10260012" y="6845300"/>
              <a:ext cx="1855787" cy="619125"/>
            </a:xfrm>
            <a:custGeom>
              <a:avLst/>
              <a:gdLst>
                <a:gd name="T0" fmla="*/ 0 w 438"/>
                <a:gd name="T1" fmla="*/ 24 h 146"/>
                <a:gd name="T2" fmla="*/ 84 w 438"/>
                <a:gd name="T3" fmla="*/ 71 h 146"/>
                <a:gd name="T4" fmla="*/ 230 w 438"/>
                <a:gd name="T5" fmla="*/ 76 h 146"/>
                <a:gd name="T6" fmla="*/ 377 w 438"/>
                <a:gd name="T7" fmla="*/ 131 h 146"/>
                <a:gd name="T8" fmla="*/ 409 w 438"/>
                <a:gd name="T9" fmla="*/ 137 h 146"/>
                <a:gd name="T10" fmla="*/ 438 w 438"/>
                <a:gd name="T11" fmla="*/ 20 h 146"/>
                <a:gd name="T12" fmla="*/ 249 w 438"/>
                <a:gd name="T13" fmla="*/ 10 h 146"/>
                <a:gd name="T14" fmla="*/ 100 w 438"/>
                <a:gd name="T15" fmla="*/ 2 h 146"/>
                <a:gd name="T16" fmla="*/ 23 w 438"/>
                <a:gd name="T17" fmla="*/ 3 h 146"/>
                <a:gd name="T18" fmla="*/ 0 w 438"/>
                <a:gd name="T19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146">
                  <a:moveTo>
                    <a:pt x="0" y="24"/>
                  </a:moveTo>
                  <a:cubicBezTo>
                    <a:pt x="4" y="42"/>
                    <a:pt x="20" y="59"/>
                    <a:pt x="84" y="71"/>
                  </a:cubicBezTo>
                  <a:cubicBezTo>
                    <a:pt x="147" y="82"/>
                    <a:pt x="173" y="72"/>
                    <a:pt x="230" y="76"/>
                  </a:cubicBezTo>
                  <a:cubicBezTo>
                    <a:pt x="286" y="81"/>
                    <a:pt x="377" y="131"/>
                    <a:pt x="377" y="131"/>
                  </a:cubicBezTo>
                  <a:cubicBezTo>
                    <a:pt x="377" y="131"/>
                    <a:pt x="408" y="146"/>
                    <a:pt x="409" y="137"/>
                  </a:cubicBezTo>
                  <a:cubicBezTo>
                    <a:pt x="411" y="128"/>
                    <a:pt x="438" y="20"/>
                    <a:pt x="438" y="20"/>
                  </a:cubicBezTo>
                  <a:cubicBezTo>
                    <a:pt x="438" y="20"/>
                    <a:pt x="273" y="11"/>
                    <a:pt x="249" y="10"/>
                  </a:cubicBezTo>
                  <a:cubicBezTo>
                    <a:pt x="224" y="8"/>
                    <a:pt x="114" y="4"/>
                    <a:pt x="100" y="2"/>
                  </a:cubicBezTo>
                  <a:cubicBezTo>
                    <a:pt x="86" y="0"/>
                    <a:pt x="35" y="0"/>
                    <a:pt x="23" y="3"/>
                  </a:cubicBezTo>
                  <a:cubicBezTo>
                    <a:pt x="10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0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36"/>
            <p:cNvSpPr>
              <a:spLocks/>
            </p:cNvSpPr>
            <p:nvPr/>
          </p:nvSpPr>
          <p:spPr bwMode="auto">
            <a:xfrm>
              <a:off x="10483850" y="7070725"/>
              <a:ext cx="1381125" cy="325438"/>
            </a:xfrm>
            <a:custGeom>
              <a:avLst/>
              <a:gdLst>
                <a:gd name="T0" fmla="*/ 4 w 326"/>
                <a:gd name="T1" fmla="*/ 12 h 77"/>
                <a:gd name="T2" fmla="*/ 31 w 326"/>
                <a:gd name="T3" fmla="*/ 18 h 77"/>
                <a:gd name="T4" fmla="*/ 177 w 326"/>
                <a:gd name="T5" fmla="*/ 23 h 77"/>
                <a:gd name="T6" fmla="*/ 322 w 326"/>
                <a:gd name="T7" fmla="*/ 77 h 77"/>
                <a:gd name="T8" fmla="*/ 326 w 326"/>
                <a:gd name="T9" fmla="*/ 41 h 77"/>
                <a:gd name="T10" fmla="*/ 186 w 326"/>
                <a:gd name="T11" fmla="*/ 4 h 77"/>
                <a:gd name="T12" fmla="*/ 53 w 326"/>
                <a:gd name="T13" fmla="*/ 1 h 77"/>
                <a:gd name="T14" fmla="*/ 2 w 326"/>
                <a:gd name="T15" fmla="*/ 4 h 77"/>
                <a:gd name="T16" fmla="*/ 4 w 326"/>
                <a:gd name="T17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77">
                  <a:moveTo>
                    <a:pt x="4" y="12"/>
                  </a:moveTo>
                  <a:cubicBezTo>
                    <a:pt x="12" y="14"/>
                    <a:pt x="21" y="16"/>
                    <a:pt x="31" y="18"/>
                  </a:cubicBezTo>
                  <a:cubicBezTo>
                    <a:pt x="94" y="29"/>
                    <a:pt x="120" y="19"/>
                    <a:pt x="177" y="23"/>
                  </a:cubicBezTo>
                  <a:cubicBezTo>
                    <a:pt x="228" y="27"/>
                    <a:pt x="308" y="70"/>
                    <a:pt x="322" y="77"/>
                  </a:cubicBezTo>
                  <a:cubicBezTo>
                    <a:pt x="324" y="58"/>
                    <a:pt x="326" y="41"/>
                    <a:pt x="326" y="41"/>
                  </a:cubicBezTo>
                  <a:cubicBezTo>
                    <a:pt x="326" y="41"/>
                    <a:pt x="201" y="5"/>
                    <a:pt x="186" y="4"/>
                  </a:cubicBezTo>
                  <a:cubicBezTo>
                    <a:pt x="171" y="2"/>
                    <a:pt x="72" y="2"/>
                    <a:pt x="53" y="1"/>
                  </a:cubicBezTo>
                  <a:cubicBezTo>
                    <a:pt x="34" y="0"/>
                    <a:pt x="4" y="2"/>
                    <a:pt x="2" y="4"/>
                  </a:cubicBezTo>
                  <a:cubicBezTo>
                    <a:pt x="0" y="7"/>
                    <a:pt x="2" y="8"/>
                    <a:pt x="4" y="12"/>
                  </a:cubicBezTo>
                  <a:close/>
                </a:path>
              </a:pathLst>
            </a:custGeom>
            <a:solidFill>
              <a:srgbClr val="97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37"/>
            <p:cNvSpPr>
              <a:spLocks/>
            </p:cNvSpPr>
            <p:nvPr/>
          </p:nvSpPr>
          <p:spPr bwMode="auto">
            <a:xfrm>
              <a:off x="9763125" y="8232775"/>
              <a:ext cx="1017587" cy="490538"/>
            </a:xfrm>
            <a:custGeom>
              <a:avLst/>
              <a:gdLst>
                <a:gd name="T0" fmla="*/ 40 w 240"/>
                <a:gd name="T1" fmla="*/ 9 h 116"/>
                <a:gd name="T2" fmla="*/ 8 w 240"/>
                <a:gd name="T3" fmla="*/ 70 h 116"/>
                <a:gd name="T4" fmla="*/ 5 w 240"/>
                <a:gd name="T5" fmla="*/ 115 h 116"/>
                <a:gd name="T6" fmla="*/ 206 w 240"/>
                <a:gd name="T7" fmla="*/ 115 h 116"/>
                <a:gd name="T8" fmla="*/ 239 w 240"/>
                <a:gd name="T9" fmla="*/ 98 h 116"/>
                <a:gd name="T10" fmla="*/ 185 w 240"/>
                <a:gd name="T11" fmla="*/ 54 h 116"/>
                <a:gd name="T12" fmla="*/ 88 w 240"/>
                <a:gd name="T13" fmla="*/ 0 h 116"/>
                <a:gd name="T14" fmla="*/ 40 w 240"/>
                <a:gd name="T15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116">
                  <a:moveTo>
                    <a:pt x="40" y="9"/>
                  </a:moveTo>
                  <a:cubicBezTo>
                    <a:pt x="34" y="14"/>
                    <a:pt x="17" y="55"/>
                    <a:pt x="8" y="70"/>
                  </a:cubicBezTo>
                  <a:cubicBezTo>
                    <a:pt x="0" y="85"/>
                    <a:pt x="5" y="115"/>
                    <a:pt x="5" y="115"/>
                  </a:cubicBezTo>
                  <a:cubicBezTo>
                    <a:pt x="5" y="115"/>
                    <a:pt x="200" y="116"/>
                    <a:pt x="206" y="115"/>
                  </a:cubicBezTo>
                  <a:cubicBezTo>
                    <a:pt x="213" y="115"/>
                    <a:pt x="240" y="116"/>
                    <a:pt x="239" y="98"/>
                  </a:cubicBezTo>
                  <a:cubicBezTo>
                    <a:pt x="238" y="81"/>
                    <a:pt x="232" y="70"/>
                    <a:pt x="185" y="54"/>
                  </a:cubicBezTo>
                  <a:cubicBezTo>
                    <a:pt x="138" y="37"/>
                    <a:pt x="92" y="0"/>
                    <a:pt x="88" y="0"/>
                  </a:cubicBezTo>
                  <a:cubicBezTo>
                    <a:pt x="85" y="0"/>
                    <a:pt x="40" y="9"/>
                    <a:pt x="40" y="9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38"/>
            <p:cNvSpPr>
              <a:spLocks/>
            </p:cNvSpPr>
            <p:nvPr/>
          </p:nvSpPr>
          <p:spPr bwMode="auto">
            <a:xfrm>
              <a:off x="9780587" y="8613775"/>
              <a:ext cx="1000125" cy="109538"/>
            </a:xfrm>
            <a:custGeom>
              <a:avLst/>
              <a:gdLst>
                <a:gd name="T0" fmla="*/ 0 w 236"/>
                <a:gd name="T1" fmla="*/ 10 h 26"/>
                <a:gd name="T2" fmla="*/ 1 w 236"/>
                <a:gd name="T3" fmla="*/ 25 h 26"/>
                <a:gd name="T4" fmla="*/ 202 w 236"/>
                <a:gd name="T5" fmla="*/ 25 h 26"/>
                <a:gd name="T6" fmla="*/ 235 w 236"/>
                <a:gd name="T7" fmla="*/ 8 h 26"/>
                <a:gd name="T8" fmla="*/ 234 w 236"/>
                <a:gd name="T9" fmla="*/ 0 h 26"/>
                <a:gd name="T10" fmla="*/ 185 w 236"/>
                <a:gd name="T11" fmla="*/ 9 h 26"/>
                <a:gd name="T12" fmla="*/ 0 w 236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6">
                  <a:moveTo>
                    <a:pt x="0" y="10"/>
                  </a:moveTo>
                  <a:cubicBezTo>
                    <a:pt x="0" y="19"/>
                    <a:pt x="1" y="25"/>
                    <a:pt x="1" y="25"/>
                  </a:cubicBezTo>
                  <a:cubicBezTo>
                    <a:pt x="1" y="25"/>
                    <a:pt x="196" y="26"/>
                    <a:pt x="202" y="25"/>
                  </a:cubicBezTo>
                  <a:cubicBezTo>
                    <a:pt x="209" y="25"/>
                    <a:pt x="236" y="26"/>
                    <a:pt x="235" y="8"/>
                  </a:cubicBezTo>
                  <a:cubicBezTo>
                    <a:pt x="235" y="5"/>
                    <a:pt x="234" y="2"/>
                    <a:pt x="234" y="0"/>
                  </a:cubicBezTo>
                  <a:cubicBezTo>
                    <a:pt x="222" y="3"/>
                    <a:pt x="204" y="7"/>
                    <a:pt x="185" y="9"/>
                  </a:cubicBezTo>
                  <a:cubicBezTo>
                    <a:pt x="155" y="12"/>
                    <a:pt x="34" y="11"/>
                    <a:pt x="0" y="10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39"/>
            <p:cNvSpPr>
              <a:spLocks/>
            </p:cNvSpPr>
            <p:nvPr/>
          </p:nvSpPr>
          <p:spPr bwMode="auto">
            <a:xfrm>
              <a:off x="9653587" y="6858000"/>
              <a:ext cx="1046162" cy="1776413"/>
            </a:xfrm>
            <a:custGeom>
              <a:avLst/>
              <a:gdLst>
                <a:gd name="T0" fmla="*/ 247 w 247"/>
                <a:gd name="T1" fmla="*/ 0 h 419"/>
                <a:gd name="T2" fmla="*/ 172 w 247"/>
                <a:gd name="T3" fmla="*/ 360 h 419"/>
                <a:gd name="T4" fmla="*/ 140 w 247"/>
                <a:gd name="T5" fmla="*/ 360 h 419"/>
                <a:gd name="T6" fmla="*/ 35 w 247"/>
                <a:gd name="T7" fmla="*/ 394 h 419"/>
                <a:gd name="T8" fmla="*/ 154 w 247"/>
                <a:gd name="T9" fmla="*/ 9 h 419"/>
                <a:gd name="T10" fmla="*/ 247 w 247"/>
                <a:gd name="T11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419">
                  <a:moveTo>
                    <a:pt x="247" y="0"/>
                  </a:moveTo>
                  <a:cubicBezTo>
                    <a:pt x="241" y="25"/>
                    <a:pt x="176" y="360"/>
                    <a:pt x="172" y="360"/>
                  </a:cubicBezTo>
                  <a:cubicBezTo>
                    <a:pt x="163" y="359"/>
                    <a:pt x="148" y="360"/>
                    <a:pt x="140" y="360"/>
                  </a:cubicBezTo>
                  <a:cubicBezTo>
                    <a:pt x="78" y="363"/>
                    <a:pt x="35" y="393"/>
                    <a:pt x="35" y="394"/>
                  </a:cubicBezTo>
                  <a:cubicBezTo>
                    <a:pt x="0" y="419"/>
                    <a:pt x="139" y="187"/>
                    <a:pt x="154" y="9"/>
                  </a:cubicBezTo>
                  <a:lnTo>
                    <a:pt x="247" y="0"/>
                  </a:lnTo>
                  <a:close/>
                </a:path>
              </a:pathLst>
            </a:custGeom>
            <a:solidFill>
              <a:srgbClr val="A0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40"/>
            <p:cNvSpPr>
              <a:spLocks/>
            </p:cNvSpPr>
            <p:nvPr/>
          </p:nvSpPr>
          <p:spPr bwMode="auto">
            <a:xfrm>
              <a:off x="9661525" y="7010400"/>
              <a:ext cx="741362" cy="1616075"/>
            </a:xfrm>
            <a:custGeom>
              <a:avLst/>
              <a:gdLst>
                <a:gd name="T0" fmla="*/ 170 w 175"/>
                <a:gd name="T1" fmla="*/ 324 h 381"/>
                <a:gd name="T2" fmla="*/ 138 w 175"/>
                <a:gd name="T3" fmla="*/ 324 h 381"/>
                <a:gd name="T4" fmla="*/ 33 w 175"/>
                <a:gd name="T5" fmla="*/ 358 h 381"/>
                <a:gd name="T6" fmla="*/ 147 w 175"/>
                <a:gd name="T7" fmla="*/ 11 h 381"/>
                <a:gd name="T8" fmla="*/ 175 w 175"/>
                <a:gd name="T9" fmla="*/ 0 h 381"/>
                <a:gd name="T10" fmla="*/ 116 w 175"/>
                <a:gd name="T11" fmla="*/ 191 h 381"/>
                <a:gd name="T12" fmla="*/ 71 w 175"/>
                <a:gd name="T13" fmla="*/ 320 h 381"/>
                <a:gd name="T14" fmla="*/ 135 w 175"/>
                <a:gd name="T15" fmla="*/ 310 h 381"/>
                <a:gd name="T16" fmla="*/ 170 w 175"/>
                <a:gd name="T17" fmla="*/ 32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381">
                  <a:moveTo>
                    <a:pt x="170" y="324"/>
                  </a:moveTo>
                  <a:cubicBezTo>
                    <a:pt x="161" y="323"/>
                    <a:pt x="146" y="324"/>
                    <a:pt x="138" y="324"/>
                  </a:cubicBezTo>
                  <a:cubicBezTo>
                    <a:pt x="76" y="327"/>
                    <a:pt x="33" y="357"/>
                    <a:pt x="33" y="358"/>
                  </a:cubicBezTo>
                  <a:cubicBezTo>
                    <a:pt x="0" y="381"/>
                    <a:pt x="118" y="182"/>
                    <a:pt x="147" y="11"/>
                  </a:cubicBezTo>
                  <a:cubicBezTo>
                    <a:pt x="159" y="7"/>
                    <a:pt x="175" y="0"/>
                    <a:pt x="175" y="0"/>
                  </a:cubicBezTo>
                  <a:cubicBezTo>
                    <a:pt x="175" y="0"/>
                    <a:pt x="132" y="144"/>
                    <a:pt x="116" y="191"/>
                  </a:cubicBezTo>
                  <a:cubicBezTo>
                    <a:pt x="99" y="238"/>
                    <a:pt x="71" y="320"/>
                    <a:pt x="71" y="320"/>
                  </a:cubicBezTo>
                  <a:cubicBezTo>
                    <a:pt x="71" y="320"/>
                    <a:pt x="121" y="308"/>
                    <a:pt x="135" y="310"/>
                  </a:cubicBezTo>
                  <a:cubicBezTo>
                    <a:pt x="149" y="312"/>
                    <a:pt x="166" y="322"/>
                    <a:pt x="170" y="324"/>
                  </a:cubicBezTo>
                  <a:close/>
                </a:path>
              </a:pathLst>
            </a:custGeom>
            <a:solidFill>
              <a:srgbClr val="97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41"/>
            <p:cNvSpPr>
              <a:spLocks/>
            </p:cNvSpPr>
            <p:nvPr/>
          </p:nvSpPr>
          <p:spPr bwMode="auto">
            <a:xfrm>
              <a:off x="9204325" y="5603875"/>
              <a:ext cx="915987" cy="1258888"/>
            </a:xfrm>
            <a:custGeom>
              <a:avLst/>
              <a:gdLst>
                <a:gd name="T0" fmla="*/ 216 w 216"/>
                <a:gd name="T1" fmla="*/ 18 h 297"/>
                <a:gd name="T2" fmla="*/ 29 w 216"/>
                <a:gd name="T3" fmla="*/ 297 h 297"/>
                <a:gd name="T4" fmla="*/ 0 w 216"/>
                <a:gd name="T5" fmla="*/ 289 h 297"/>
                <a:gd name="T6" fmla="*/ 194 w 216"/>
                <a:gd name="T7" fmla="*/ 4 h 297"/>
                <a:gd name="T8" fmla="*/ 216 w 216"/>
                <a:gd name="T9" fmla="*/ 1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97">
                  <a:moveTo>
                    <a:pt x="216" y="18"/>
                  </a:moveTo>
                  <a:cubicBezTo>
                    <a:pt x="163" y="108"/>
                    <a:pt x="87" y="205"/>
                    <a:pt x="29" y="29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89"/>
                    <a:pt x="199" y="9"/>
                    <a:pt x="194" y="4"/>
                  </a:cubicBezTo>
                  <a:cubicBezTo>
                    <a:pt x="189" y="0"/>
                    <a:pt x="216" y="18"/>
                    <a:pt x="216" y="1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42"/>
            <p:cNvSpPr>
              <a:spLocks/>
            </p:cNvSpPr>
            <p:nvPr/>
          </p:nvSpPr>
          <p:spPr bwMode="auto">
            <a:xfrm>
              <a:off x="9290050" y="5964238"/>
              <a:ext cx="563562" cy="796925"/>
            </a:xfrm>
            <a:custGeom>
              <a:avLst/>
              <a:gdLst>
                <a:gd name="T0" fmla="*/ 0 w 133"/>
                <a:gd name="T1" fmla="*/ 176 h 188"/>
                <a:gd name="T2" fmla="*/ 123 w 133"/>
                <a:gd name="T3" fmla="*/ 0 h 188"/>
                <a:gd name="T4" fmla="*/ 133 w 133"/>
                <a:gd name="T5" fmla="*/ 14 h 188"/>
                <a:gd name="T6" fmla="*/ 9 w 133"/>
                <a:gd name="T7" fmla="*/ 188 h 188"/>
                <a:gd name="T8" fmla="*/ 0 w 133"/>
                <a:gd name="T9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88">
                  <a:moveTo>
                    <a:pt x="0" y="176"/>
                  </a:moveTo>
                  <a:cubicBezTo>
                    <a:pt x="28" y="135"/>
                    <a:pt x="82" y="59"/>
                    <a:pt x="123" y="0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27" y="19"/>
                    <a:pt x="9" y="188"/>
                    <a:pt x="9" y="188"/>
                  </a:cubicBezTo>
                  <a:lnTo>
                    <a:pt x="0" y="176"/>
                  </a:ln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43"/>
            <p:cNvSpPr>
              <a:spLocks/>
            </p:cNvSpPr>
            <p:nvPr/>
          </p:nvSpPr>
          <p:spPr bwMode="auto">
            <a:xfrm>
              <a:off x="9340850" y="5438775"/>
              <a:ext cx="1566862" cy="1771650"/>
            </a:xfrm>
            <a:custGeom>
              <a:avLst/>
              <a:gdLst>
                <a:gd name="T0" fmla="*/ 22 w 370"/>
                <a:gd name="T1" fmla="*/ 87 h 418"/>
                <a:gd name="T2" fmla="*/ 146 w 370"/>
                <a:gd name="T3" fmla="*/ 244 h 418"/>
                <a:gd name="T4" fmla="*/ 193 w 370"/>
                <a:gd name="T5" fmla="*/ 408 h 418"/>
                <a:gd name="T6" fmla="*/ 285 w 370"/>
                <a:gd name="T7" fmla="*/ 371 h 418"/>
                <a:gd name="T8" fmla="*/ 370 w 370"/>
                <a:gd name="T9" fmla="*/ 337 h 418"/>
                <a:gd name="T10" fmla="*/ 237 w 370"/>
                <a:gd name="T11" fmla="*/ 98 h 418"/>
                <a:gd name="T12" fmla="*/ 202 w 370"/>
                <a:gd name="T13" fmla="*/ 38 h 418"/>
                <a:gd name="T14" fmla="*/ 22 w 370"/>
                <a:gd name="T15" fmla="*/ 8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" h="418">
                  <a:moveTo>
                    <a:pt x="22" y="87"/>
                  </a:moveTo>
                  <a:cubicBezTo>
                    <a:pt x="35" y="110"/>
                    <a:pt x="104" y="172"/>
                    <a:pt x="146" y="244"/>
                  </a:cubicBezTo>
                  <a:cubicBezTo>
                    <a:pt x="188" y="316"/>
                    <a:pt x="180" y="398"/>
                    <a:pt x="193" y="408"/>
                  </a:cubicBezTo>
                  <a:cubicBezTo>
                    <a:pt x="206" y="418"/>
                    <a:pt x="248" y="400"/>
                    <a:pt x="285" y="371"/>
                  </a:cubicBezTo>
                  <a:cubicBezTo>
                    <a:pt x="321" y="342"/>
                    <a:pt x="370" y="337"/>
                    <a:pt x="370" y="337"/>
                  </a:cubicBezTo>
                  <a:cubicBezTo>
                    <a:pt x="353" y="301"/>
                    <a:pt x="310" y="171"/>
                    <a:pt x="237" y="98"/>
                  </a:cubicBezTo>
                  <a:cubicBezTo>
                    <a:pt x="214" y="75"/>
                    <a:pt x="219" y="51"/>
                    <a:pt x="202" y="38"/>
                  </a:cubicBezTo>
                  <a:cubicBezTo>
                    <a:pt x="153" y="0"/>
                    <a:pt x="0" y="47"/>
                    <a:pt x="22" y="87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44"/>
            <p:cNvSpPr>
              <a:spLocks/>
            </p:cNvSpPr>
            <p:nvPr/>
          </p:nvSpPr>
          <p:spPr bwMode="auto">
            <a:xfrm>
              <a:off x="9582150" y="5964238"/>
              <a:ext cx="1244600" cy="1246188"/>
            </a:xfrm>
            <a:custGeom>
              <a:avLst/>
              <a:gdLst>
                <a:gd name="T0" fmla="*/ 0 w 294"/>
                <a:gd name="T1" fmla="*/ 5 h 294"/>
                <a:gd name="T2" fmla="*/ 89 w 294"/>
                <a:gd name="T3" fmla="*/ 120 h 294"/>
                <a:gd name="T4" fmla="*/ 136 w 294"/>
                <a:gd name="T5" fmla="*/ 284 h 294"/>
                <a:gd name="T6" fmla="*/ 228 w 294"/>
                <a:gd name="T7" fmla="*/ 247 h 294"/>
                <a:gd name="T8" fmla="*/ 290 w 294"/>
                <a:gd name="T9" fmla="*/ 218 h 294"/>
                <a:gd name="T10" fmla="*/ 290 w 294"/>
                <a:gd name="T11" fmla="*/ 218 h 294"/>
                <a:gd name="T12" fmla="*/ 171 w 294"/>
                <a:gd name="T13" fmla="*/ 245 h 294"/>
                <a:gd name="T14" fmla="*/ 115 w 294"/>
                <a:gd name="T15" fmla="*/ 100 h 294"/>
                <a:gd name="T16" fmla="*/ 29 w 294"/>
                <a:gd name="T17" fmla="*/ 5 h 294"/>
                <a:gd name="T18" fmla="*/ 0 w 294"/>
                <a:gd name="T19" fmla="*/ 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0" y="5"/>
                  </a:moveTo>
                  <a:cubicBezTo>
                    <a:pt x="27" y="35"/>
                    <a:pt x="63" y="76"/>
                    <a:pt x="89" y="120"/>
                  </a:cubicBezTo>
                  <a:cubicBezTo>
                    <a:pt x="131" y="192"/>
                    <a:pt x="123" y="274"/>
                    <a:pt x="136" y="284"/>
                  </a:cubicBezTo>
                  <a:cubicBezTo>
                    <a:pt x="149" y="294"/>
                    <a:pt x="191" y="276"/>
                    <a:pt x="228" y="247"/>
                  </a:cubicBezTo>
                  <a:cubicBezTo>
                    <a:pt x="248" y="230"/>
                    <a:pt x="273" y="222"/>
                    <a:pt x="290" y="218"/>
                  </a:cubicBezTo>
                  <a:cubicBezTo>
                    <a:pt x="290" y="218"/>
                    <a:pt x="290" y="218"/>
                    <a:pt x="290" y="218"/>
                  </a:cubicBezTo>
                  <a:cubicBezTo>
                    <a:pt x="294" y="216"/>
                    <a:pt x="208" y="220"/>
                    <a:pt x="171" y="245"/>
                  </a:cubicBezTo>
                  <a:cubicBezTo>
                    <a:pt x="134" y="270"/>
                    <a:pt x="134" y="132"/>
                    <a:pt x="115" y="100"/>
                  </a:cubicBezTo>
                  <a:cubicBezTo>
                    <a:pt x="96" y="68"/>
                    <a:pt x="28" y="3"/>
                    <a:pt x="29" y="5"/>
                  </a:cubicBezTo>
                  <a:cubicBezTo>
                    <a:pt x="30" y="8"/>
                    <a:pt x="21" y="0"/>
                    <a:pt x="0" y="5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45"/>
            <p:cNvSpPr>
              <a:spLocks/>
            </p:cNvSpPr>
            <p:nvPr/>
          </p:nvSpPr>
          <p:spPr bwMode="auto">
            <a:xfrm>
              <a:off x="9594850" y="5561013"/>
              <a:ext cx="495300" cy="195263"/>
            </a:xfrm>
            <a:custGeom>
              <a:avLst/>
              <a:gdLst>
                <a:gd name="T0" fmla="*/ 35 w 117"/>
                <a:gd name="T1" fmla="*/ 1 h 46"/>
                <a:gd name="T2" fmla="*/ 8 w 117"/>
                <a:gd name="T3" fmla="*/ 13 h 46"/>
                <a:gd name="T4" fmla="*/ 34 w 117"/>
                <a:gd name="T5" fmla="*/ 35 h 46"/>
                <a:gd name="T6" fmla="*/ 81 w 117"/>
                <a:gd name="T7" fmla="*/ 45 h 46"/>
                <a:gd name="T8" fmla="*/ 116 w 117"/>
                <a:gd name="T9" fmla="*/ 26 h 46"/>
                <a:gd name="T10" fmla="*/ 98 w 117"/>
                <a:gd name="T11" fmla="*/ 5 h 46"/>
                <a:gd name="T12" fmla="*/ 35 w 117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6">
                  <a:moveTo>
                    <a:pt x="35" y="1"/>
                  </a:moveTo>
                  <a:cubicBezTo>
                    <a:pt x="30" y="2"/>
                    <a:pt x="17" y="3"/>
                    <a:pt x="8" y="13"/>
                  </a:cubicBezTo>
                  <a:cubicBezTo>
                    <a:pt x="0" y="23"/>
                    <a:pt x="22" y="31"/>
                    <a:pt x="34" y="35"/>
                  </a:cubicBezTo>
                  <a:cubicBezTo>
                    <a:pt x="45" y="39"/>
                    <a:pt x="56" y="46"/>
                    <a:pt x="81" y="45"/>
                  </a:cubicBezTo>
                  <a:cubicBezTo>
                    <a:pt x="107" y="45"/>
                    <a:pt x="115" y="39"/>
                    <a:pt x="116" y="26"/>
                  </a:cubicBezTo>
                  <a:cubicBezTo>
                    <a:pt x="117" y="14"/>
                    <a:pt x="113" y="9"/>
                    <a:pt x="98" y="5"/>
                  </a:cubicBezTo>
                  <a:cubicBezTo>
                    <a:pt x="84" y="0"/>
                    <a:pt x="35" y="1"/>
                    <a:pt x="35" y="1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46"/>
            <p:cNvSpPr>
              <a:spLocks/>
            </p:cNvSpPr>
            <p:nvPr/>
          </p:nvSpPr>
          <p:spPr bwMode="auto">
            <a:xfrm>
              <a:off x="9607550" y="5383213"/>
              <a:ext cx="431800" cy="334963"/>
            </a:xfrm>
            <a:custGeom>
              <a:avLst/>
              <a:gdLst>
                <a:gd name="T0" fmla="*/ 0 w 102"/>
                <a:gd name="T1" fmla="*/ 10 h 79"/>
                <a:gd name="T2" fmla="*/ 8 w 102"/>
                <a:gd name="T3" fmla="*/ 59 h 79"/>
                <a:gd name="T4" fmla="*/ 76 w 102"/>
                <a:gd name="T5" fmla="*/ 79 h 79"/>
                <a:gd name="T6" fmla="*/ 98 w 102"/>
                <a:gd name="T7" fmla="*/ 62 h 79"/>
                <a:gd name="T8" fmla="*/ 73 w 102"/>
                <a:gd name="T9" fmla="*/ 17 h 79"/>
                <a:gd name="T10" fmla="*/ 0 w 102"/>
                <a:gd name="T11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79">
                  <a:moveTo>
                    <a:pt x="0" y="10"/>
                  </a:moveTo>
                  <a:cubicBezTo>
                    <a:pt x="10" y="29"/>
                    <a:pt x="8" y="59"/>
                    <a:pt x="8" y="59"/>
                  </a:cubicBezTo>
                  <a:cubicBezTo>
                    <a:pt x="8" y="59"/>
                    <a:pt x="56" y="78"/>
                    <a:pt x="76" y="79"/>
                  </a:cubicBezTo>
                  <a:cubicBezTo>
                    <a:pt x="96" y="79"/>
                    <a:pt x="102" y="69"/>
                    <a:pt x="98" y="62"/>
                  </a:cubicBezTo>
                  <a:cubicBezTo>
                    <a:pt x="95" y="56"/>
                    <a:pt x="77" y="34"/>
                    <a:pt x="73" y="17"/>
                  </a:cubicBezTo>
                  <a:cubicBezTo>
                    <a:pt x="69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47"/>
            <p:cNvSpPr>
              <a:spLocks/>
            </p:cNvSpPr>
            <p:nvPr/>
          </p:nvSpPr>
          <p:spPr bwMode="auto">
            <a:xfrm>
              <a:off x="9034462" y="5195888"/>
              <a:ext cx="627062" cy="411163"/>
            </a:xfrm>
            <a:custGeom>
              <a:avLst/>
              <a:gdLst>
                <a:gd name="T0" fmla="*/ 0 w 148"/>
                <a:gd name="T1" fmla="*/ 20 h 97"/>
                <a:gd name="T2" fmla="*/ 38 w 148"/>
                <a:gd name="T3" fmla="*/ 73 h 97"/>
                <a:gd name="T4" fmla="*/ 82 w 148"/>
                <a:gd name="T5" fmla="*/ 94 h 97"/>
                <a:gd name="T6" fmla="*/ 64 w 148"/>
                <a:gd name="T7" fmla="*/ 69 h 97"/>
                <a:gd name="T8" fmla="*/ 99 w 148"/>
                <a:gd name="T9" fmla="*/ 80 h 97"/>
                <a:gd name="T10" fmla="*/ 132 w 148"/>
                <a:gd name="T11" fmla="*/ 83 h 97"/>
                <a:gd name="T12" fmla="*/ 111 w 148"/>
                <a:gd name="T13" fmla="*/ 46 h 97"/>
                <a:gd name="T14" fmla="*/ 148 w 148"/>
                <a:gd name="T15" fmla="*/ 51 h 97"/>
                <a:gd name="T16" fmla="*/ 64 w 148"/>
                <a:gd name="T17" fmla="*/ 0 h 97"/>
                <a:gd name="T18" fmla="*/ 0 w 148"/>
                <a:gd name="T19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97">
                  <a:moveTo>
                    <a:pt x="0" y="20"/>
                  </a:moveTo>
                  <a:cubicBezTo>
                    <a:pt x="1" y="23"/>
                    <a:pt x="12" y="55"/>
                    <a:pt x="38" y="73"/>
                  </a:cubicBezTo>
                  <a:cubicBezTo>
                    <a:pt x="64" y="92"/>
                    <a:pt x="86" y="97"/>
                    <a:pt x="82" y="94"/>
                  </a:cubicBezTo>
                  <a:cubicBezTo>
                    <a:pt x="78" y="92"/>
                    <a:pt x="64" y="69"/>
                    <a:pt x="64" y="69"/>
                  </a:cubicBezTo>
                  <a:cubicBezTo>
                    <a:pt x="64" y="69"/>
                    <a:pt x="65" y="71"/>
                    <a:pt x="99" y="80"/>
                  </a:cubicBezTo>
                  <a:cubicBezTo>
                    <a:pt x="132" y="88"/>
                    <a:pt x="132" y="83"/>
                    <a:pt x="132" y="83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48"/>
            <p:cNvSpPr>
              <a:spLocks/>
            </p:cNvSpPr>
            <p:nvPr/>
          </p:nvSpPr>
          <p:spPr bwMode="auto">
            <a:xfrm>
              <a:off x="10501312" y="5497513"/>
              <a:ext cx="558800" cy="881063"/>
            </a:xfrm>
            <a:custGeom>
              <a:avLst/>
              <a:gdLst>
                <a:gd name="T0" fmla="*/ 36 w 132"/>
                <a:gd name="T1" fmla="*/ 0 h 208"/>
                <a:gd name="T2" fmla="*/ 119 w 132"/>
                <a:gd name="T3" fmla="*/ 188 h 208"/>
                <a:gd name="T4" fmla="*/ 62 w 132"/>
                <a:gd name="T5" fmla="*/ 208 h 208"/>
                <a:gd name="T6" fmla="*/ 0 w 132"/>
                <a:gd name="T7" fmla="*/ 31 h 208"/>
                <a:gd name="T8" fmla="*/ 36 w 132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8">
                  <a:moveTo>
                    <a:pt x="36" y="0"/>
                  </a:moveTo>
                  <a:cubicBezTo>
                    <a:pt x="44" y="5"/>
                    <a:pt x="132" y="165"/>
                    <a:pt x="119" y="188"/>
                  </a:cubicBezTo>
                  <a:cubicBezTo>
                    <a:pt x="109" y="206"/>
                    <a:pt x="62" y="208"/>
                    <a:pt x="62" y="208"/>
                  </a:cubicBezTo>
                  <a:cubicBezTo>
                    <a:pt x="38" y="157"/>
                    <a:pt x="34" y="102"/>
                    <a:pt x="0" y="31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49"/>
            <p:cNvSpPr>
              <a:spLocks/>
            </p:cNvSpPr>
            <p:nvPr/>
          </p:nvSpPr>
          <p:spPr bwMode="auto">
            <a:xfrm>
              <a:off x="10326687" y="5272088"/>
              <a:ext cx="461962" cy="476250"/>
            </a:xfrm>
            <a:custGeom>
              <a:avLst/>
              <a:gdLst>
                <a:gd name="T0" fmla="*/ 17 w 109"/>
                <a:gd name="T1" fmla="*/ 4 h 112"/>
                <a:gd name="T2" fmla="*/ 3 w 109"/>
                <a:gd name="T3" fmla="*/ 18 h 112"/>
                <a:gd name="T4" fmla="*/ 6 w 109"/>
                <a:gd name="T5" fmla="*/ 25 h 112"/>
                <a:gd name="T6" fmla="*/ 2 w 109"/>
                <a:gd name="T7" fmla="*/ 39 h 112"/>
                <a:gd name="T8" fmla="*/ 12 w 109"/>
                <a:gd name="T9" fmla="*/ 50 h 112"/>
                <a:gd name="T10" fmla="*/ 5 w 109"/>
                <a:gd name="T11" fmla="*/ 63 h 112"/>
                <a:gd name="T12" fmla="*/ 17 w 109"/>
                <a:gd name="T13" fmla="*/ 74 h 112"/>
                <a:gd name="T14" fmla="*/ 21 w 109"/>
                <a:gd name="T15" fmla="*/ 90 h 112"/>
                <a:gd name="T16" fmla="*/ 38 w 109"/>
                <a:gd name="T17" fmla="*/ 101 h 112"/>
                <a:gd name="T18" fmla="*/ 82 w 109"/>
                <a:gd name="T19" fmla="*/ 103 h 112"/>
                <a:gd name="T20" fmla="*/ 90 w 109"/>
                <a:gd name="T21" fmla="*/ 28 h 112"/>
                <a:gd name="T22" fmla="*/ 17 w 109"/>
                <a:gd name="T23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12">
                  <a:moveTo>
                    <a:pt x="17" y="4"/>
                  </a:moveTo>
                  <a:cubicBezTo>
                    <a:pt x="11" y="7"/>
                    <a:pt x="4" y="7"/>
                    <a:pt x="3" y="18"/>
                  </a:cubicBezTo>
                  <a:cubicBezTo>
                    <a:pt x="3" y="20"/>
                    <a:pt x="7" y="24"/>
                    <a:pt x="6" y="25"/>
                  </a:cubicBezTo>
                  <a:cubicBezTo>
                    <a:pt x="4" y="30"/>
                    <a:pt x="0" y="33"/>
                    <a:pt x="2" y="39"/>
                  </a:cubicBezTo>
                  <a:cubicBezTo>
                    <a:pt x="3" y="43"/>
                    <a:pt x="7" y="48"/>
                    <a:pt x="12" y="50"/>
                  </a:cubicBezTo>
                  <a:cubicBezTo>
                    <a:pt x="12" y="50"/>
                    <a:pt x="4" y="52"/>
                    <a:pt x="5" y="63"/>
                  </a:cubicBezTo>
                  <a:cubicBezTo>
                    <a:pt x="6" y="73"/>
                    <a:pt x="15" y="70"/>
                    <a:pt x="17" y="74"/>
                  </a:cubicBezTo>
                  <a:cubicBezTo>
                    <a:pt x="18" y="76"/>
                    <a:pt x="12" y="81"/>
                    <a:pt x="21" y="90"/>
                  </a:cubicBezTo>
                  <a:cubicBezTo>
                    <a:pt x="26" y="96"/>
                    <a:pt x="32" y="97"/>
                    <a:pt x="38" y="101"/>
                  </a:cubicBezTo>
                  <a:cubicBezTo>
                    <a:pt x="51" y="110"/>
                    <a:pt x="63" y="112"/>
                    <a:pt x="82" y="103"/>
                  </a:cubicBezTo>
                  <a:cubicBezTo>
                    <a:pt x="100" y="94"/>
                    <a:pt x="109" y="57"/>
                    <a:pt x="90" y="28"/>
                  </a:cubicBezTo>
                  <a:cubicBezTo>
                    <a:pt x="71" y="0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50"/>
            <p:cNvSpPr>
              <a:spLocks/>
            </p:cNvSpPr>
            <p:nvPr/>
          </p:nvSpPr>
          <p:spPr bwMode="auto">
            <a:xfrm>
              <a:off x="8569325" y="3929063"/>
              <a:ext cx="1868487" cy="1649413"/>
            </a:xfrm>
            <a:custGeom>
              <a:avLst/>
              <a:gdLst>
                <a:gd name="T0" fmla="*/ 183 w 441"/>
                <a:gd name="T1" fmla="*/ 28 h 389"/>
                <a:gd name="T2" fmla="*/ 396 w 441"/>
                <a:gd name="T3" fmla="*/ 134 h 389"/>
                <a:gd name="T4" fmla="*/ 418 w 441"/>
                <a:gd name="T5" fmla="*/ 183 h 389"/>
                <a:gd name="T6" fmla="*/ 346 w 441"/>
                <a:gd name="T7" fmla="*/ 364 h 389"/>
                <a:gd name="T8" fmla="*/ 158 w 441"/>
                <a:gd name="T9" fmla="*/ 338 h 389"/>
                <a:gd name="T10" fmla="*/ 183 w 441"/>
                <a:gd name="T11" fmla="*/ 2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389">
                  <a:moveTo>
                    <a:pt x="183" y="28"/>
                  </a:moveTo>
                  <a:cubicBezTo>
                    <a:pt x="277" y="0"/>
                    <a:pt x="364" y="27"/>
                    <a:pt x="396" y="134"/>
                  </a:cubicBezTo>
                  <a:cubicBezTo>
                    <a:pt x="398" y="141"/>
                    <a:pt x="416" y="176"/>
                    <a:pt x="418" y="183"/>
                  </a:cubicBezTo>
                  <a:cubicBezTo>
                    <a:pt x="441" y="281"/>
                    <a:pt x="417" y="341"/>
                    <a:pt x="346" y="364"/>
                  </a:cubicBezTo>
                  <a:cubicBezTo>
                    <a:pt x="271" y="389"/>
                    <a:pt x="208" y="380"/>
                    <a:pt x="158" y="338"/>
                  </a:cubicBezTo>
                  <a:cubicBezTo>
                    <a:pt x="0" y="303"/>
                    <a:pt x="90" y="57"/>
                    <a:pt x="183" y="2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51"/>
            <p:cNvSpPr>
              <a:spLocks/>
            </p:cNvSpPr>
            <p:nvPr/>
          </p:nvSpPr>
          <p:spPr bwMode="auto">
            <a:xfrm>
              <a:off x="9034462" y="5124450"/>
              <a:ext cx="1292225" cy="454025"/>
            </a:xfrm>
            <a:custGeom>
              <a:avLst/>
              <a:gdLst>
                <a:gd name="T0" fmla="*/ 305 w 305"/>
                <a:gd name="T1" fmla="*/ 25 h 107"/>
                <a:gd name="T2" fmla="*/ 236 w 305"/>
                <a:gd name="T3" fmla="*/ 82 h 107"/>
                <a:gd name="T4" fmla="*/ 48 w 305"/>
                <a:gd name="T5" fmla="*/ 56 h 107"/>
                <a:gd name="T6" fmla="*/ 0 w 305"/>
                <a:gd name="T7" fmla="*/ 34 h 107"/>
                <a:gd name="T8" fmla="*/ 18 w 305"/>
                <a:gd name="T9" fmla="*/ 15 h 107"/>
                <a:gd name="T10" fmla="*/ 29 w 305"/>
                <a:gd name="T11" fmla="*/ 1 h 107"/>
                <a:gd name="T12" fmla="*/ 114 w 305"/>
                <a:gd name="T13" fmla="*/ 68 h 107"/>
                <a:gd name="T14" fmla="*/ 237 w 305"/>
                <a:gd name="T15" fmla="*/ 75 h 107"/>
                <a:gd name="T16" fmla="*/ 305 w 305"/>
                <a:gd name="T1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107">
                  <a:moveTo>
                    <a:pt x="305" y="25"/>
                  </a:moveTo>
                  <a:cubicBezTo>
                    <a:pt x="292" y="52"/>
                    <a:pt x="269" y="71"/>
                    <a:pt x="236" y="82"/>
                  </a:cubicBezTo>
                  <a:cubicBezTo>
                    <a:pt x="161" y="107"/>
                    <a:pt x="98" y="98"/>
                    <a:pt x="48" y="56"/>
                  </a:cubicBezTo>
                  <a:cubicBezTo>
                    <a:pt x="29" y="52"/>
                    <a:pt x="13" y="44"/>
                    <a:pt x="0" y="3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34" y="2"/>
                    <a:pt x="29" y="1"/>
                  </a:cubicBezTo>
                  <a:cubicBezTo>
                    <a:pt x="25" y="0"/>
                    <a:pt x="74" y="52"/>
                    <a:pt x="114" y="68"/>
                  </a:cubicBezTo>
                  <a:cubicBezTo>
                    <a:pt x="154" y="85"/>
                    <a:pt x="202" y="86"/>
                    <a:pt x="237" y="75"/>
                  </a:cubicBezTo>
                  <a:cubicBezTo>
                    <a:pt x="263" y="67"/>
                    <a:pt x="292" y="39"/>
                    <a:pt x="305" y="2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52"/>
            <p:cNvSpPr>
              <a:spLocks/>
            </p:cNvSpPr>
            <p:nvPr/>
          </p:nvSpPr>
          <p:spPr bwMode="auto">
            <a:xfrm>
              <a:off x="9424987" y="4467225"/>
              <a:ext cx="441325" cy="279400"/>
            </a:xfrm>
            <a:custGeom>
              <a:avLst/>
              <a:gdLst>
                <a:gd name="T0" fmla="*/ 0 w 104"/>
                <a:gd name="T1" fmla="*/ 66 h 66"/>
                <a:gd name="T2" fmla="*/ 102 w 104"/>
                <a:gd name="T3" fmla="*/ 19 h 66"/>
                <a:gd name="T4" fmla="*/ 59 w 104"/>
                <a:gd name="T5" fmla="*/ 42 h 66"/>
                <a:gd name="T6" fmla="*/ 0 w 104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66">
                  <a:moveTo>
                    <a:pt x="0" y="66"/>
                  </a:moveTo>
                  <a:cubicBezTo>
                    <a:pt x="13" y="46"/>
                    <a:pt x="85" y="0"/>
                    <a:pt x="102" y="19"/>
                  </a:cubicBezTo>
                  <a:cubicBezTo>
                    <a:pt x="104" y="23"/>
                    <a:pt x="83" y="32"/>
                    <a:pt x="59" y="42"/>
                  </a:cubicBezTo>
                  <a:cubicBezTo>
                    <a:pt x="36" y="52"/>
                    <a:pt x="11" y="61"/>
                    <a:pt x="0" y="6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53"/>
            <p:cNvSpPr>
              <a:spLocks/>
            </p:cNvSpPr>
            <p:nvPr/>
          </p:nvSpPr>
          <p:spPr bwMode="auto">
            <a:xfrm>
              <a:off x="8420100" y="3576638"/>
              <a:ext cx="1936750" cy="1785938"/>
            </a:xfrm>
            <a:custGeom>
              <a:avLst/>
              <a:gdLst>
                <a:gd name="T0" fmla="*/ 155 w 457"/>
                <a:gd name="T1" fmla="*/ 338 h 421"/>
                <a:gd name="T2" fmla="*/ 140 w 457"/>
                <a:gd name="T3" fmla="*/ 315 h 421"/>
                <a:gd name="T4" fmla="*/ 189 w 457"/>
                <a:gd name="T5" fmla="*/ 362 h 421"/>
                <a:gd name="T6" fmla="*/ 205 w 457"/>
                <a:gd name="T7" fmla="*/ 345 h 421"/>
                <a:gd name="T8" fmla="*/ 176 w 457"/>
                <a:gd name="T9" fmla="*/ 303 h 421"/>
                <a:gd name="T10" fmla="*/ 147 w 457"/>
                <a:gd name="T11" fmla="*/ 259 h 421"/>
                <a:gd name="T12" fmla="*/ 330 w 457"/>
                <a:gd name="T13" fmla="*/ 211 h 421"/>
                <a:gd name="T14" fmla="*/ 250 w 457"/>
                <a:gd name="T15" fmla="*/ 189 h 421"/>
                <a:gd name="T16" fmla="*/ 457 w 457"/>
                <a:gd name="T17" fmla="*/ 105 h 421"/>
                <a:gd name="T18" fmla="*/ 386 w 457"/>
                <a:gd name="T19" fmla="*/ 122 h 421"/>
                <a:gd name="T20" fmla="*/ 400 w 457"/>
                <a:gd name="T21" fmla="*/ 0 h 421"/>
                <a:gd name="T22" fmla="*/ 72 w 457"/>
                <a:gd name="T23" fmla="*/ 222 h 421"/>
                <a:gd name="T24" fmla="*/ 193 w 457"/>
                <a:gd name="T25" fmla="*/ 421 h 421"/>
                <a:gd name="T26" fmla="*/ 152 w 457"/>
                <a:gd name="T27" fmla="*/ 367 h 421"/>
                <a:gd name="T28" fmla="*/ 155 w 457"/>
                <a:gd name="T29" fmla="*/ 33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7" h="421">
                  <a:moveTo>
                    <a:pt x="155" y="338"/>
                  </a:moveTo>
                  <a:cubicBezTo>
                    <a:pt x="154" y="336"/>
                    <a:pt x="145" y="328"/>
                    <a:pt x="140" y="315"/>
                  </a:cubicBezTo>
                  <a:cubicBezTo>
                    <a:pt x="158" y="325"/>
                    <a:pt x="189" y="362"/>
                    <a:pt x="189" y="362"/>
                  </a:cubicBezTo>
                  <a:cubicBezTo>
                    <a:pt x="205" y="345"/>
                    <a:pt x="205" y="345"/>
                    <a:pt x="205" y="345"/>
                  </a:cubicBezTo>
                  <a:cubicBezTo>
                    <a:pt x="205" y="345"/>
                    <a:pt x="188" y="327"/>
                    <a:pt x="176" y="303"/>
                  </a:cubicBezTo>
                  <a:cubicBezTo>
                    <a:pt x="168" y="289"/>
                    <a:pt x="155" y="271"/>
                    <a:pt x="147" y="259"/>
                  </a:cubicBezTo>
                  <a:cubicBezTo>
                    <a:pt x="171" y="256"/>
                    <a:pt x="267" y="253"/>
                    <a:pt x="330" y="211"/>
                  </a:cubicBezTo>
                  <a:cubicBezTo>
                    <a:pt x="284" y="206"/>
                    <a:pt x="260" y="198"/>
                    <a:pt x="250" y="189"/>
                  </a:cubicBezTo>
                  <a:cubicBezTo>
                    <a:pt x="330" y="207"/>
                    <a:pt x="421" y="184"/>
                    <a:pt x="457" y="105"/>
                  </a:cubicBezTo>
                  <a:cubicBezTo>
                    <a:pt x="386" y="122"/>
                    <a:pt x="386" y="122"/>
                    <a:pt x="386" y="122"/>
                  </a:cubicBezTo>
                  <a:cubicBezTo>
                    <a:pt x="441" y="102"/>
                    <a:pt x="427" y="54"/>
                    <a:pt x="400" y="0"/>
                  </a:cubicBezTo>
                  <a:cubicBezTo>
                    <a:pt x="367" y="112"/>
                    <a:pt x="53" y="76"/>
                    <a:pt x="72" y="222"/>
                  </a:cubicBezTo>
                  <a:cubicBezTo>
                    <a:pt x="0" y="263"/>
                    <a:pt x="101" y="410"/>
                    <a:pt x="193" y="421"/>
                  </a:cubicBezTo>
                  <a:cubicBezTo>
                    <a:pt x="193" y="421"/>
                    <a:pt x="157" y="384"/>
                    <a:pt x="152" y="367"/>
                  </a:cubicBezTo>
                  <a:cubicBezTo>
                    <a:pt x="148" y="350"/>
                    <a:pt x="155" y="338"/>
                    <a:pt x="155" y="33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54"/>
            <p:cNvSpPr>
              <a:spLocks/>
            </p:cNvSpPr>
            <p:nvPr/>
          </p:nvSpPr>
          <p:spPr bwMode="auto">
            <a:xfrm>
              <a:off x="8907462" y="4471988"/>
              <a:ext cx="911225" cy="558800"/>
            </a:xfrm>
            <a:custGeom>
              <a:avLst/>
              <a:gdLst>
                <a:gd name="T0" fmla="*/ 88 w 215"/>
                <a:gd name="T1" fmla="*/ 132 h 132"/>
                <a:gd name="T2" fmla="*/ 61 w 215"/>
                <a:gd name="T3" fmla="*/ 92 h 132"/>
                <a:gd name="T4" fmla="*/ 32 w 215"/>
                <a:gd name="T5" fmla="*/ 48 h 132"/>
                <a:gd name="T6" fmla="*/ 215 w 215"/>
                <a:gd name="T7" fmla="*/ 0 h 132"/>
                <a:gd name="T8" fmla="*/ 135 w 215"/>
                <a:gd name="T9" fmla="*/ 21 h 132"/>
                <a:gd name="T10" fmla="*/ 0 w 215"/>
                <a:gd name="T11" fmla="*/ 38 h 132"/>
                <a:gd name="T12" fmla="*/ 44 w 215"/>
                <a:gd name="T13" fmla="*/ 89 h 132"/>
                <a:gd name="T14" fmla="*/ 88 w 215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32">
                  <a:moveTo>
                    <a:pt x="88" y="132"/>
                  </a:moveTo>
                  <a:cubicBezTo>
                    <a:pt x="84" y="127"/>
                    <a:pt x="71" y="111"/>
                    <a:pt x="61" y="92"/>
                  </a:cubicBezTo>
                  <a:cubicBezTo>
                    <a:pt x="53" y="78"/>
                    <a:pt x="40" y="60"/>
                    <a:pt x="32" y="48"/>
                  </a:cubicBezTo>
                  <a:cubicBezTo>
                    <a:pt x="56" y="45"/>
                    <a:pt x="152" y="42"/>
                    <a:pt x="215" y="0"/>
                  </a:cubicBezTo>
                  <a:cubicBezTo>
                    <a:pt x="215" y="0"/>
                    <a:pt x="178" y="9"/>
                    <a:pt x="135" y="21"/>
                  </a:cubicBezTo>
                  <a:cubicBezTo>
                    <a:pt x="92" y="32"/>
                    <a:pt x="0" y="38"/>
                    <a:pt x="0" y="38"/>
                  </a:cubicBezTo>
                  <a:cubicBezTo>
                    <a:pt x="0" y="38"/>
                    <a:pt x="18" y="66"/>
                    <a:pt x="44" y="89"/>
                  </a:cubicBezTo>
                  <a:cubicBezTo>
                    <a:pt x="65" y="107"/>
                    <a:pt x="83" y="126"/>
                    <a:pt x="88" y="132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55"/>
            <p:cNvSpPr>
              <a:spLocks/>
            </p:cNvSpPr>
            <p:nvPr/>
          </p:nvSpPr>
          <p:spPr bwMode="auto">
            <a:xfrm>
              <a:off x="9480550" y="4022725"/>
              <a:ext cx="876300" cy="381000"/>
            </a:xfrm>
            <a:custGeom>
              <a:avLst/>
              <a:gdLst>
                <a:gd name="T0" fmla="*/ 53 w 207"/>
                <a:gd name="T1" fmla="*/ 90 h 90"/>
                <a:gd name="T2" fmla="*/ 207 w 207"/>
                <a:gd name="T3" fmla="*/ 0 h 90"/>
                <a:gd name="T4" fmla="*/ 115 w 207"/>
                <a:gd name="T5" fmla="*/ 64 h 90"/>
                <a:gd name="T6" fmla="*/ 0 w 207"/>
                <a:gd name="T7" fmla="*/ 84 h 90"/>
                <a:gd name="T8" fmla="*/ 53 w 207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90">
                  <a:moveTo>
                    <a:pt x="53" y="90"/>
                  </a:moveTo>
                  <a:cubicBezTo>
                    <a:pt x="117" y="89"/>
                    <a:pt x="179" y="62"/>
                    <a:pt x="207" y="0"/>
                  </a:cubicBezTo>
                  <a:cubicBezTo>
                    <a:pt x="207" y="0"/>
                    <a:pt x="153" y="45"/>
                    <a:pt x="115" y="64"/>
                  </a:cubicBezTo>
                  <a:cubicBezTo>
                    <a:pt x="77" y="83"/>
                    <a:pt x="0" y="84"/>
                    <a:pt x="0" y="84"/>
                  </a:cubicBezTo>
                  <a:cubicBezTo>
                    <a:pt x="0" y="84"/>
                    <a:pt x="24" y="87"/>
                    <a:pt x="53" y="90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56"/>
            <p:cNvSpPr>
              <a:spLocks/>
            </p:cNvSpPr>
            <p:nvPr/>
          </p:nvSpPr>
          <p:spPr bwMode="auto">
            <a:xfrm>
              <a:off x="9917112" y="3576638"/>
              <a:ext cx="371475" cy="588963"/>
            </a:xfrm>
            <a:custGeom>
              <a:avLst/>
              <a:gdLst>
                <a:gd name="T0" fmla="*/ 33 w 88"/>
                <a:gd name="T1" fmla="*/ 122 h 139"/>
                <a:gd name="T2" fmla="*/ 47 w 88"/>
                <a:gd name="T3" fmla="*/ 0 h 139"/>
                <a:gd name="T4" fmla="*/ 43 w 88"/>
                <a:gd name="T5" fmla="*/ 80 h 139"/>
                <a:gd name="T6" fmla="*/ 0 w 88"/>
                <a:gd name="T7" fmla="*/ 139 h 139"/>
                <a:gd name="T8" fmla="*/ 33 w 88"/>
                <a:gd name="T9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9">
                  <a:moveTo>
                    <a:pt x="33" y="122"/>
                  </a:moveTo>
                  <a:cubicBezTo>
                    <a:pt x="88" y="102"/>
                    <a:pt x="74" y="54"/>
                    <a:pt x="47" y="0"/>
                  </a:cubicBezTo>
                  <a:cubicBezTo>
                    <a:pt x="47" y="0"/>
                    <a:pt x="53" y="55"/>
                    <a:pt x="43" y="80"/>
                  </a:cubicBezTo>
                  <a:cubicBezTo>
                    <a:pt x="32" y="105"/>
                    <a:pt x="0" y="139"/>
                    <a:pt x="0" y="139"/>
                  </a:cubicBezTo>
                  <a:lnTo>
                    <a:pt x="33" y="122"/>
                  </a:ln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57"/>
            <p:cNvSpPr>
              <a:spLocks/>
            </p:cNvSpPr>
            <p:nvPr/>
          </p:nvSpPr>
          <p:spPr bwMode="auto">
            <a:xfrm>
              <a:off x="8739187" y="4794250"/>
              <a:ext cx="431800" cy="487363"/>
            </a:xfrm>
            <a:custGeom>
              <a:avLst/>
              <a:gdLst>
                <a:gd name="T0" fmla="*/ 25 w 102"/>
                <a:gd name="T1" fmla="*/ 12 h 115"/>
                <a:gd name="T2" fmla="*/ 87 w 102"/>
                <a:gd name="T3" fmla="*/ 37 h 115"/>
                <a:gd name="T4" fmla="*/ 77 w 102"/>
                <a:gd name="T5" fmla="*/ 103 h 115"/>
                <a:gd name="T6" fmla="*/ 15 w 102"/>
                <a:gd name="T7" fmla="*/ 78 h 115"/>
                <a:gd name="T8" fmla="*/ 25 w 102"/>
                <a:gd name="T9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5">
                  <a:moveTo>
                    <a:pt x="25" y="12"/>
                  </a:moveTo>
                  <a:cubicBezTo>
                    <a:pt x="45" y="0"/>
                    <a:pt x="73" y="12"/>
                    <a:pt x="87" y="37"/>
                  </a:cubicBezTo>
                  <a:cubicBezTo>
                    <a:pt x="102" y="62"/>
                    <a:pt x="97" y="92"/>
                    <a:pt x="77" y="103"/>
                  </a:cubicBezTo>
                  <a:cubicBezTo>
                    <a:pt x="57" y="115"/>
                    <a:pt x="29" y="103"/>
                    <a:pt x="15" y="78"/>
                  </a:cubicBezTo>
                  <a:cubicBezTo>
                    <a:pt x="0" y="53"/>
                    <a:pt x="5" y="23"/>
                    <a:pt x="25" y="1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58"/>
            <p:cNvSpPr>
              <a:spLocks/>
            </p:cNvSpPr>
            <p:nvPr/>
          </p:nvSpPr>
          <p:spPr bwMode="auto">
            <a:xfrm>
              <a:off x="9569450" y="4611688"/>
              <a:ext cx="296862" cy="122238"/>
            </a:xfrm>
            <a:custGeom>
              <a:avLst/>
              <a:gdLst>
                <a:gd name="T0" fmla="*/ 57 w 70"/>
                <a:gd name="T1" fmla="*/ 10 h 29"/>
                <a:gd name="T2" fmla="*/ 52 w 70"/>
                <a:gd name="T3" fmla="*/ 24 h 29"/>
                <a:gd name="T4" fmla="*/ 41 w 70"/>
                <a:gd name="T5" fmla="*/ 17 h 29"/>
                <a:gd name="T6" fmla="*/ 0 w 70"/>
                <a:gd name="T7" fmla="*/ 29 h 29"/>
                <a:gd name="T8" fmla="*/ 69 w 70"/>
                <a:gd name="T9" fmla="*/ 1 h 29"/>
                <a:gd name="T10" fmla="*/ 57 w 70"/>
                <a:gd name="T11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9">
                  <a:moveTo>
                    <a:pt x="57" y="10"/>
                  </a:moveTo>
                  <a:cubicBezTo>
                    <a:pt x="59" y="15"/>
                    <a:pt x="61" y="22"/>
                    <a:pt x="52" y="24"/>
                  </a:cubicBezTo>
                  <a:cubicBezTo>
                    <a:pt x="44" y="26"/>
                    <a:pt x="41" y="17"/>
                    <a:pt x="41" y="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1" y="20"/>
                    <a:pt x="70" y="0"/>
                    <a:pt x="69" y="1"/>
                  </a:cubicBezTo>
                  <a:cubicBezTo>
                    <a:pt x="69" y="4"/>
                    <a:pt x="61" y="8"/>
                    <a:pt x="57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59"/>
            <p:cNvSpPr>
              <a:spLocks/>
            </p:cNvSpPr>
            <p:nvPr/>
          </p:nvSpPr>
          <p:spPr bwMode="auto">
            <a:xfrm>
              <a:off x="9559925" y="4895850"/>
              <a:ext cx="804862" cy="669925"/>
            </a:xfrm>
            <a:custGeom>
              <a:avLst/>
              <a:gdLst>
                <a:gd name="T0" fmla="*/ 154 w 190"/>
                <a:gd name="T1" fmla="*/ 0 h 158"/>
                <a:gd name="T2" fmla="*/ 92 w 190"/>
                <a:gd name="T3" fmla="*/ 40 h 158"/>
                <a:gd name="T4" fmla="*/ 0 w 190"/>
                <a:gd name="T5" fmla="*/ 49 h 158"/>
                <a:gd name="T6" fmla="*/ 23 w 190"/>
                <a:gd name="T7" fmla="*/ 101 h 158"/>
                <a:gd name="T8" fmla="*/ 154 w 190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8">
                  <a:moveTo>
                    <a:pt x="154" y="0"/>
                  </a:moveTo>
                  <a:cubicBezTo>
                    <a:pt x="154" y="0"/>
                    <a:pt x="136" y="22"/>
                    <a:pt x="92" y="40"/>
                  </a:cubicBezTo>
                  <a:cubicBezTo>
                    <a:pt x="48" y="58"/>
                    <a:pt x="0" y="49"/>
                    <a:pt x="0" y="49"/>
                  </a:cubicBezTo>
                  <a:cubicBezTo>
                    <a:pt x="0" y="49"/>
                    <a:pt x="4" y="82"/>
                    <a:pt x="23" y="101"/>
                  </a:cubicBezTo>
                  <a:cubicBezTo>
                    <a:pt x="80" y="158"/>
                    <a:pt x="190" y="115"/>
                    <a:pt x="154" y="0"/>
                  </a:cubicBezTo>
                  <a:close/>
                </a:path>
              </a:pathLst>
            </a:custGeom>
            <a:solidFill>
              <a:srgbClr val="5F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60"/>
            <p:cNvSpPr>
              <a:spLocks/>
            </p:cNvSpPr>
            <p:nvPr/>
          </p:nvSpPr>
          <p:spPr bwMode="auto">
            <a:xfrm>
              <a:off x="9983787" y="4616450"/>
              <a:ext cx="136525" cy="244475"/>
            </a:xfrm>
            <a:custGeom>
              <a:avLst/>
              <a:gdLst>
                <a:gd name="T0" fmla="*/ 0 w 32"/>
                <a:gd name="T1" fmla="*/ 0 h 58"/>
                <a:gd name="T2" fmla="*/ 32 w 32"/>
                <a:gd name="T3" fmla="*/ 36 h 58"/>
                <a:gd name="T4" fmla="*/ 9 w 32"/>
                <a:gd name="T5" fmla="*/ 56 h 58"/>
                <a:gd name="T6" fmla="*/ 24 w 32"/>
                <a:gd name="T7" fmla="*/ 39 h 58"/>
                <a:gd name="T8" fmla="*/ 0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0" y="0"/>
                  </a:moveTo>
                  <a:cubicBezTo>
                    <a:pt x="1" y="5"/>
                    <a:pt x="17" y="34"/>
                    <a:pt x="32" y="36"/>
                  </a:cubicBezTo>
                  <a:cubicBezTo>
                    <a:pt x="28" y="48"/>
                    <a:pt x="8" y="58"/>
                    <a:pt x="9" y="56"/>
                  </a:cubicBezTo>
                  <a:cubicBezTo>
                    <a:pt x="10" y="55"/>
                    <a:pt x="24" y="39"/>
                    <a:pt x="24" y="39"/>
                  </a:cubicBezTo>
                  <a:cubicBezTo>
                    <a:pt x="7" y="36"/>
                    <a:pt x="1" y="15"/>
                    <a:pt x="0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61"/>
            <p:cNvSpPr>
              <a:spLocks/>
            </p:cNvSpPr>
            <p:nvPr/>
          </p:nvSpPr>
          <p:spPr bwMode="auto">
            <a:xfrm>
              <a:off x="11763375" y="6477000"/>
              <a:ext cx="627062" cy="996950"/>
            </a:xfrm>
            <a:custGeom>
              <a:avLst/>
              <a:gdLst>
                <a:gd name="T0" fmla="*/ 0 w 148"/>
                <a:gd name="T1" fmla="*/ 207 h 235"/>
                <a:gd name="T2" fmla="*/ 28 w 148"/>
                <a:gd name="T3" fmla="*/ 104 h 235"/>
                <a:gd name="T4" fmla="*/ 106 w 148"/>
                <a:gd name="T5" fmla="*/ 11 h 235"/>
                <a:gd name="T6" fmla="*/ 147 w 148"/>
                <a:gd name="T7" fmla="*/ 37 h 235"/>
                <a:gd name="T8" fmla="*/ 53 w 148"/>
                <a:gd name="T9" fmla="*/ 234 h 235"/>
                <a:gd name="T10" fmla="*/ 0 w 148"/>
                <a:gd name="T11" fmla="*/ 20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35">
                  <a:moveTo>
                    <a:pt x="0" y="207"/>
                  </a:moveTo>
                  <a:cubicBezTo>
                    <a:pt x="4" y="177"/>
                    <a:pt x="0" y="150"/>
                    <a:pt x="28" y="104"/>
                  </a:cubicBezTo>
                  <a:cubicBezTo>
                    <a:pt x="43" y="79"/>
                    <a:pt x="89" y="20"/>
                    <a:pt x="106" y="11"/>
                  </a:cubicBezTo>
                  <a:cubicBezTo>
                    <a:pt x="127" y="0"/>
                    <a:pt x="145" y="8"/>
                    <a:pt x="147" y="37"/>
                  </a:cubicBezTo>
                  <a:cubicBezTo>
                    <a:pt x="148" y="72"/>
                    <a:pt x="93" y="231"/>
                    <a:pt x="53" y="234"/>
                  </a:cubicBezTo>
                  <a:cubicBezTo>
                    <a:pt x="36" y="235"/>
                    <a:pt x="0" y="208"/>
                    <a:pt x="0" y="20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62"/>
            <p:cNvSpPr>
              <a:spLocks/>
            </p:cNvSpPr>
            <p:nvPr/>
          </p:nvSpPr>
          <p:spPr bwMode="auto">
            <a:xfrm>
              <a:off x="11882437" y="6497638"/>
              <a:ext cx="508000" cy="976313"/>
            </a:xfrm>
            <a:custGeom>
              <a:avLst/>
              <a:gdLst>
                <a:gd name="T0" fmla="*/ 92 w 120"/>
                <a:gd name="T1" fmla="*/ 1 h 230"/>
                <a:gd name="T2" fmla="*/ 119 w 120"/>
                <a:gd name="T3" fmla="*/ 32 h 230"/>
                <a:gd name="T4" fmla="*/ 25 w 120"/>
                <a:gd name="T5" fmla="*/ 229 h 230"/>
                <a:gd name="T6" fmla="*/ 3 w 120"/>
                <a:gd name="T7" fmla="*/ 222 h 230"/>
                <a:gd name="T8" fmla="*/ 92 w 120"/>
                <a:gd name="T9" fmla="*/ 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0">
                  <a:moveTo>
                    <a:pt x="92" y="1"/>
                  </a:moveTo>
                  <a:cubicBezTo>
                    <a:pt x="106" y="0"/>
                    <a:pt x="117" y="10"/>
                    <a:pt x="119" y="32"/>
                  </a:cubicBezTo>
                  <a:cubicBezTo>
                    <a:pt x="120" y="67"/>
                    <a:pt x="65" y="226"/>
                    <a:pt x="25" y="229"/>
                  </a:cubicBezTo>
                  <a:cubicBezTo>
                    <a:pt x="19" y="230"/>
                    <a:pt x="11" y="227"/>
                    <a:pt x="3" y="222"/>
                  </a:cubicBezTo>
                  <a:cubicBezTo>
                    <a:pt x="0" y="162"/>
                    <a:pt x="35" y="32"/>
                    <a:pt x="92" y="1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63"/>
            <p:cNvSpPr>
              <a:spLocks/>
            </p:cNvSpPr>
            <p:nvPr/>
          </p:nvSpPr>
          <p:spPr bwMode="auto">
            <a:xfrm>
              <a:off x="11864975" y="6489700"/>
              <a:ext cx="649287" cy="1060450"/>
            </a:xfrm>
            <a:custGeom>
              <a:avLst/>
              <a:gdLst>
                <a:gd name="T0" fmla="*/ 112 w 153"/>
                <a:gd name="T1" fmla="*/ 8 h 250"/>
                <a:gd name="T2" fmla="*/ 20 w 153"/>
                <a:gd name="T3" fmla="*/ 230 h 250"/>
                <a:gd name="T4" fmla="*/ 112 w 153"/>
                <a:gd name="T5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" h="250">
                  <a:moveTo>
                    <a:pt x="112" y="8"/>
                  </a:moveTo>
                  <a:cubicBezTo>
                    <a:pt x="153" y="14"/>
                    <a:pt x="85" y="250"/>
                    <a:pt x="20" y="230"/>
                  </a:cubicBezTo>
                  <a:cubicBezTo>
                    <a:pt x="0" y="218"/>
                    <a:pt x="62" y="0"/>
                    <a:pt x="112" y="8"/>
                  </a:cubicBezTo>
                  <a:close/>
                </a:path>
              </a:pathLst>
            </a:custGeom>
            <a:solidFill>
              <a:srgbClr val="FCC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64"/>
            <p:cNvSpPr>
              <a:spLocks/>
            </p:cNvSpPr>
            <p:nvPr/>
          </p:nvSpPr>
          <p:spPr bwMode="auto">
            <a:xfrm>
              <a:off x="8742362" y="6637338"/>
              <a:ext cx="1174750" cy="1157288"/>
            </a:xfrm>
            <a:custGeom>
              <a:avLst/>
              <a:gdLst>
                <a:gd name="T0" fmla="*/ 63 w 277"/>
                <a:gd name="T1" fmla="*/ 0 h 273"/>
                <a:gd name="T2" fmla="*/ 2 w 277"/>
                <a:gd name="T3" fmla="*/ 190 h 273"/>
                <a:gd name="T4" fmla="*/ 216 w 277"/>
                <a:gd name="T5" fmla="*/ 273 h 273"/>
                <a:gd name="T6" fmla="*/ 252 w 277"/>
                <a:gd name="T7" fmla="*/ 191 h 273"/>
                <a:gd name="T8" fmla="*/ 275 w 277"/>
                <a:gd name="T9" fmla="*/ 18 h 273"/>
                <a:gd name="T10" fmla="*/ 63 w 277"/>
                <a:gd name="T1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273">
                  <a:moveTo>
                    <a:pt x="63" y="0"/>
                  </a:moveTo>
                  <a:cubicBezTo>
                    <a:pt x="54" y="19"/>
                    <a:pt x="0" y="172"/>
                    <a:pt x="2" y="190"/>
                  </a:cubicBezTo>
                  <a:cubicBezTo>
                    <a:pt x="7" y="237"/>
                    <a:pt x="168" y="273"/>
                    <a:pt x="216" y="273"/>
                  </a:cubicBezTo>
                  <a:cubicBezTo>
                    <a:pt x="216" y="273"/>
                    <a:pt x="242" y="223"/>
                    <a:pt x="252" y="191"/>
                  </a:cubicBezTo>
                  <a:cubicBezTo>
                    <a:pt x="261" y="158"/>
                    <a:pt x="277" y="18"/>
                    <a:pt x="275" y="18"/>
                  </a:cubicBezTo>
                  <a:cubicBezTo>
                    <a:pt x="273" y="18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65"/>
            <p:cNvSpPr>
              <a:spLocks/>
            </p:cNvSpPr>
            <p:nvPr/>
          </p:nvSpPr>
          <p:spPr bwMode="auto">
            <a:xfrm>
              <a:off x="9128125" y="7108825"/>
              <a:ext cx="161925" cy="177800"/>
            </a:xfrm>
            <a:custGeom>
              <a:avLst/>
              <a:gdLst>
                <a:gd name="T0" fmla="*/ 21 w 38"/>
                <a:gd name="T1" fmla="*/ 0 h 42"/>
                <a:gd name="T2" fmla="*/ 36 w 38"/>
                <a:gd name="T3" fmla="*/ 21 h 42"/>
                <a:gd name="T4" fmla="*/ 17 w 38"/>
                <a:gd name="T5" fmla="*/ 42 h 42"/>
                <a:gd name="T6" fmla="*/ 2 w 38"/>
                <a:gd name="T7" fmla="*/ 21 h 42"/>
                <a:gd name="T8" fmla="*/ 21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21" y="0"/>
                  </a:moveTo>
                  <a:cubicBezTo>
                    <a:pt x="31" y="0"/>
                    <a:pt x="38" y="10"/>
                    <a:pt x="36" y="21"/>
                  </a:cubicBezTo>
                  <a:cubicBezTo>
                    <a:pt x="35" y="33"/>
                    <a:pt x="26" y="42"/>
                    <a:pt x="17" y="42"/>
                  </a:cubicBezTo>
                  <a:cubicBezTo>
                    <a:pt x="7" y="42"/>
                    <a:pt x="0" y="33"/>
                    <a:pt x="2" y="21"/>
                  </a:cubicBezTo>
                  <a:cubicBezTo>
                    <a:pt x="3" y="10"/>
                    <a:pt x="12" y="0"/>
                    <a:pt x="21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66"/>
            <p:cNvSpPr>
              <a:spLocks/>
            </p:cNvSpPr>
            <p:nvPr/>
          </p:nvSpPr>
          <p:spPr bwMode="auto">
            <a:xfrm>
              <a:off x="9128125" y="7126288"/>
              <a:ext cx="111125" cy="134938"/>
            </a:xfrm>
            <a:custGeom>
              <a:avLst/>
              <a:gdLst>
                <a:gd name="T0" fmla="*/ 16 w 26"/>
                <a:gd name="T1" fmla="*/ 0 h 32"/>
                <a:gd name="T2" fmla="*/ 1 w 26"/>
                <a:gd name="T3" fmla="*/ 17 h 32"/>
                <a:gd name="T4" fmla="*/ 11 w 26"/>
                <a:gd name="T5" fmla="*/ 32 h 32"/>
                <a:gd name="T6" fmla="*/ 26 w 26"/>
                <a:gd name="T7" fmla="*/ 15 h 32"/>
                <a:gd name="T8" fmla="*/ 16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3"/>
                    <a:pt x="3" y="32"/>
                    <a:pt x="11" y="32"/>
                  </a:cubicBezTo>
                  <a:cubicBezTo>
                    <a:pt x="19" y="32"/>
                    <a:pt x="25" y="23"/>
                    <a:pt x="26" y="15"/>
                  </a:cubicBezTo>
                  <a:cubicBezTo>
                    <a:pt x="26" y="9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91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67"/>
            <p:cNvSpPr>
              <a:spLocks/>
            </p:cNvSpPr>
            <p:nvPr/>
          </p:nvSpPr>
          <p:spPr bwMode="auto">
            <a:xfrm>
              <a:off x="9128125" y="7126288"/>
              <a:ext cx="106362" cy="130175"/>
            </a:xfrm>
            <a:custGeom>
              <a:avLst/>
              <a:gdLst>
                <a:gd name="T0" fmla="*/ 16 w 25"/>
                <a:gd name="T1" fmla="*/ 0 h 31"/>
                <a:gd name="T2" fmla="*/ 1 w 25"/>
                <a:gd name="T3" fmla="*/ 17 h 31"/>
                <a:gd name="T4" fmla="*/ 6 w 25"/>
                <a:gd name="T5" fmla="*/ 31 h 31"/>
                <a:gd name="T6" fmla="*/ 10 w 25"/>
                <a:gd name="T7" fmla="*/ 31 h 31"/>
                <a:gd name="T8" fmla="*/ 24 w 25"/>
                <a:gd name="T9" fmla="*/ 15 h 31"/>
                <a:gd name="T10" fmla="*/ 19 w 25"/>
                <a:gd name="T11" fmla="*/ 1 h 31"/>
                <a:gd name="T12" fmla="*/ 16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2"/>
                    <a:pt x="2" y="28"/>
                    <a:pt x="6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8" y="31"/>
                    <a:pt x="24" y="22"/>
                    <a:pt x="24" y="15"/>
                  </a:cubicBezTo>
                  <a:cubicBezTo>
                    <a:pt x="25" y="10"/>
                    <a:pt x="23" y="3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68"/>
            <p:cNvSpPr>
              <a:spLocks/>
            </p:cNvSpPr>
            <p:nvPr/>
          </p:nvSpPr>
          <p:spPr bwMode="auto">
            <a:xfrm>
              <a:off x="9547225" y="6738938"/>
              <a:ext cx="550862" cy="1081088"/>
            </a:xfrm>
            <a:custGeom>
              <a:avLst/>
              <a:gdLst>
                <a:gd name="T0" fmla="*/ 60 w 130"/>
                <a:gd name="T1" fmla="*/ 11 h 255"/>
                <a:gd name="T2" fmla="*/ 26 w 130"/>
                <a:gd name="T3" fmla="*/ 249 h 255"/>
                <a:gd name="T4" fmla="*/ 51 w 130"/>
                <a:gd name="T5" fmla="*/ 238 h 255"/>
                <a:gd name="T6" fmla="*/ 79 w 130"/>
                <a:gd name="T7" fmla="*/ 245 h 255"/>
                <a:gd name="T8" fmla="*/ 129 w 130"/>
                <a:gd name="T9" fmla="*/ 32 h 255"/>
                <a:gd name="T10" fmla="*/ 119 w 130"/>
                <a:gd name="T11" fmla="*/ 0 h 255"/>
                <a:gd name="T12" fmla="*/ 60 w 130"/>
                <a:gd name="T13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5">
                  <a:moveTo>
                    <a:pt x="60" y="11"/>
                  </a:moveTo>
                  <a:cubicBezTo>
                    <a:pt x="55" y="31"/>
                    <a:pt x="0" y="249"/>
                    <a:pt x="26" y="249"/>
                  </a:cubicBezTo>
                  <a:cubicBezTo>
                    <a:pt x="33" y="249"/>
                    <a:pt x="43" y="235"/>
                    <a:pt x="51" y="238"/>
                  </a:cubicBezTo>
                  <a:cubicBezTo>
                    <a:pt x="60" y="241"/>
                    <a:pt x="62" y="255"/>
                    <a:pt x="79" y="245"/>
                  </a:cubicBezTo>
                  <a:cubicBezTo>
                    <a:pt x="96" y="236"/>
                    <a:pt x="130" y="53"/>
                    <a:pt x="129" y="32"/>
                  </a:cubicBezTo>
                  <a:cubicBezTo>
                    <a:pt x="128" y="11"/>
                    <a:pt x="119" y="0"/>
                    <a:pt x="119" y="0"/>
                  </a:cubicBezTo>
                  <a:lnTo>
                    <a:pt x="60" y="11"/>
                  </a:ln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69"/>
            <p:cNvSpPr>
              <a:spLocks/>
            </p:cNvSpPr>
            <p:nvPr/>
          </p:nvSpPr>
          <p:spPr bwMode="auto">
            <a:xfrm>
              <a:off x="9763125" y="6738938"/>
              <a:ext cx="334962" cy="1081088"/>
            </a:xfrm>
            <a:custGeom>
              <a:avLst/>
              <a:gdLst>
                <a:gd name="T0" fmla="*/ 0 w 79"/>
                <a:gd name="T1" fmla="*/ 238 h 255"/>
                <a:gd name="T2" fmla="*/ 28 w 79"/>
                <a:gd name="T3" fmla="*/ 245 h 255"/>
                <a:gd name="T4" fmla="*/ 78 w 79"/>
                <a:gd name="T5" fmla="*/ 32 h 255"/>
                <a:gd name="T6" fmla="*/ 68 w 79"/>
                <a:gd name="T7" fmla="*/ 0 h 255"/>
                <a:gd name="T8" fmla="*/ 38 w 79"/>
                <a:gd name="T9" fmla="*/ 50 h 255"/>
                <a:gd name="T10" fmla="*/ 0 w 79"/>
                <a:gd name="T11" fmla="*/ 23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55">
                  <a:moveTo>
                    <a:pt x="0" y="238"/>
                  </a:moveTo>
                  <a:cubicBezTo>
                    <a:pt x="9" y="241"/>
                    <a:pt x="11" y="255"/>
                    <a:pt x="28" y="245"/>
                  </a:cubicBezTo>
                  <a:cubicBezTo>
                    <a:pt x="45" y="236"/>
                    <a:pt x="79" y="53"/>
                    <a:pt x="78" y="32"/>
                  </a:cubicBezTo>
                  <a:cubicBezTo>
                    <a:pt x="77" y="11"/>
                    <a:pt x="68" y="0"/>
                    <a:pt x="68" y="0"/>
                  </a:cubicBezTo>
                  <a:cubicBezTo>
                    <a:pt x="68" y="0"/>
                    <a:pt x="42" y="52"/>
                    <a:pt x="38" y="50"/>
                  </a:cubicBezTo>
                  <a:cubicBezTo>
                    <a:pt x="35" y="49"/>
                    <a:pt x="0" y="238"/>
                    <a:pt x="0" y="238"/>
                  </a:cubicBezTo>
                  <a:close/>
                </a:path>
              </a:pathLst>
            </a:custGeom>
            <a:solidFill>
              <a:srgbClr val="A8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70"/>
            <p:cNvSpPr>
              <a:spLocks/>
            </p:cNvSpPr>
            <p:nvPr/>
          </p:nvSpPr>
          <p:spPr bwMode="auto">
            <a:xfrm>
              <a:off x="8853487" y="6469063"/>
              <a:ext cx="1219200" cy="817563"/>
            </a:xfrm>
            <a:custGeom>
              <a:avLst/>
              <a:gdLst>
                <a:gd name="T0" fmla="*/ 286 w 288"/>
                <a:gd name="T1" fmla="*/ 70 h 193"/>
                <a:gd name="T2" fmla="*/ 213 w 288"/>
                <a:gd name="T3" fmla="*/ 129 h 193"/>
                <a:gd name="T4" fmla="*/ 171 w 288"/>
                <a:gd name="T5" fmla="*/ 180 h 193"/>
                <a:gd name="T6" fmla="*/ 3 w 288"/>
                <a:gd name="T7" fmla="*/ 128 h 193"/>
                <a:gd name="T8" fmla="*/ 28 w 288"/>
                <a:gd name="T9" fmla="*/ 28 h 193"/>
                <a:gd name="T10" fmla="*/ 96 w 288"/>
                <a:gd name="T11" fmla="*/ 6 h 193"/>
                <a:gd name="T12" fmla="*/ 286 w 288"/>
                <a:gd name="T13" fmla="*/ 7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3">
                  <a:moveTo>
                    <a:pt x="286" y="70"/>
                  </a:moveTo>
                  <a:cubicBezTo>
                    <a:pt x="268" y="74"/>
                    <a:pt x="234" y="94"/>
                    <a:pt x="213" y="129"/>
                  </a:cubicBezTo>
                  <a:cubicBezTo>
                    <a:pt x="193" y="163"/>
                    <a:pt x="210" y="168"/>
                    <a:pt x="171" y="180"/>
                  </a:cubicBezTo>
                  <a:cubicBezTo>
                    <a:pt x="132" y="193"/>
                    <a:pt x="6" y="142"/>
                    <a:pt x="3" y="128"/>
                  </a:cubicBezTo>
                  <a:cubicBezTo>
                    <a:pt x="0" y="114"/>
                    <a:pt x="10" y="55"/>
                    <a:pt x="28" y="28"/>
                  </a:cubicBezTo>
                  <a:cubicBezTo>
                    <a:pt x="46" y="0"/>
                    <a:pt x="85" y="4"/>
                    <a:pt x="96" y="6"/>
                  </a:cubicBezTo>
                  <a:cubicBezTo>
                    <a:pt x="108" y="8"/>
                    <a:pt x="288" y="40"/>
                    <a:pt x="286" y="70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71"/>
            <p:cNvSpPr>
              <a:spLocks/>
            </p:cNvSpPr>
            <p:nvPr/>
          </p:nvSpPr>
          <p:spPr bwMode="auto">
            <a:xfrm>
              <a:off x="8891587" y="6489700"/>
              <a:ext cx="1127125" cy="687388"/>
            </a:xfrm>
            <a:custGeom>
              <a:avLst/>
              <a:gdLst>
                <a:gd name="T0" fmla="*/ 76 w 266"/>
                <a:gd name="T1" fmla="*/ 0 h 162"/>
                <a:gd name="T2" fmla="*/ 87 w 266"/>
                <a:gd name="T3" fmla="*/ 1 h 162"/>
                <a:gd name="T4" fmla="*/ 266 w 266"/>
                <a:gd name="T5" fmla="*/ 51 h 162"/>
                <a:gd name="T6" fmla="*/ 245 w 266"/>
                <a:gd name="T7" fmla="*/ 61 h 162"/>
                <a:gd name="T8" fmla="*/ 182 w 266"/>
                <a:gd name="T9" fmla="*/ 118 h 162"/>
                <a:gd name="T10" fmla="*/ 142 w 266"/>
                <a:gd name="T11" fmla="*/ 161 h 162"/>
                <a:gd name="T12" fmla="*/ 7 w 266"/>
                <a:gd name="T13" fmla="*/ 108 h 162"/>
                <a:gd name="T14" fmla="*/ 32 w 266"/>
                <a:gd name="T15" fmla="*/ 27 h 162"/>
                <a:gd name="T16" fmla="*/ 76 w 266"/>
                <a:gd name="T1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162">
                  <a:moveTo>
                    <a:pt x="76" y="0"/>
                  </a:moveTo>
                  <a:cubicBezTo>
                    <a:pt x="81" y="0"/>
                    <a:pt x="85" y="1"/>
                    <a:pt x="87" y="1"/>
                  </a:cubicBezTo>
                  <a:cubicBezTo>
                    <a:pt x="97" y="3"/>
                    <a:pt x="227" y="26"/>
                    <a:pt x="266" y="51"/>
                  </a:cubicBezTo>
                  <a:cubicBezTo>
                    <a:pt x="260" y="53"/>
                    <a:pt x="253" y="56"/>
                    <a:pt x="245" y="61"/>
                  </a:cubicBezTo>
                  <a:cubicBezTo>
                    <a:pt x="218" y="78"/>
                    <a:pt x="193" y="95"/>
                    <a:pt x="182" y="118"/>
                  </a:cubicBezTo>
                  <a:cubicBezTo>
                    <a:pt x="172" y="141"/>
                    <a:pt x="160" y="162"/>
                    <a:pt x="142" y="161"/>
                  </a:cubicBezTo>
                  <a:cubicBezTo>
                    <a:pt x="123" y="160"/>
                    <a:pt x="13" y="119"/>
                    <a:pt x="7" y="108"/>
                  </a:cubicBezTo>
                  <a:cubicBezTo>
                    <a:pt x="0" y="97"/>
                    <a:pt x="18" y="45"/>
                    <a:pt x="32" y="27"/>
                  </a:cubicBezTo>
                  <a:cubicBezTo>
                    <a:pt x="41" y="15"/>
                    <a:pt x="62" y="6"/>
                    <a:pt x="76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72"/>
            <p:cNvSpPr>
              <a:spLocks/>
            </p:cNvSpPr>
            <p:nvPr/>
          </p:nvSpPr>
          <p:spPr bwMode="auto">
            <a:xfrm>
              <a:off x="9866312" y="5535613"/>
              <a:ext cx="469900" cy="1512888"/>
            </a:xfrm>
            <a:custGeom>
              <a:avLst/>
              <a:gdLst>
                <a:gd name="T0" fmla="*/ 98 w 111"/>
                <a:gd name="T1" fmla="*/ 15 h 357"/>
                <a:gd name="T2" fmla="*/ 22 w 111"/>
                <a:gd name="T3" fmla="*/ 353 h 357"/>
                <a:gd name="T4" fmla="*/ 0 w 111"/>
                <a:gd name="T5" fmla="*/ 352 h 357"/>
                <a:gd name="T6" fmla="*/ 63 w 111"/>
                <a:gd name="T7" fmla="*/ 7 h 357"/>
                <a:gd name="T8" fmla="*/ 98 w 111"/>
                <a:gd name="T9" fmla="*/ 1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57">
                  <a:moveTo>
                    <a:pt x="98" y="15"/>
                  </a:moveTo>
                  <a:cubicBezTo>
                    <a:pt x="94" y="52"/>
                    <a:pt x="111" y="179"/>
                    <a:pt x="22" y="353"/>
                  </a:cubicBezTo>
                  <a:cubicBezTo>
                    <a:pt x="20" y="357"/>
                    <a:pt x="0" y="352"/>
                    <a:pt x="0" y="352"/>
                  </a:cubicBezTo>
                  <a:cubicBezTo>
                    <a:pt x="102" y="115"/>
                    <a:pt x="62" y="8"/>
                    <a:pt x="63" y="7"/>
                  </a:cubicBezTo>
                  <a:cubicBezTo>
                    <a:pt x="64" y="0"/>
                    <a:pt x="97" y="9"/>
                    <a:pt x="98" y="15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73"/>
            <p:cNvSpPr>
              <a:spLocks/>
            </p:cNvSpPr>
            <p:nvPr/>
          </p:nvSpPr>
          <p:spPr bwMode="auto">
            <a:xfrm>
              <a:off x="9866312" y="5553075"/>
              <a:ext cx="452437" cy="1482725"/>
            </a:xfrm>
            <a:custGeom>
              <a:avLst/>
              <a:gdLst>
                <a:gd name="T0" fmla="*/ 10 w 107"/>
                <a:gd name="T1" fmla="*/ 350 h 350"/>
                <a:gd name="T2" fmla="*/ 0 w 107"/>
                <a:gd name="T3" fmla="*/ 348 h 350"/>
                <a:gd name="T4" fmla="*/ 63 w 107"/>
                <a:gd name="T5" fmla="*/ 3 h 350"/>
                <a:gd name="T6" fmla="*/ 77 w 107"/>
                <a:gd name="T7" fmla="*/ 1 h 350"/>
                <a:gd name="T8" fmla="*/ 10 w 107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50">
                  <a:moveTo>
                    <a:pt x="10" y="350"/>
                  </a:moveTo>
                  <a:cubicBezTo>
                    <a:pt x="5" y="349"/>
                    <a:pt x="0" y="348"/>
                    <a:pt x="0" y="348"/>
                  </a:cubicBezTo>
                  <a:cubicBezTo>
                    <a:pt x="102" y="111"/>
                    <a:pt x="62" y="4"/>
                    <a:pt x="63" y="3"/>
                  </a:cubicBezTo>
                  <a:cubicBezTo>
                    <a:pt x="63" y="0"/>
                    <a:pt x="70" y="0"/>
                    <a:pt x="77" y="1"/>
                  </a:cubicBezTo>
                  <a:cubicBezTo>
                    <a:pt x="107" y="68"/>
                    <a:pt x="46" y="276"/>
                    <a:pt x="10" y="350"/>
                  </a:cubicBez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74"/>
            <p:cNvSpPr>
              <a:spLocks/>
            </p:cNvSpPr>
            <p:nvPr/>
          </p:nvSpPr>
          <p:spPr bwMode="auto">
            <a:xfrm>
              <a:off x="9572625" y="4951413"/>
              <a:ext cx="631825" cy="295275"/>
            </a:xfrm>
            <a:custGeom>
              <a:avLst/>
              <a:gdLst>
                <a:gd name="T0" fmla="*/ 74 w 149"/>
                <a:gd name="T1" fmla="*/ 61 h 70"/>
                <a:gd name="T2" fmla="*/ 148 w 149"/>
                <a:gd name="T3" fmla="*/ 26 h 70"/>
                <a:gd name="T4" fmla="*/ 141 w 149"/>
                <a:gd name="T5" fmla="*/ 0 h 70"/>
                <a:gd name="T6" fmla="*/ 92 w 149"/>
                <a:gd name="T7" fmla="*/ 29 h 70"/>
                <a:gd name="T8" fmla="*/ 0 w 149"/>
                <a:gd name="T9" fmla="*/ 38 h 70"/>
                <a:gd name="T10" fmla="*/ 7 w 149"/>
                <a:gd name="T11" fmla="*/ 67 h 70"/>
                <a:gd name="T12" fmla="*/ 74 w 149"/>
                <a:gd name="T13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0">
                  <a:moveTo>
                    <a:pt x="74" y="61"/>
                  </a:moveTo>
                  <a:cubicBezTo>
                    <a:pt x="117" y="48"/>
                    <a:pt x="148" y="29"/>
                    <a:pt x="148" y="26"/>
                  </a:cubicBezTo>
                  <a:cubicBezTo>
                    <a:pt x="149" y="23"/>
                    <a:pt x="144" y="9"/>
                    <a:pt x="141" y="0"/>
                  </a:cubicBezTo>
                  <a:cubicBezTo>
                    <a:pt x="130" y="9"/>
                    <a:pt x="114" y="20"/>
                    <a:pt x="92" y="29"/>
                  </a:cubicBezTo>
                  <a:cubicBezTo>
                    <a:pt x="48" y="47"/>
                    <a:pt x="0" y="38"/>
                    <a:pt x="0" y="38"/>
                  </a:cubicBezTo>
                  <a:cubicBezTo>
                    <a:pt x="0" y="38"/>
                    <a:pt x="1" y="52"/>
                    <a:pt x="7" y="67"/>
                  </a:cubicBezTo>
                  <a:cubicBezTo>
                    <a:pt x="18" y="68"/>
                    <a:pt x="42" y="70"/>
                    <a:pt x="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75"/>
            <p:cNvSpPr>
              <a:spLocks/>
            </p:cNvSpPr>
            <p:nvPr/>
          </p:nvSpPr>
          <p:spPr bwMode="auto">
            <a:xfrm>
              <a:off x="9696450" y="5226050"/>
              <a:ext cx="474662" cy="190500"/>
            </a:xfrm>
            <a:custGeom>
              <a:avLst/>
              <a:gdLst>
                <a:gd name="T0" fmla="*/ 107 w 112"/>
                <a:gd name="T1" fmla="*/ 0 h 45"/>
                <a:gd name="T2" fmla="*/ 37 w 112"/>
                <a:gd name="T3" fmla="*/ 20 h 45"/>
                <a:gd name="T4" fmla="*/ 0 w 112"/>
                <a:gd name="T5" fmla="*/ 28 h 45"/>
                <a:gd name="T6" fmla="*/ 44 w 112"/>
                <a:gd name="T7" fmla="*/ 44 h 45"/>
                <a:gd name="T8" fmla="*/ 68 w 112"/>
                <a:gd name="T9" fmla="*/ 42 h 45"/>
                <a:gd name="T10" fmla="*/ 112 w 112"/>
                <a:gd name="T11" fmla="*/ 15 h 45"/>
                <a:gd name="T12" fmla="*/ 107 w 112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45">
                  <a:moveTo>
                    <a:pt x="107" y="0"/>
                  </a:moveTo>
                  <a:cubicBezTo>
                    <a:pt x="107" y="0"/>
                    <a:pt x="66" y="14"/>
                    <a:pt x="37" y="20"/>
                  </a:cubicBezTo>
                  <a:cubicBezTo>
                    <a:pt x="19" y="24"/>
                    <a:pt x="7" y="27"/>
                    <a:pt x="0" y="28"/>
                  </a:cubicBezTo>
                  <a:cubicBezTo>
                    <a:pt x="13" y="38"/>
                    <a:pt x="28" y="43"/>
                    <a:pt x="44" y="44"/>
                  </a:cubicBezTo>
                  <a:cubicBezTo>
                    <a:pt x="52" y="45"/>
                    <a:pt x="60" y="44"/>
                    <a:pt x="68" y="42"/>
                  </a:cubicBezTo>
                  <a:cubicBezTo>
                    <a:pt x="85" y="38"/>
                    <a:pt x="100" y="29"/>
                    <a:pt x="112" y="15"/>
                  </a:cubicBezTo>
                  <a:cubicBezTo>
                    <a:pt x="110" y="9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76"/>
            <p:cNvSpPr>
              <a:spLocks/>
            </p:cNvSpPr>
            <p:nvPr/>
          </p:nvSpPr>
          <p:spPr bwMode="auto">
            <a:xfrm>
              <a:off x="5718175" y="5365750"/>
              <a:ext cx="1084262" cy="1890713"/>
            </a:xfrm>
            <a:custGeom>
              <a:avLst/>
              <a:gdLst>
                <a:gd name="T0" fmla="*/ 32 w 256"/>
                <a:gd name="T1" fmla="*/ 136 h 446"/>
                <a:gd name="T2" fmla="*/ 31 w 256"/>
                <a:gd name="T3" fmla="*/ 217 h 446"/>
                <a:gd name="T4" fmla="*/ 17 w 256"/>
                <a:gd name="T5" fmla="*/ 320 h 446"/>
                <a:gd name="T6" fmla="*/ 48 w 256"/>
                <a:gd name="T7" fmla="*/ 421 h 446"/>
                <a:gd name="T8" fmla="*/ 183 w 256"/>
                <a:gd name="T9" fmla="*/ 421 h 446"/>
                <a:gd name="T10" fmla="*/ 239 w 256"/>
                <a:gd name="T11" fmla="*/ 257 h 446"/>
                <a:gd name="T12" fmla="*/ 228 w 256"/>
                <a:gd name="T13" fmla="*/ 78 h 446"/>
                <a:gd name="T14" fmla="*/ 241 w 256"/>
                <a:gd name="T15" fmla="*/ 32 h 446"/>
                <a:gd name="T16" fmla="*/ 32 w 256"/>
                <a:gd name="T17" fmla="*/ 13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446">
                  <a:moveTo>
                    <a:pt x="32" y="136"/>
                  </a:moveTo>
                  <a:cubicBezTo>
                    <a:pt x="0" y="220"/>
                    <a:pt x="32" y="197"/>
                    <a:pt x="31" y="217"/>
                  </a:cubicBezTo>
                  <a:cubicBezTo>
                    <a:pt x="30" y="238"/>
                    <a:pt x="19" y="268"/>
                    <a:pt x="17" y="320"/>
                  </a:cubicBezTo>
                  <a:cubicBezTo>
                    <a:pt x="16" y="372"/>
                    <a:pt x="19" y="406"/>
                    <a:pt x="48" y="421"/>
                  </a:cubicBezTo>
                  <a:cubicBezTo>
                    <a:pt x="76" y="436"/>
                    <a:pt x="157" y="446"/>
                    <a:pt x="183" y="421"/>
                  </a:cubicBezTo>
                  <a:cubicBezTo>
                    <a:pt x="208" y="396"/>
                    <a:pt x="224" y="300"/>
                    <a:pt x="239" y="257"/>
                  </a:cubicBezTo>
                  <a:cubicBezTo>
                    <a:pt x="254" y="214"/>
                    <a:pt x="233" y="100"/>
                    <a:pt x="228" y="78"/>
                  </a:cubicBezTo>
                  <a:cubicBezTo>
                    <a:pt x="226" y="71"/>
                    <a:pt x="256" y="37"/>
                    <a:pt x="241" y="32"/>
                  </a:cubicBezTo>
                  <a:cubicBezTo>
                    <a:pt x="142" y="0"/>
                    <a:pt x="63" y="51"/>
                    <a:pt x="32" y="136"/>
                  </a:cubicBezTo>
                  <a:close/>
                </a:path>
              </a:pathLst>
            </a:custGeom>
            <a:solidFill>
              <a:srgbClr val="9F5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77"/>
            <p:cNvSpPr>
              <a:spLocks/>
            </p:cNvSpPr>
            <p:nvPr/>
          </p:nvSpPr>
          <p:spPr bwMode="auto">
            <a:xfrm>
              <a:off x="5738813" y="5365750"/>
              <a:ext cx="1050925" cy="895350"/>
            </a:xfrm>
            <a:custGeom>
              <a:avLst/>
              <a:gdLst>
                <a:gd name="T0" fmla="*/ 27 w 248"/>
                <a:gd name="T1" fmla="*/ 136 h 211"/>
                <a:gd name="T2" fmla="*/ 25 w 248"/>
                <a:gd name="T3" fmla="*/ 211 h 211"/>
                <a:gd name="T4" fmla="*/ 29 w 248"/>
                <a:gd name="T5" fmla="*/ 209 h 211"/>
                <a:gd name="T6" fmla="*/ 73 w 248"/>
                <a:gd name="T7" fmla="*/ 119 h 211"/>
                <a:gd name="T8" fmla="*/ 130 w 248"/>
                <a:gd name="T9" fmla="*/ 79 h 211"/>
                <a:gd name="T10" fmla="*/ 221 w 248"/>
                <a:gd name="T11" fmla="*/ 74 h 211"/>
                <a:gd name="T12" fmla="*/ 226 w 248"/>
                <a:gd name="T13" fmla="*/ 69 h 211"/>
                <a:gd name="T14" fmla="*/ 236 w 248"/>
                <a:gd name="T15" fmla="*/ 32 h 211"/>
                <a:gd name="T16" fmla="*/ 27 w 248"/>
                <a:gd name="T17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1">
                  <a:moveTo>
                    <a:pt x="27" y="136"/>
                  </a:moveTo>
                  <a:cubicBezTo>
                    <a:pt x="0" y="209"/>
                    <a:pt x="20" y="201"/>
                    <a:pt x="25" y="211"/>
                  </a:cubicBezTo>
                  <a:cubicBezTo>
                    <a:pt x="27" y="210"/>
                    <a:pt x="29" y="209"/>
                    <a:pt x="29" y="209"/>
                  </a:cubicBezTo>
                  <a:cubicBezTo>
                    <a:pt x="33" y="208"/>
                    <a:pt x="55" y="143"/>
                    <a:pt x="73" y="119"/>
                  </a:cubicBezTo>
                  <a:cubicBezTo>
                    <a:pt x="90" y="95"/>
                    <a:pt x="126" y="78"/>
                    <a:pt x="130" y="79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3" y="72"/>
                    <a:pt x="226" y="69"/>
                  </a:cubicBezTo>
                  <a:cubicBezTo>
                    <a:pt x="233" y="56"/>
                    <a:pt x="248" y="36"/>
                    <a:pt x="236" y="32"/>
                  </a:cubicBezTo>
                  <a:cubicBezTo>
                    <a:pt x="137" y="0"/>
                    <a:pt x="58" y="51"/>
                    <a:pt x="27" y="1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78"/>
            <p:cNvSpPr>
              <a:spLocks/>
            </p:cNvSpPr>
            <p:nvPr/>
          </p:nvSpPr>
          <p:spPr bwMode="auto">
            <a:xfrm>
              <a:off x="6162675" y="5675313"/>
              <a:ext cx="630237" cy="1497013"/>
            </a:xfrm>
            <a:custGeom>
              <a:avLst/>
              <a:gdLst>
                <a:gd name="T0" fmla="*/ 71 w 149"/>
                <a:gd name="T1" fmla="*/ 353 h 353"/>
                <a:gd name="T2" fmla="*/ 78 w 149"/>
                <a:gd name="T3" fmla="*/ 348 h 353"/>
                <a:gd name="T4" fmla="*/ 134 w 149"/>
                <a:gd name="T5" fmla="*/ 184 h 353"/>
                <a:gd name="T6" fmla="*/ 123 w 149"/>
                <a:gd name="T7" fmla="*/ 5 h 353"/>
                <a:gd name="T8" fmla="*/ 121 w 149"/>
                <a:gd name="T9" fmla="*/ 1 h 353"/>
                <a:gd name="T10" fmla="*/ 0 w 149"/>
                <a:gd name="T11" fmla="*/ 69 h 353"/>
                <a:gd name="T12" fmla="*/ 24 w 149"/>
                <a:gd name="T13" fmla="*/ 324 h 353"/>
                <a:gd name="T14" fmla="*/ 71 w 149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53">
                  <a:moveTo>
                    <a:pt x="71" y="353"/>
                  </a:moveTo>
                  <a:cubicBezTo>
                    <a:pt x="74" y="351"/>
                    <a:pt x="76" y="350"/>
                    <a:pt x="78" y="348"/>
                  </a:cubicBezTo>
                  <a:cubicBezTo>
                    <a:pt x="103" y="323"/>
                    <a:pt x="119" y="227"/>
                    <a:pt x="134" y="184"/>
                  </a:cubicBezTo>
                  <a:cubicBezTo>
                    <a:pt x="149" y="141"/>
                    <a:pt x="130" y="26"/>
                    <a:pt x="123" y="5"/>
                  </a:cubicBezTo>
                  <a:cubicBezTo>
                    <a:pt x="123" y="3"/>
                    <a:pt x="122" y="2"/>
                    <a:pt x="121" y="1"/>
                  </a:cubicBezTo>
                  <a:cubicBezTo>
                    <a:pt x="69" y="0"/>
                    <a:pt x="0" y="41"/>
                    <a:pt x="0" y="69"/>
                  </a:cubicBezTo>
                  <a:cubicBezTo>
                    <a:pt x="0" y="107"/>
                    <a:pt x="3" y="299"/>
                    <a:pt x="24" y="324"/>
                  </a:cubicBezTo>
                  <a:cubicBezTo>
                    <a:pt x="35" y="337"/>
                    <a:pt x="54" y="346"/>
                    <a:pt x="71" y="353"/>
                  </a:cubicBezTo>
                  <a:close/>
                </a:path>
              </a:pathLst>
            </a:custGeom>
            <a:solidFill>
              <a:srgbClr val="925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79"/>
            <p:cNvSpPr>
              <a:spLocks/>
            </p:cNvSpPr>
            <p:nvPr/>
          </p:nvSpPr>
          <p:spPr bwMode="auto">
            <a:xfrm>
              <a:off x="7404100" y="7235825"/>
              <a:ext cx="939800" cy="763588"/>
            </a:xfrm>
            <a:custGeom>
              <a:avLst/>
              <a:gdLst>
                <a:gd name="T0" fmla="*/ 46 w 222"/>
                <a:gd name="T1" fmla="*/ 0 h 180"/>
                <a:gd name="T2" fmla="*/ 222 w 222"/>
                <a:gd name="T3" fmla="*/ 129 h 180"/>
                <a:gd name="T4" fmla="*/ 197 w 222"/>
                <a:gd name="T5" fmla="*/ 177 h 180"/>
                <a:gd name="T6" fmla="*/ 0 w 222"/>
                <a:gd name="T7" fmla="*/ 51 h 180"/>
                <a:gd name="T8" fmla="*/ 46 w 22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0">
                  <a:moveTo>
                    <a:pt x="46" y="0"/>
                  </a:moveTo>
                  <a:cubicBezTo>
                    <a:pt x="222" y="129"/>
                    <a:pt x="222" y="129"/>
                    <a:pt x="222" y="129"/>
                  </a:cubicBezTo>
                  <a:cubicBezTo>
                    <a:pt x="222" y="129"/>
                    <a:pt x="198" y="180"/>
                    <a:pt x="197" y="177"/>
                  </a:cubicBezTo>
                  <a:cubicBezTo>
                    <a:pt x="195" y="174"/>
                    <a:pt x="0" y="51"/>
                    <a:pt x="0" y="51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80"/>
            <p:cNvSpPr>
              <a:spLocks/>
            </p:cNvSpPr>
            <p:nvPr/>
          </p:nvSpPr>
          <p:spPr bwMode="auto">
            <a:xfrm>
              <a:off x="7797800" y="7486650"/>
              <a:ext cx="487362" cy="500063"/>
            </a:xfrm>
            <a:custGeom>
              <a:avLst/>
              <a:gdLst>
                <a:gd name="T0" fmla="*/ 104 w 115"/>
                <a:gd name="T1" fmla="*/ 118 h 118"/>
                <a:gd name="T2" fmla="*/ 83 w 115"/>
                <a:gd name="T3" fmla="*/ 110 h 118"/>
                <a:gd name="T4" fmla="*/ 1 w 115"/>
                <a:gd name="T5" fmla="*/ 57 h 118"/>
                <a:gd name="T6" fmla="*/ 24 w 115"/>
                <a:gd name="T7" fmla="*/ 14 h 118"/>
                <a:gd name="T8" fmla="*/ 40 w 115"/>
                <a:gd name="T9" fmla="*/ 1 h 118"/>
                <a:gd name="T10" fmla="*/ 113 w 115"/>
                <a:gd name="T11" fmla="*/ 56 h 118"/>
                <a:gd name="T12" fmla="*/ 104 w 11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8">
                  <a:moveTo>
                    <a:pt x="104" y="118"/>
                  </a:moveTo>
                  <a:cubicBezTo>
                    <a:pt x="93" y="111"/>
                    <a:pt x="83" y="110"/>
                    <a:pt x="83" y="110"/>
                  </a:cubicBezTo>
                  <a:cubicBezTo>
                    <a:pt x="83" y="110"/>
                    <a:pt x="2" y="63"/>
                    <a:pt x="1" y="57"/>
                  </a:cubicBezTo>
                  <a:cubicBezTo>
                    <a:pt x="0" y="52"/>
                    <a:pt x="17" y="23"/>
                    <a:pt x="24" y="14"/>
                  </a:cubicBezTo>
                  <a:cubicBezTo>
                    <a:pt x="31" y="5"/>
                    <a:pt x="38" y="1"/>
                    <a:pt x="40" y="1"/>
                  </a:cubicBezTo>
                  <a:cubicBezTo>
                    <a:pt x="42" y="0"/>
                    <a:pt x="115" y="52"/>
                    <a:pt x="113" y="56"/>
                  </a:cubicBezTo>
                  <a:cubicBezTo>
                    <a:pt x="111" y="59"/>
                    <a:pt x="104" y="118"/>
                    <a:pt x="104" y="118"/>
                  </a:cubicBez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81"/>
            <p:cNvSpPr>
              <a:spLocks/>
            </p:cNvSpPr>
            <p:nvPr/>
          </p:nvSpPr>
          <p:spPr bwMode="auto">
            <a:xfrm>
              <a:off x="8128000" y="7180263"/>
              <a:ext cx="665162" cy="1039813"/>
            </a:xfrm>
            <a:custGeom>
              <a:avLst/>
              <a:gdLst>
                <a:gd name="T0" fmla="*/ 15 w 157"/>
                <a:gd name="T1" fmla="*/ 115 h 245"/>
                <a:gd name="T2" fmla="*/ 2 w 157"/>
                <a:gd name="T3" fmla="*/ 185 h 245"/>
                <a:gd name="T4" fmla="*/ 46 w 157"/>
                <a:gd name="T5" fmla="*/ 224 h 245"/>
                <a:gd name="T6" fmla="*/ 74 w 157"/>
                <a:gd name="T7" fmla="*/ 239 h 245"/>
                <a:gd name="T8" fmla="*/ 147 w 157"/>
                <a:gd name="T9" fmla="*/ 19 h 245"/>
                <a:gd name="T10" fmla="*/ 46 w 157"/>
                <a:gd name="T11" fmla="*/ 83 h 245"/>
                <a:gd name="T12" fmla="*/ 15 w 157"/>
                <a:gd name="T13" fmla="*/ 101 h 245"/>
                <a:gd name="T14" fmla="*/ 11 w 157"/>
                <a:gd name="T15" fmla="*/ 113 h 245"/>
                <a:gd name="T16" fmla="*/ 15 w 157"/>
                <a:gd name="T17" fmla="*/ 11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5">
                  <a:moveTo>
                    <a:pt x="15" y="115"/>
                  </a:moveTo>
                  <a:cubicBezTo>
                    <a:pt x="9" y="134"/>
                    <a:pt x="0" y="178"/>
                    <a:pt x="2" y="185"/>
                  </a:cubicBezTo>
                  <a:cubicBezTo>
                    <a:pt x="2" y="185"/>
                    <a:pt x="31" y="214"/>
                    <a:pt x="46" y="224"/>
                  </a:cubicBezTo>
                  <a:cubicBezTo>
                    <a:pt x="52" y="228"/>
                    <a:pt x="68" y="238"/>
                    <a:pt x="74" y="239"/>
                  </a:cubicBezTo>
                  <a:cubicBezTo>
                    <a:pt x="112" y="245"/>
                    <a:pt x="157" y="26"/>
                    <a:pt x="147" y="19"/>
                  </a:cubicBezTo>
                  <a:cubicBezTo>
                    <a:pt x="120" y="0"/>
                    <a:pt x="87" y="43"/>
                    <a:pt x="46" y="83"/>
                  </a:cubicBezTo>
                  <a:cubicBezTo>
                    <a:pt x="46" y="83"/>
                    <a:pt x="21" y="98"/>
                    <a:pt x="15" y="101"/>
                  </a:cubicBezTo>
                  <a:cubicBezTo>
                    <a:pt x="9" y="104"/>
                    <a:pt x="7" y="110"/>
                    <a:pt x="11" y="113"/>
                  </a:cubicBezTo>
                  <a:cubicBezTo>
                    <a:pt x="11" y="114"/>
                    <a:pt x="13" y="115"/>
                    <a:pt x="15" y="115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82"/>
            <p:cNvSpPr>
              <a:spLocks/>
            </p:cNvSpPr>
            <p:nvPr/>
          </p:nvSpPr>
          <p:spPr bwMode="auto">
            <a:xfrm>
              <a:off x="8335962" y="7240588"/>
              <a:ext cx="457200" cy="979488"/>
            </a:xfrm>
            <a:custGeom>
              <a:avLst/>
              <a:gdLst>
                <a:gd name="T0" fmla="*/ 5 w 108"/>
                <a:gd name="T1" fmla="*/ 215 h 231"/>
                <a:gd name="T2" fmla="*/ 25 w 108"/>
                <a:gd name="T3" fmla="*/ 225 h 231"/>
                <a:gd name="T4" fmla="*/ 98 w 108"/>
                <a:gd name="T5" fmla="*/ 5 h 231"/>
                <a:gd name="T6" fmla="*/ 85 w 108"/>
                <a:gd name="T7" fmla="*/ 0 h 231"/>
                <a:gd name="T8" fmla="*/ 54 w 108"/>
                <a:gd name="T9" fmla="*/ 26 h 231"/>
                <a:gd name="T10" fmla="*/ 12 w 108"/>
                <a:gd name="T11" fmla="*/ 122 h 231"/>
                <a:gd name="T12" fmla="*/ 4 w 108"/>
                <a:gd name="T13" fmla="*/ 210 h 231"/>
                <a:gd name="T14" fmla="*/ 5 w 108"/>
                <a:gd name="T15" fmla="*/ 2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31">
                  <a:moveTo>
                    <a:pt x="5" y="215"/>
                  </a:moveTo>
                  <a:cubicBezTo>
                    <a:pt x="12" y="220"/>
                    <a:pt x="21" y="225"/>
                    <a:pt x="25" y="225"/>
                  </a:cubicBezTo>
                  <a:cubicBezTo>
                    <a:pt x="63" y="231"/>
                    <a:pt x="108" y="12"/>
                    <a:pt x="98" y="5"/>
                  </a:cubicBezTo>
                  <a:cubicBezTo>
                    <a:pt x="94" y="2"/>
                    <a:pt x="90" y="1"/>
                    <a:pt x="85" y="0"/>
                  </a:cubicBezTo>
                  <a:cubicBezTo>
                    <a:pt x="85" y="1"/>
                    <a:pt x="72" y="3"/>
                    <a:pt x="54" y="26"/>
                  </a:cubicBezTo>
                  <a:cubicBezTo>
                    <a:pt x="36" y="50"/>
                    <a:pt x="23" y="86"/>
                    <a:pt x="12" y="122"/>
                  </a:cubicBezTo>
                  <a:cubicBezTo>
                    <a:pt x="1" y="159"/>
                    <a:pt x="0" y="191"/>
                    <a:pt x="4" y="210"/>
                  </a:cubicBezTo>
                  <a:cubicBezTo>
                    <a:pt x="4" y="212"/>
                    <a:pt x="5" y="214"/>
                    <a:pt x="5" y="215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83"/>
            <p:cNvSpPr>
              <a:spLocks/>
            </p:cNvSpPr>
            <p:nvPr/>
          </p:nvSpPr>
          <p:spPr bwMode="auto">
            <a:xfrm>
              <a:off x="6102350" y="7578725"/>
              <a:ext cx="690562" cy="1004888"/>
            </a:xfrm>
            <a:custGeom>
              <a:avLst/>
              <a:gdLst>
                <a:gd name="T0" fmla="*/ 163 w 163"/>
                <a:gd name="T1" fmla="*/ 15 h 237"/>
                <a:gd name="T2" fmla="*/ 59 w 163"/>
                <a:gd name="T3" fmla="*/ 236 h 237"/>
                <a:gd name="T4" fmla="*/ 0 w 163"/>
                <a:gd name="T5" fmla="*/ 229 h 237"/>
                <a:gd name="T6" fmla="*/ 97 w 163"/>
                <a:gd name="T7" fmla="*/ 0 h 237"/>
                <a:gd name="T8" fmla="*/ 163 w 163"/>
                <a:gd name="T9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7">
                  <a:moveTo>
                    <a:pt x="163" y="15"/>
                  </a:moveTo>
                  <a:cubicBezTo>
                    <a:pt x="156" y="27"/>
                    <a:pt x="67" y="237"/>
                    <a:pt x="59" y="236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63" y="15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84"/>
            <p:cNvSpPr>
              <a:spLocks/>
            </p:cNvSpPr>
            <p:nvPr/>
          </p:nvSpPr>
          <p:spPr bwMode="auto">
            <a:xfrm>
              <a:off x="6035675" y="8045450"/>
              <a:ext cx="550862" cy="669925"/>
            </a:xfrm>
            <a:custGeom>
              <a:avLst/>
              <a:gdLst>
                <a:gd name="T0" fmla="*/ 110 w 130"/>
                <a:gd name="T1" fmla="*/ 122 h 158"/>
                <a:gd name="T2" fmla="*/ 8 w 130"/>
                <a:gd name="T3" fmla="*/ 125 h 158"/>
                <a:gd name="T4" fmla="*/ 60 w 130"/>
                <a:gd name="T5" fmla="*/ 6 h 158"/>
                <a:gd name="T6" fmla="*/ 72 w 130"/>
                <a:gd name="T7" fmla="*/ 2 h 158"/>
                <a:gd name="T8" fmla="*/ 126 w 130"/>
                <a:gd name="T9" fmla="*/ 21 h 158"/>
                <a:gd name="T10" fmla="*/ 129 w 130"/>
                <a:gd name="T11" fmla="*/ 29 h 158"/>
                <a:gd name="T12" fmla="*/ 98 w 130"/>
                <a:gd name="T13" fmla="*/ 95 h 158"/>
                <a:gd name="T14" fmla="*/ 110 w 130"/>
                <a:gd name="T15" fmla="*/ 12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8">
                  <a:moveTo>
                    <a:pt x="110" y="122"/>
                  </a:moveTo>
                  <a:cubicBezTo>
                    <a:pt x="83" y="135"/>
                    <a:pt x="0" y="158"/>
                    <a:pt x="8" y="125"/>
                  </a:cubicBezTo>
                  <a:cubicBezTo>
                    <a:pt x="18" y="85"/>
                    <a:pt x="47" y="26"/>
                    <a:pt x="60" y="6"/>
                  </a:cubicBezTo>
                  <a:cubicBezTo>
                    <a:pt x="63" y="1"/>
                    <a:pt x="67" y="0"/>
                    <a:pt x="72" y="2"/>
                  </a:cubicBezTo>
                  <a:cubicBezTo>
                    <a:pt x="76" y="4"/>
                    <a:pt x="123" y="17"/>
                    <a:pt x="126" y="21"/>
                  </a:cubicBezTo>
                  <a:cubicBezTo>
                    <a:pt x="130" y="26"/>
                    <a:pt x="129" y="27"/>
                    <a:pt x="129" y="29"/>
                  </a:cubicBezTo>
                  <a:cubicBezTo>
                    <a:pt x="129" y="31"/>
                    <a:pt x="98" y="95"/>
                    <a:pt x="98" y="95"/>
                  </a:cubicBezTo>
                  <a:lnTo>
                    <a:pt x="110" y="122"/>
                  </a:ln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85"/>
            <p:cNvSpPr>
              <a:spLocks/>
            </p:cNvSpPr>
            <p:nvPr/>
          </p:nvSpPr>
          <p:spPr bwMode="auto">
            <a:xfrm>
              <a:off x="5984875" y="8334375"/>
              <a:ext cx="923925" cy="385763"/>
            </a:xfrm>
            <a:custGeom>
              <a:avLst/>
              <a:gdLst>
                <a:gd name="T0" fmla="*/ 201 w 218"/>
                <a:gd name="T1" fmla="*/ 91 h 91"/>
                <a:gd name="T2" fmla="*/ 7 w 218"/>
                <a:gd name="T3" fmla="*/ 91 h 91"/>
                <a:gd name="T4" fmla="*/ 2 w 218"/>
                <a:gd name="T5" fmla="*/ 88 h 91"/>
                <a:gd name="T6" fmla="*/ 19 w 218"/>
                <a:gd name="T7" fmla="*/ 45 h 91"/>
                <a:gd name="T8" fmla="*/ 35 w 218"/>
                <a:gd name="T9" fmla="*/ 17 h 91"/>
                <a:gd name="T10" fmla="*/ 106 w 218"/>
                <a:gd name="T11" fmla="*/ 3 h 91"/>
                <a:gd name="T12" fmla="*/ 123 w 218"/>
                <a:gd name="T13" fmla="*/ 22 h 91"/>
                <a:gd name="T14" fmla="*/ 201 w 218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91">
                  <a:moveTo>
                    <a:pt x="201" y="91"/>
                  </a:moveTo>
                  <a:cubicBezTo>
                    <a:pt x="201" y="91"/>
                    <a:pt x="37" y="91"/>
                    <a:pt x="7" y="91"/>
                  </a:cubicBezTo>
                  <a:cubicBezTo>
                    <a:pt x="5" y="91"/>
                    <a:pt x="3" y="90"/>
                    <a:pt x="2" y="88"/>
                  </a:cubicBezTo>
                  <a:cubicBezTo>
                    <a:pt x="0" y="75"/>
                    <a:pt x="9" y="55"/>
                    <a:pt x="19" y="45"/>
                  </a:cubicBezTo>
                  <a:cubicBezTo>
                    <a:pt x="23" y="35"/>
                    <a:pt x="29" y="23"/>
                    <a:pt x="35" y="17"/>
                  </a:cubicBezTo>
                  <a:cubicBezTo>
                    <a:pt x="40" y="11"/>
                    <a:pt x="88" y="0"/>
                    <a:pt x="106" y="3"/>
                  </a:cubicBezTo>
                  <a:cubicBezTo>
                    <a:pt x="124" y="5"/>
                    <a:pt x="111" y="13"/>
                    <a:pt x="123" y="22"/>
                  </a:cubicBezTo>
                  <a:cubicBezTo>
                    <a:pt x="142" y="37"/>
                    <a:pt x="218" y="60"/>
                    <a:pt x="201" y="91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86"/>
            <p:cNvSpPr>
              <a:spLocks/>
            </p:cNvSpPr>
            <p:nvPr/>
          </p:nvSpPr>
          <p:spPr bwMode="auto">
            <a:xfrm>
              <a:off x="5992813" y="8647113"/>
              <a:ext cx="855662" cy="73025"/>
            </a:xfrm>
            <a:custGeom>
              <a:avLst/>
              <a:gdLst>
                <a:gd name="T0" fmla="*/ 199 w 202"/>
                <a:gd name="T1" fmla="*/ 17 h 17"/>
                <a:gd name="T2" fmla="*/ 5 w 202"/>
                <a:gd name="T3" fmla="*/ 17 h 17"/>
                <a:gd name="T4" fmla="*/ 0 w 202"/>
                <a:gd name="T5" fmla="*/ 14 h 17"/>
                <a:gd name="T6" fmla="*/ 0 w 202"/>
                <a:gd name="T7" fmla="*/ 3 h 17"/>
                <a:gd name="T8" fmla="*/ 199 w 202"/>
                <a:gd name="T9" fmla="*/ 0 h 17"/>
                <a:gd name="T10" fmla="*/ 199 w 202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7">
                  <a:moveTo>
                    <a:pt x="199" y="17"/>
                  </a:moveTo>
                  <a:cubicBezTo>
                    <a:pt x="199" y="17"/>
                    <a:pt x="35" y="17"/>
                    <a:pt x="5" y="17"/>
                  </a:cubicBezTo>
                  <a:cubicBezTo>
                    <a:pt x="3" y="17"/>
                    <a:pt x="1" y="16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5"/>
                    <a:pt x="202" y="11"/>
                    <a:pt x="199" y="17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87"/>
            <p:cNvSpPr>
              <a:spLocks/>
            </p:cNvSpPr>
            <p:nvPr/>
          </p:nvSpPr>
          <p:spPr bwMode="auto">
            <a:xfrm>
              <a:off x="5975350" y="6769100"/>
              <a:ext cx="1941512" cy="1733550"/>
            </a:xfrm>
            <a:custGeom>
              <a:avLst/>
              <a:gdLst>
                <a:gd name="T0" fmla="*/ 131 w 458"/>
                <a:gd name="T1" fmla="*/ 9 h 409"/>
                <a:gd name="T2" fmla="*/ 0 w 458"/>
                <a:gd name="T3" fmla="*/ 211 h 409"/>
                <a:gd name="T4" fmla="*/ 458 w 458"/>
                <a:gd name="T5" fmla="*/ 132 h 409"/>
                <a:gd name="T6" fmla="*/ 300 w 458"/>
                <a:gd name="T7" fmla="*/ 0 h 409"/>
                <a:gd name="T8" fmla="*/ 131 w 458"/>
                <a:gd name="T9" fmla="*/ 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09">
                  <a:moveTo>
                    <a:pt x="131" y="9"/>
                  </a:moveTo>
                  <a:cubicBezTo>
                    <a:pt x="131" y="9"/>
                    <a:pt x="59" y="169"/>
                    <a:pt x="0" y="211"/>
                  </a:cubicBezTo>
                  <a:cubicBezTo>
                    <a:pt x="143" y="409"/>
                    <a:pt x="367" y="123"/>
                    <a:pt x="458" y="132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131" y="9"/>
                  </a:lnTo>
                  <a:close/>
                </a:path>
              </a:pathLst>
            </a:custGeom>
            <a:solidFill>
              <a:srgbClr val="238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88"/>
            <p:cNvSpPr>
              <a:spLocks/>
            </p:cNvSpPr>
            <p:nvPr/>
          </p:nvSpPr>
          <p:spPr bwMode="auto">
            <a:xfrm>
              <a:off x="5975350" y="6850063"/>
              <a:ext cx="1941512" cy="1652588"/>
            </a:xfrm>
            <a:custGeom>
              <a:avLst/>
              <a:gdLst>
                <a:gd name="T0" fmla="*/ 0 w 458"/>
                <a:gd name="T1" fmla="*/ 192 h 390"/>
                <a:gd name="T2" fmla="*/ 458 w 458"/>
                <a:gd name="T3" fmla="*/ 113 h 390"/>
                <a:gd name="T4" fmla="*/ 322 w 458"/>
                <a:gd name="T5" fmla="*/ 0 h 390"/>
                <a:gd name="T6" fmla="*/ 300 w 458"/>
                <a:gd name="T7" fmla="*/ 4 h 390"/>
                <a:gd name="T8" fmla="*/ 322 w 458"/>
                <a:gd name="T9" fmla="*/ 28 h 390"/>
                <a:gd name="T10" fmla="*/ 272 w 458"/>
                <a:gd name="T11" fmla="*/ 16 h 390"/>
                <a:gd name="T12" fmla="*/ 110 w 458"/>
                <a:gd name="T13" fmla="*/ 47 h 390"/>
                <a:gd name="T14" fmla="*/ 88 w 458"/>
                <a:gd name="T15" fmla="*/ 75 h 390"/>
                <a:gd name="T16" fmla="*/ 80 w 458"/>
                <a:gd name="T17" fmla="*/ 88 h 390"/>
                <a:gd name="T18" fmla="*/ 135 w 458"/>
                <a:gd name="T19" fmla="*/ 106 h 390"/>
                <a:gd name="T20" fmla="*/ 192 w 458"/>
                <a:gd name="T21" fmla="*/ 84 h 390"/>
                <a:gd name="T22" fmla="*/ 238 w 458"/>
                <a:gd name="T23" fmla="*/ 65 h 390"/>
                <a:gd name="T24" fmla="*/ 289 w 458"/>
                <a:gd name="T25" fmla="*/ 68 h 390"/>
                <a:gd name="T26" fmla="*/ 318 w 458"/>
                <a:gd name="T27" fmla="*/ 40 h 390"/>
                <a:gd name="T28" fmla="*/ 327 w 458"/>
                <a:gd name="T29" fmla="*/ 33 h 390"/>
                <a:gd name="T30" fmla="*/ 387 w 458"/>
                <a:gd name="T31" fmla="*/ 101 h 390"/>
                <a:gd name="T32" fmla="*/ 68 w 458"/>
                <a:gd name="T33" fmla="*/ 227 h 390"/>
                <a:gd name="T34" fmla="*/ 0 w 458"/>
                <a:gd name="T35" fmla="*/ 19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390">
                  <a:moveTo>
                    <a:pt x="0" y="192"/>
                  </a:moveTo>
                  <a:cubicBezTo>
                    <a:pt x="143" y="390"/>
                    <a:pt x="367" y="104"/>
                    <a:pt x="458" y="113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09" y="2"/>
                    <a:pt x="300" y="4"/>
                    <a:pt x="300" y="4"/>
                  </a:cubicBezTo>
                  <a:cubicBezTo>
                    <a:pt x="303" y="8"/>
                    <a:pt x="312" y="17"/>
                    <a:pt x="322" y="28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121" y="105"/>
                    <a:pt x="135" y="106"/>
                  </a:cubicBezTo>
                  <a:cubicBezTo>
                    <a:pt x="149" y="107"/>
                    <a:pt x="171" y="96"/>
                    <a:pt x="192" y="84"/>
                  </a:cubicBezTo>
                  <a:cubicBezTo>
                    <a:pt x="213" y="73"/>
                    <a:pt x="232" y="63"/>
                    <a:pt x="238" y="65"/>
                  </a:cubicBezTo>
                  <a:cubicBezTo>
                    <a:pt x="245" y="68"/>
                    <a:pt x="274" y="69"/>
                    <a:pt x="289" y="68"/>
                  </a:cubicBezTo>
                  <a:cubicBezTo>
                    <a:pt x="304" y="67"/>
                    <a:pt x="313" y="46"/>
                    <a:pt x="318" y="40"/>
                  </a:cubicBezTo>
                  <a:cubicBezTo>
                    <a:pt x="320" y="37"/>
                    <a:pt x="324" y="35"/>
                    <a:pt x="327" y="33"/>
                  </a:cubicBezTo>
                  <a:cubicBezTo>
                    <a:pt x="353" y="60"/>
                    <a:pt x="387" y="94"/>
                    <a:pt x="387" y="101"/>
                  </a:cubicBezTo>
                  <a:cubicBezTo>
                    <a:pt x="387" y="109"/>
                    <a:pt x="159" y="260"/>
                    <a:pt x="68" y="227"/>
                  </a:cubicBezTo>
                  <a:cubicBezTo>
                    <a:pt x="42" y="218"/>
                    <a:pt x="0" y="192"/>
                    <a:pt x="0" y="192"/>
                  </a:cubicBezTo>
                  <a:close/>
                </a:path>
              </a:pathLst>
            </a:custGeom>
            <a:solidFill>
              <a:srgbClr val="007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89"/>
            <p:cNvSpPr>
              <a:spLocks/>
            </p:cNvSpPr>
            <p:nvPr/>
          </p:nvSpPr>
          <p:spPr bwMode="auto">
            <a:xfrm>
              <a:off x="6870700" y="5451475"/>
              <a:ext cx="1503362" cy="1533525"/>
            </a:xfrm>
            <a:custGeom>
              <a:avLst/>
              <a:gdLst>
                <a:gd name="T0" fmla="*/ 7 w 355"/>
                <a:gd name="T1" fmla="*/ 21 h 362"/>
                <a:gd name="T2" fmla="*/ 13 w 355"/>
                <a:gd name="T3" fmla="*/ 59 h 362"/>
                <a:gd name="T4" fmla="*/ 248 w 355"/>
                <a:gd name="T5" fmla="*/ 332 h 362"/>
                <a:gd name="T6" fmla="*/ 345 w 355"/>
                <a:gd name="T7" fmla="*/ 312 h 362"/>
                <a:gd name="T8" fmla="*/ 281 w 355"/>
                <a:gd name="T9" fmla="*/ 311 h 362"/>
                <a:gd name="T10" fmla="*/ 146 w 355"/>
                <a:gd name="T11" fmla="*/ 154 h 362"/>
                <a:gd name="T12" fmla="*/ 7 w 355"/>
                <a:gd name="T13" fmla="*/ 2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362">
                  <a:moveTo>
                    <a:pt x="7" y="21"/>
                  </a:moveTo>
                  <a:cubicBezTo>
                    <a:pt x="3" y="25"/>
                    <a:pt x="0" y="38"/>
                    <a:pt x="13" y="59"/>
                  </a:cubicBezTo>
                  <a:cubicBezTo>
                    <a:pt x="64" y="143"/>
                    <a:pt x="224" y="323"/>
                    <a:pt x="248" y="332"/>
                  </a:cubicBezTo>
                  <a:cubicBezTo>
                    <a:pt x="325" y="362"/>
                    <a:pt x="355" y="311"/>
                    <a:pt x="345" y="312"/>
                  </a:cubicBezTo>
                  <a:cubicBezTo>
                    <a:pt x="328" y="314"/>
                    <a:pt x="305" y="314"/>
                    <a:pt x="281" y="311"/>
                  </a:cubicBezTo>
                  <a:cubicBezTo>
                    <a:pt x="279" y="311"/>
                    <a:pt x="210" y="232"/>
                    <a:pt x="146" y="154"/>
                  </a:cubicBezTo>
                  <a:cubicBezTo>
                    <a:pt x="83" y="77"/>
                    <a:pt x="25" y="0"/>
                    <a:pt x="7" y="21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90"/>
            <p:cNvSpPr>
              <a:spLocks/>
            </p:cNvSpPr>
            <p:nvPr/>
          </p:nvSpPr>
          <p:spPr bwMode="auto">
            <a:xfrm>
              <a:off x="6891337" y="5629275"/>
              <a:ext cx="652462" cy="728663"/>
            </a:xfrm>
            <a:custGeom>
              <a:avLst/>
              <a:gdLst>
                <a:gd name="T0" fmla="*/ 0 w 154"/>
                <a:gd name="T1" fmla="*/ 0 h 172"/>
                <a:gd name="T2" fmla="*/ 8 w 154"/>
                <a:gd name="T3" fmla="*/ 17 h 172"/>
                <a:gd name="T4" fmla="*/ 127 w 154"/>
                <a:gd name="T5" fmla="*/ 172 h 172"/>
                <a:gd name="T6" fmla="*/ 154 w 154"/>
                <a:gd name="T7" fmla="*/ 164 h 172"/>
                <a:gd name="T8" fmla="*/ 0 w 15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2">
                  <a:moveTo>
                    <a:pt x="0" y="0"/>
                  </a:moveTo>
                  <a:cubicBezTo>
                    <a:pt x="2" y="5"/>
                    <a:pt x="4" y="11"/>
                    <a:pt x="8" y="17"/>
                  </a:cubicBezTo>
                  <a:cubicBezTo>
                    <a:pt x="32" y="57"/>
                    <a:pt x="80" y="118"/>
                    <a:pt x="127" y="172"/>
                  </a:cubicBezTo>
                  <a:cubicBezTo>
                    <a:pt x="154" y="164"/>
                    <a:pt x="154" y="164"/>
                    <a:pt x="154" y="1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91"/>
            <p:cNvSpPr>
              <a:spLocks/>
            </p:cNvSpPr>
            <p:nvPr/>
          </p:nvSpPr>
          <p:spPr bwMode="auto">
            <a:xfrm>
              <a:off x="6140450" y="5489575"/>
              <a:ext cx="1292225" cy="1779588"/>
            </a:xfrm>
            <a:custGeom>
              <a:avLst/>
              <a:gdLst>
                <a:gd name="T0" fmla="*/ 174 w 305"/>
                <a:gd name="T1" fmla="*/ 1 h 420"/>
                <a:gd name="T2" fmla="*/ 31 w 305"/>
                <a:gd name="T3" fmla="*/ 17 h 420"/>
                <a:gd name="T4" fmla="*/ 0 w 305"/>
                <a:gd name="T5" fmla="*/ 34 h 420"/>
                <a:gd name="T6" fmla="*/ 50 w 305"/>
                <a:gd name="T7" fmla="*/ 322 h 420"/>
                <a:gd name="T8" fmla="*/ 23 w 305"/>
                <a:gd name="T9" fmla="*/ 379 h 420"/>
                <a:gd name="T10" fmla="*/ 110 w 305"/>
                <a:gd name="T11" fmla="*/ 413 h 420"/>
                <a:gd name="T12" fmla="*/ 196 w 305"/>
                <a:gd name="T13" fmla="*/ 384 h 420"/>
                <a:gd name="T14" fmla="*/ 196 w 305"/>
                <a:gd name="T15" fmla="*/ 384 h 420"/>
                <a:gd name="T16" fmla="*/ 199 w 305"/>
                <a:gd name="T17" fmla="*/ 384 h 420"/>
                <a:gd name="T18" fmla="*/ 262 w 305"/>
                <a:gd name="T19" fmla="*/ 379 h 420"/>
                <a:gd name="T20" fmla="*/ 276 w 305"/>
                <a:gd name="T21" fmla="*/ 359 h 420"/>
                <a:gd name="T22" fmla="*/ 298 w 305"/>
                <a:gd name="T23" fmla="*/ 315 h 420"/>
                <a:gd name="T24" fmla="*/ 222 w 305"/>
                <a:gd name="T25" fmla="*/ 107 h 420"/>
                <a:gd name="T26" fmla="*/ 174 w 305"/>
                <a:gd name="T27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420">
                  <a:moveTo>
                    <a:pt x="174" y="1"/>
                  </a:moveTo>
                  <a:cubicBezTo>
                    <a:pt x="170" y="0"/>
                    <a:pt x="45" y="11"/>
                    <a:pt x="31" y="17"/>
                  </a:cubicBezTo>
                  <a:cubicBezTo>
                    <a:pt x="18" y="23"/>
                    <a:pt x="0" y="34"/>
                    <a:pt x="0" y="34"/>
                  </a:cubicBezTo>
                  <a:cubicBezTo>
                    <a:pt x="0" y="34"/>
                    <a:pt x="48" y="199"/>
                    <a:pt x="50" y="322"/>
                  </a:cubicBezTo>
                  <a:cubicBezTo>
                    <a:pt x="50" y="322"/>
                    <a:pt x="10" y="371"/>
                    <a:pt x="23" y="379"/>
                  </a:cubicBezTo>
                  <a:cubicBezTo>
                    <a:pt x="35" y="386"/>
                    <a:pt x="76" y="420"/>
                    <a:pt x="110" y="413"/>
                  </a:cubicBezTo>
                  <a:cubicBezTo>
                    <a:pt x="145" y="405"/>
                    <a:pt x="167" y="390"/>
                    <a:pt x="196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99" y="384"/>
                    <a:pt x="199" y="384"/>
                    <a:pt x="199" y="384"/>
                  </a:cubicBezTo>
                  <a:cubicBezTo>
                    <a:pt x="226" y="380"/>
                    <a:pt x="246" y="397"/>
                    <a:pt x="262" y="379"/>
                  </a:cubicBezTo>
                  <a:cubicBezTo>
                    <a:pt x="268" y="372"/>
                    <a:pt x="272" y="366"/>
                    <a:pt x="276" y="359"/>
                  </a:cubicBezTo>
                  <a:cubicBezTo>
                    <a:pt x="295" y="347"/>
                    <a:pt x="305" y="333"/>
                    <a:pt x="298" y="315"/>
                  </a:cubicBezTo>
                  <a:cubicBezTo>
                    <a:pt x="222" y="107"/>
                    <a:pt x="222" y="107"/>
                    <a:pt x="222" y="107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F47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92"/>
            <p:cNvSpPr>
              <a:spLocks/>
            </p:cNvSpPr>
            <p:nvPr/>
          </p:nvSpPr>
          <p:spPr bwMode="auto">
            <a:xfrm>
              <a:off x="6226175" y="5607050"/>
              <a:ext cx="1181100" cy="1662113"/>
            </a:xfrm>
            <a:custGeom>
              <a:avLst/>
              <a:gdLst>
                <a:gd name="T0" fmla="*/ 1 w 279"/>
                <a:gd name="T1" fmla="*/ 349 h 392"/>
                <a:gd name="T2" fmla="*/ 3 w 279"/>
                <a:gd name="T3" fmla="*/ 351 h 392"/>
                <a:gd name="T4" fmla="*/ 90 w 279"/>
                <a:gd name="T5" fmla="*/ 385 h 392"/>
                <a:gd name="T6" fmla="*/ 176 w 279"/>
                <a:gd name="T7" fmla="*/ 356 h 392"/>
                <a:gd name="T8" fmla="*/ 176 w 279"/>
                <a:gd name="T9" fmla="*/ 356 h 392"/>
                <a:gd name="T10" fmla="*/ 179 w 279"/>
                <a:gd name="T11" fmla="*/ 356 h 392"/>
                <a:gd name="T12" fmla="*/ 242 w 279"/>
                <a:gd name="T13" fmla="*/ 351 h 392"/>
                <a:gd name="T14" fmla="*/ 256 w 279"/>
                <a:gd name="T15" fmla="*/ 331 h 392"/>
                <a:gd name="T16" fmla="*/ 279 w 279"/>
                <a:gd name="T17" fmla="*/ 305 h 392"/>
                <a:gd name="T18" fmla="*/ 274 w 279"/>
                <a:gd name="T19" fmla="*/ 302 h 392"/>
                <a:gd name="T20" fmla="*/ 218 w 279"/>
                <a:gd name="T21" fmla="*/ 124 h 392"/>
                <a:gd name="T22" fmla="*/ 218 w 279"/>
                <a:gd name="T23" fmla="*/ 123 h 392"/>
                <a:gd name="T24" fmla="*/ 218 w 279"/>
                <a:gd name="T25" fmla="*/ 123 h 392"/>
                <a:gd name="T26" fmla="*/ 199 w 279"/>
                <a:gd name="T27" fmla="*/ 73 h 392"/>
                <a:gd name="T28" fmla="*/ 166 w 279"/>
                <a:gd name="T29" fmla="*/ 0 h 392"/>
                <a:gd name="T30" fmla="*/ 151 w 279"/>
                <a:gd name="T31" fmla="*/ 4 h 392"/>
                <a:gd name="T32" fmla="*/ 214 w 279"/>
                <a:gd name="T33" fmla="*/ 136 h 392"/>
                <a:gd name="T34" fmla="*/ 199 w 279"/>
                <a:gd name="T35" fmla="*/ 151 h 392"/>
                <a:gd name="T36" fmla="*/ 192 w 279"/>
                <a:gd name="T37" fmla="*/ 180 h 392"/>
                <a:gd name="T38" fmla="*/ 159 w 279"/>
                <a:gd name="T39" fmla="*/ 195 h 392"/>
                <a:gd name="T40" fmla="*/ 0 w 279"/>
                <a:gd name="T41" fmla="*/ 85 h 392"/>
                <a:gd name="T42" fmla="*/ 78 w 279"/>
                <a:gd name="T43" fmla="*/ 187 h 392"/>
                <a:gd name="T44" fmla="*/ 145 w 279"/>
                <a:gd name="T45" fmla="*/ 240 h 392"/>
                <a:gd name="T46" fmla="*/ 157 w 279"/>
                <a:gd name="T47" fmla="*/ 279 h 392"/>
                <a:gd name="T48" fmla="*/ 213 w 279"/>
                <a:gd name="T49" fmla="*/ 309 h 392"/>
                <a:gd name="T50" fmla="*/ 165 w 279"/>
                <a:gd name="T51" fmla="*/ 318 h 392"/>
                <a:gd name="T52" fmla="*/ 117 w 279"/>
                <a:gd name="T53" fmla="*/ 346 h 392"/>
                <a:gd name="T54" fmla="*/ 70 w 279"/>
                <a:gd name="T55" fmla="*/ 371 h 392"/>
                <a:gd name="T56" fmla="*/ 1 w 279"/>
                <a:gd name="T57" fmla="*/ 34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92">
                  <a:moveTo>
                    <a:pt x="1" y="349"/>
                  </a:moveTo>
                  <a:cubicBezTo>
                    <a:pt x="1" y="349"/>
                    <a:pt x="2" y="350"/>
                    <a:pt x="3" y="351"/>
                  </a:cubicBezTo>
                  <a:cubicBezTo>
                    <a:pt x="15" y="358"/>
                    <a:pt x="56" y="392"/>
                    <a:pt x="90" y="385"/>
                  </a:cubicBezTo>
                  <a:cubicBezTo>
                    <a:pt x="125" y="377"/>
                    <a:pt x="147" y="362"/>
                    <a:pt x="176" y="356"/>
                  </a:cubicBezTo>
                  <a:cubicBezTo>
                    <a:pt x="176" y="356"/>
                    <a:pt x="176" y="356"/>
                    <a:pt x="176" y="356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206" y="352"/>
                    <a:pt x="226" y="369"/>
                    <a:pt x="242" y="351"/>
                  </a:cubicBezTo>
                  <a:cubicBezTo>
                    <a:pt x="248" y="344"/>
                    <a:pt x="252" y="338"/>
                    <a:pt x="256" y="331"/>
                  </a:cubicBezTo>
                  <a:cubicBezTo>
                    <a:pt x="269" y="323"/>
                    <a:pt x="277" y="315"/>
                    <a:pt x="279" y="305"/>
                  </a:cubicBezTo>
                  <a:cubicBezTo>
                    <a:pt x="277" y="303"/>
                    <a:pt x="275" y="302"/>
                    <a:pt x="274" y="302"/>
                  </a:cubicBezTo>
                  <a:cubicBezTo>
                    <a:pt x="269" y="301"/>
                    <a:pt x="225" y="141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5" y="115"/>
                    <a:pt x="208" y="95"/>
                    <a:pt x="199" y="73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98" y="70"/>
                    <a:pt x="196" y="98"/>
                    <a:pt x="214" y="136"/>
                  </a:cubicBezTo>
                  <a:cubicBezTo>
                    <a:pt x="214" y="136"/>
                    <a:pt x="205" y="138"/>
                    <a:pt x="199" y="151"/>
                  </a:cubicBezTo>
                  <a:cubicBezTo>
                    <a:pt x="193" y="164"/>
                    <a:pt x="192" y="180"/>
                    <a:pt x="192" y="180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42" y="157"/>
                    <a:pt x="78" y="187"/>
                  </a:cubicBezTo>
                  <a:cubicBezTo>
                    <a:pt x="115" y="216"/>
                    <a:pt x="145" y="240"/>
                    <a:pt x="145" y="240"/>
                  </a:cubicBezTo>
                  <a:cubicBezTo>
                    <a:pt x="145" y="240"/>
                    <a:pt x="148" y="258"/>
                    <a:pt x="157" y="279"/>
                  </a:cubicBezTo>
                  <a:cubicBezTo>
                    <a:pt x="165" y="299"/>
                    <a:pt x="209" y="300"/>
                    <a:pt x="213" y="309"/>
                  </a:cubicBezTo>
                  <a:cubicBezTo>
                    <a:pt x="217" y="317"/>
                    <a:pt x="190" y="322"/>
                    <a:pt x="165" y="318"/>
                  </a:cubicBezTo>
                  <a:cubicBezTo>
                    <a:pt x="140" y="314"/>
                    <a:pt x="127" y="330"/>
                    <a:pt x="117" y="346"/>
                  </a:cubicBezTo>
                  <a:cubicBezTo>
                    <a:pt x="106" y="363"/>
                    <a:pt x="93" y="371"/>
                    <a:pt x="70" y="371"/>
                  </a:cubicBezTo>
                  <a:cubicBezTo>
                    <a:pt x="47" y="370"/>
                    <a:pt x="1" y="349"/>
                    <a:pt x="1" y="349"/>
                  </a:cubicBezTo>
                  <a:close/>
                </a:path>
              </a:pathLst>
            </a:custGeom>
            <a:solidFill>
              <a:srgbClr val="F2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93"/>
            <p:cNvSpPr>
              <a:spLocks/>
            </p:cNvSpPr>
            <p:nvPr/>
          </p:nvSpPr>
          <p:spPr bwMode="auto">
            <a:xfrm>
              <a:off x="6345237" y="5505450"/>
              <a:ext cx="554037" cy="276225"/>
            </a:xfrm>
            <a:custGeom>
              <a:avLst/>
              <a:gdLst>
                <a:gd name="T0" fmla="*/ 118 w 131"/>
                <a:gd name="T1" fmla="*/ 5 h 65"/>
                <a:gd name="T2" fmla="*/ 87 w 131"/>
                <a:gd name="T3" fmla="*/ 0 h 65"/>
                <a:gd name="T4" fmla="*/ 12 w 131"/>
                <a:gd name="T5" fmla="*/ 7 h 65"/>
                <a:gd name="T6" fmla="*/ 5 w 131"/>
                <a:gd name="T7" fmla="*/ 23 h 65"/>
                <a:gd name="T8" fmla="*/ 51 w 131"/>
                <a:gd name="T9" fmla="*/ 54 h 65"/>
                <a:gd name="T10" fmla="*/ 117 w 131"/>
                <a:gd name="T11" fmla="*/ 51 h 65"/>
                <a:gd name="T12" fmla="*/ 118 w 131"/>
                <a:gd name="T1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18" y="5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7"/>
                    <a:pt x="5" y="23"/>
                  </a:cubicBezTo>
                  <a:cubicBezTo>
                    <a:pt x="11" y="29"/>
                    <a:pt x="23" y="43"/>
                    <a:pt x="51" y="54"/>
                  </a:cubicBezTo>
                  <a:cubicBezTo>
                    <a:pt x="80" y="65"/>
                    <a:pt x="103" y="63"/>
                    <a:pt x="117" y="51"/>
                  </a:cubicBezTo>
                  <a:cubicBezTo>
                    <a:pt x="131" y="39"/>
                    <a:pt x="118" y="5"/>
                    <a:pt x="118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94"/>
            <p:cNvSpPr>
              <a:spLocks/>
            </p:cNvSpPr>
            <p:nvPr/>
          </p:nvSpPr>
          <p:spPr bwMode="auto">
            <a:xfrm>
              <a:off x="6696075" y="5505450"/>
              <a:ext cx="203200" cy="258763"/>
            </a:xfrm>
            <a:custGeom>
              <a:avLst/>
              <a:gdLst>
                <a:gd name="T0" fmla="*/ 35 w 48"/>
                <a:gd name="T1" fmla="*/ 5 h 61"/>
                <a:gd name="T2" fmla="*/ 8 w 48"/>
                <a:gd name="T3" fmla="*/ 0 h 61"/>
                <a:gd name="T4" fmla="*/ 0 w 48"/>
                <a:gd name="T5" fmla="*/ 1 h 61"/>
                <a:gd name="T6" fmla="*/ 35 w 48"/>
                <a:gd name="T7" fmla="*/ 31 h 61"/>
                <a:gd name="T8" fmla="*/ 22 w 48"/>
                <a:gd name="T9" fmla="*/ 56 h 61"/>
                <a:gd name="T10" fmla="*/ 6 w 48"/>
                <a:gd name="T11" fmla="*/ 61 h 61"/>
                <a:gd name="T12" fmla="*/ 34 w 48"/>
                <a:gd name="T13" fmla="*/ 51 h 61"/>
                <a:gd name="T14" fmla="*/ 35 w 48"/>
                <a:gd name="T1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1">
                  <a:moveTo>
                    <a:pt x="35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1" y="19"/>
                    <a:pt x="35" y="31"/>
                  </a:cubicBezTo>
                  <a:cubicBezTo>
                    <a:pt x="39" y="43"/>
                    <a:pt x="35" y="48"/>
                    <a:pt x="22" y="56"/>
                  </a:cubicBezTo>
                  <a:cubicBezTo>
                    <a:pt x="18" y="58"/>
                    <a:pt x="12" y="60"/>
                    <a:pt x="6" y="61"/>
                  </a:cubicBezTo>
                  <a:cubicBezTo>
                    <a:pt x="18" y="61"/>
                    <a:pt x="27" y="57"/>
                    <a:pt x="34" y="51"/>
                  </a:cubicBezTo>
                  <a:cubicBezTo>
                    <a:pt x="48" y="39"/>
                    <a:pt x="35" y="5"/>
                    <a:pt x="35" y="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95"/>
            <p:cNvSpPr>
              <a:spLocks/>
            </p:cNvSpPr>
            <p:nvPr/>
          </p:nvSpPr>
          <p:spPr bwMode="auto">
            <a:xfrm>
              <a:off x="6665912" y="5467350"/>
              <a:ext cx="538162" cy="809625"/>
            </a:xfrm>
            <a:custGeom>
              <a:avLst/>
              <a:gdLst>
                <a:gd name="T0" fmla="*/ 110 w 127"/>
                <a:gd name="T1" fmla="*/ 164 h 191"/>
                <a:gd name="T2" fmla="*/ 7 w 127"/>
                <a:gd name="T3" fmla="*/ 10 h 191"/>
                <a:gd name="T4" fmla="*/ 58 w 127"/>
                <a:gd name="T5" fmla="*/ 7 h 191"/>
                <a:gd name="T6" fmla="*/ 123 w 127"/>
                <a:gd name="T7" fmla="*/ 190 h 191"/>
                <a:gd name="T8" fmla="*/ 110 w 127"/>
                <a:gd name="T9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1">
                  <a:moveTo>
                    <a:pt x="110" y="164"/>
                  </a:moveTo>
                  <a:cubicBezTo>
                    <a:pt x="89" y="97"/>
                    <a:pt x="73" y="48"/>
                    <a:pt x="7" y="10"/>
                  </a:cubicBezTo>
                  <a:cubicBezTo>
                    <a:pt x="0" y="6"/>
                    <a:pt x="45" y="0"/>
                    <a:pt x="58" y="7"/>
                  </a:cubicBezTo>
                  <a:cubicBezTo>
                    <a:pt x="127" y="43"/>
                    <a:pt x="123" y="191"/>
                    <a:pt x="123" y="190"/>
                  </a:cubicBezTo>
                  <a:cubicBezTo>
                    <a:pt x="123" y="188"/>
                    <a:pt x="110" y="164"/>
                    <a:pt x="110" y="164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96"/>
            <p:cNvSpPr>
              <a:spLocks/>
            </p:cNvSpPr>
            <p:nvPr/>
          </p:nvSpPr>
          <p:spPr bwMode="auto">
            <a:xfrm>
              <a:off x="6429375" y="5294313"/>
              <a:ext cx="287337" cy="309563"/>
            </a:xfrm>
            <a:custGeom>
              <a:avLst/>
              <a:gdLst>
                <a:gd name="T0" fmla="*/ 0 w 68"/>
                <a:gd name="T1" fmla="*/ 0 h 73"/>
                <a:gd name="T2" fmla="*/ 1 w 68"/>
                <a:gd name="T3" fmla="*/ 63 h 73"/>
                <a:gd name="T4" fmla="*/ 48 w 68"/>
                <a:gd name="T5" fmla="*/ 73 h 73"/>
                <a:gd name="T6" fmla="*/ 68 w 68"/>
                <a:gd name="T7" fmla="*/ 64 h 73"/>
                <a:gd name="T8" fmla="*/ 47 w 68"/>
                <a:gd name="T9" fmla="*/ 4 h 73"/>
                <a:gd name="T10" fmla="*/ 0 w 68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3">
                  <a:moveTo>
                    <a:pt x="0" y="0"/>
                  </a:moveTo>
                  <a:cubicBezTo>
                    <a:pt x="2" y="20"/>
                    <a:pt x="2" y="49"/>
                    <a:pt x="1" y="63"/>
                  </a:cubicBezTo>
                  <a:cubicBezTo>
                    <a:pt x="1" y="63"/>
                    <a:pt x="28" y="73"/>
                    <a:pt x="48" y="73"/>
                  </a:cubicBezTo>
                  <a:cubicBezTo>
                    <a:pt x="64" y="72"/>
                    <a:pt x="68" y="64"/>
                    <a:pt x="68" y="64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97"/>
            <p:cNvSpPr>
              <a:spLocks/>
            </p:cNvSpPr>
            <p:nvPr/>
          </p:nvSpPr>
          <p:spPr bwMode="auto">
            <a:xfrm>
              <a:off x="6213475" y="5522913"/>
              <a:ext cx="427037" cy="1365250"/>
            </a:xfrm>
            <a:custGeom>
              <a:avLst/>
              <a:gdLst>
                <a:gd name="T0" fmla="*/ 44 w 101"/>
                <a:gd name="T1" fmla="*/ 0 h 322"/>
                <a:gd name="T2" fmla="*/ 0 w 101"/>
                <a:gd name="T3" fmla="*/ 21 h 322"/>
                <a:gd name="T4" fmla="*/ 17 w 101"/>
                <a:gd name="T5" fmla="*/ 267 h 322"/>
                <a:gd name="T6" fmla="*/ 33 w 101"/>
                <a:gd name="T7" fmla="*/ 314 h 322"/>
                <a:gd name="T8" fmla="*/ 44 w 101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22">
                  <a:moveTo>
                    <a:pt x="44" y="0"/>
                  </a:moveTo>
                  <a:cubicBezTo>
                    <a:pt x="11" y="6"/>
                    <a:pt x="0" y="21"/>
                    <a:pt x="0" y="21"/>
                  </a:cubicBezTo>
                  <a:cubicBezTo>
                    <a:pt x="89" y="62"/>
                    <a:pt x="51" y="184"/>
                    <a:pt x="17" y="267"/>
                  </a:cubicBezTo>
                  <a:cubicBezTo>
                    <a:pt x="5" y="287"/>
                    <a:pt x="28" y="322"/>
                    <a:pt x="33" y="314"/>
                  </a:cubicBezTo>
                  <a:cubicBezTo>
                    <a:pt x="101" y="218"/>
                    <a:pt x="91" y="29"/>
                    <a:pt x="44" y="0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98"/>
            <p:cNvSpPr>
              <a:spLocks/>
            </p:cNvSpPr>
            <p:nvPr/>
          </p:nvSpPr>
          <p:spPr bwMode="auto">
            <a:xfrm>
              <a:off x="6416675" y="6116638"/>
              <a:ext cx="139700" cy="261938"/>
            </a:xfrm>
            <a:custGeom>
              <a:avLst/>
              <a:gdLst>
                <a:gd name="T0" fmla="*/ 5 w 33"/>
                <a:gd name="T1" fmla="*/ 0 h 62"/>
                <a:gd name="T2" fmla="*/ 0 w 33"/>
                <a:gd name="T3" fmla="*/ 32 h 62"/>
                <a:gd name="T4" fmla="*/ 28 w 33"/>
                <a:gd name="T5" fmla="*/ 62 h 62"/>
                <a:gd name="T6" fmla="*/ 33 w 33"/>
                <a:gd name="T7" fmla="*/ 19 h 62"/>
                <a:gd name="T8" fmla="*/ 5 w 3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5" y="0"/>
                  </a:moveTo>
                  <a:cubicBezTo>
                    <a:pt x="4" y="11"/>
                    <a:pt x="2" y="21"/>
                    <a:pt x="0" y="32"/>
                  </a:cubicBezTo>
                  <a:cubicBezTo>
                    <a:pt x="9" y="43"/>
                    <a:pt x="18" y="54"/>
                    <a:pt x="28" y="62"/>
                  </a:cubicBezTo>
                  <a:cubicBezTo>
                    <a:pt x="30" y="48"/>
                    <a:pt x="32" y="33"/>
                    <a:pt x="33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5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99"/>
            <p:cNvSpPr>
              <a:spLocks/>
            </p:cNvSpPr>
            <p:nvPr/>
          </p:nvSpPr>
          <p:spPr bwMode="auto">
            <a:xfrm>
              <a:off x="7000875" y="6392863"/>
              <a:ext cx="1304925" cy="219075"/>
            </a:xfrm>
            <a:custGeom>
              <a:avLst/>
              <a:gdLst>
                <a:gd name="T0" fmla="*/ 724 w 822"/>
                <a:gd name="T1" fmla="*/ 138 h 138"/>
                <a:gd name="T2" fmla="*/ 822 w 822"/>
                <a:gd name="T3" fmla="*/ 32 h 138"/>
                <a:gd name="T4" fmla="*/ 459 w 822"/>
                <a:gd name="T5" fmla="*/ 0 h 138"/>
                <a:gd name="T6" fmla="*/ 0 w 822"/>
                <a:gd name="T7" fmla="*/ 18 h 138"/>
                <a:gd name="T8" fmla="*/ 38 w 822"/>
                <a:gd name="T9" fmla="*/ 120 h 138"/>
                <a:gd name="T10" fmla="*/ 724 w 822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2" h="138">
                  <a:moveTo>
                    <a:pt x="724" y="138"/>
                  </a:moveTo>
                  <a:lnTo>
                    <a:pt x="822" y="32"/>
                  </a:lnTo>
                  <a:lnTo>
                    <a:pt x="459" y="0"/>
                  </a:lnTo>
                  <a:lnTo>
                    <a:pt x="0" y="18"/>
                  </a:lnTo>
                  <a:lnTo>
                    <a:pt x="38" y="120"/>
                  </a:lnTo>
                  <a:lnTo>
                    <a:pt x="724" y="138"/>
                  </a:lnTo>
                  <a:close/>
                </a:path>
              </a:pathLst>
            </a:custGeom>
            <a:solidFill>
              <a:srgbClr val="9D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00"/>
            <p:cNvSpPr>
              <a:spLocks/>
            </p:cNvSpPr>
            <p:nvPr/>
          </p:nvSpPr>
          <p:spPr bwMode="auto">
            <a:xfrm>
              <a:off x="6883400" y="6421438"/>
              <a:ext cx="769937" cy="446088"/>
            </a:xfrm>
            <a:custGeom>
              <a:avLst/>
              <a:gdLst>
                <a:gd name="T0" fmla="*/ 182 w 182"/>
                <a:gd name="T1" fmla="*/ 83 h 105"/>
                <a:gd name="T2" fmla="*/ 151 w 182"/>
                <a:gd name="T3" fmla="*/ 105 h 105"/>
                <a:gd name="T4" fmla="*/ 19 w 182"/>
                <a:gd name="T5" fmla="*/ 75 h 105"/>
                <a:gd name="T6" fmla="*/ 28 w 182"/>
                <a:gd name="T7" fmla="*/ 0 h 105"/>
                <a:gd name="T8" fmla="*/ 159 w 182"/>
                <a:gd name="T9" fmla="*/ 21 h 105"/>
                <a:gd name="T10" fmla="*/ 182 w 182"/>
                <a:gd name="T1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">
                  <a:moveTo>
                    <a:pt x="182" y="83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51" y="105"/>
                    <a:pt x="23" y="79"/>
                    <a:pt x="19" y="75"/>
                  </a:cubicBezTo>
                  <a:cubicBezTo>
                    <a:pt x="0" y="52"/>
                    <a:pt x="3" y="11"/>
                    <a:pt x="28" y="0"/>
                  </a:cubicBezTo>
                  <a:cubicBezTo>
                    <a:pt x="159" y="21"/>
                    <a:pt x="159" y="21"/>
                    <a:pt x="159" y="21"/>
                  </a:cubicBezTo>
                  <a:lnTo>
                    <a:pt x="182" y="83"/>
                  </a:lnTo>
                  <a:close/>
                </a:path>
              </a:pathLst>
            </a:custGeom>
            <a:solidFill>
              <a:srgbClr val="AC6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01"/>
            <p:cNvSpPr>
              <a:spLocks/>
            </p:cNvSpPr>
            <p:nvPr/>
          </p:nvSpPr>
          <p:spPr bwMode="auto">
            <a:xfrm>
              <a:off x="8216900" y="6748463"/>
              <a:ext cx="119062" cy="30163"/>
            </a:xfrm>
            <a:custGeom>
              <a:avLst/>
              <a:gdLst>
                <a:gd name="T0" fmla="*/ 16 w 28"/>
                <a:gd name="T1" fmla="*/ 1 h 7"/>
                <a:gd name="T2" fmla="*/ 28 w 28"/>
                <a:gd name="T3" fmla="*/ 2 h 7"/>
                <a:gd name="T4" fmla="*/ 22 w 28"/>
                <a:gd name="T5" fmla="*/ 7 h 7"/>
                <a:gd name="T6" fmla="*/ 0 w 28"/>
                <a:gd name="T7" fmla="*/ 7 h 7"/>
                <a:gd name="T8" fmla="*/ 5 w 28"/>
                <a:gd name="T9" fmla="*/ 0 h 7"/>
                <a:gd name="T10" fmla="*/ 16 w 2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">
                  <a:moveTo>
                    <a:pt x="16" y="1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3" y="7"/>
                    <a:pt x="22" y="7"/>
                  </a:cubicBezTo>
                  <a:cubicBezTo>
                    <a:pt x="21" y="7"/>
                    <a:pt x="0" y="6"/>
                    <a:pt x="0" y="7"/>
                  </a:cubicBezTo>
                  <a:cubicBezTo>
                    <a:pt x="0" y="7"/>
                    <a:pt x="5" y="0"/>
                    <a:pt x="5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02"/>
            <p:cNvSpPr>
              <a:spLocks/>
            </p:cNvSpPr>
            <p:nvPr/>
          </p:nvSpPr>
          <p:spPr bwMode="auto">
            <a:xfrm>
              <a:off x="7454900" y="6443663"/>
              <a:ext cx="876300" cy="423863"/>
            </a:xfrm>
            <a:custGeom>
              <a:avLst/>
              <a:gdLst>
                <a:gd name="T0" fmla="*/ 24 w 207"/>
                <a:gd name="T1" fmla="*/ 16 h 100"/>
                <a:gd name="T2" fmla="*/ 16 w 207"/>
                <a:gd name="T3" fmla="*/ 100 h 100"/>
                <a:gd name="T4" fmla="*/ 207 w 207"/>
                <a:gd name="T5" fmla="*/ 79 h 100"/>
                <a:gd name="T6" fmla="*/ 197 w 207"/>
                <a:gd name="T7" fmla="*/ 6 h 100"/>
                <a:gd name="T8" fmla="*/ 197 w 207"/>
                <a:gd name="T9" fmla="*/ 5 h 100"/>
                <a:gd name="T10" fmla="*/ 201 w 207"/>
                <a:gd name="T11" fmla="*/ 0 h 100"/>
                <a:gd name="T12" fmla="*/ 24 w 207"/>
                <a:gd name="T13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00">
                  <a:moveTo>
                    <a:pt x="24" y="16"/>
                  </a:moveTo>
                  <a:cubicBezTo>
                    <a:pt x="2" y="35"/>
                    <a:pt x="0" y="76"/>
                    <a:pt x="16" y="10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185" y="76"/>
                    <a:pt x="182" y="28"/>
                    <a:pt x="197" y="6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3"/>
                    <a:pt x="200" y="1"/>
                    <a:pt x="201" y="0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03"/>
            <p:cNvSpPr>
              <a:spLocks/>
            </p:cNvSpPr>
            <p:nvPr/>
          </p:nvSpPr>
          <p:spPr bwMode="auto">
            <a:xfrm>
              <a:off x="7485062" y="6469063"/>
              <a:ext cx="808037" cy="373063"/>
            </a:xfrm>
            <a:custGeom>
              <a:avLst/>
              <a:gdLst>
                <a:gd name="T0" fmla="*/ 191 w 191"/>
                <a:gd name="T1" fmla="*/ 69 h 88"/>
                <a:gd name="T2" fmla="*/ 189 w 191"/>
                <a:gd name="T3" fmla="*/ 0 h 88"/>
                <a:gd name="T4" fmla="*/ 19 w 191"/>
                <a:gd name="T5" fmla="*/ 16 h 88"/>
                <a:gd name="T6" fmla="*/ 12 w 191"/>
                <a:gd name="T7" fmla="*/ 88 h 88"/>
                <a:gd name="T8" fmla="*/ 191 w 191"/>
                <a:gd name="T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88">
                  <a:moveTo>
                    <a:pt x="191" y="69"/>
                  </a:moveTo>
                  <a:cubicBezTo>
                    <a:pt x="180" y="56"/>
                    <a:pt x="180" y="19"/>
                    <a:pt x="189" y="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" y="32"/>
                    <a:pt x="0" y="67"/>
                    <a:pt x="12" y="88"/>
                  </a:cubicBezTo>
                  <a:lnTo>
                    <a:pt x="191" y="69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04"/>
            <p:cNvSpPr>
              <a:spLocks/>
            </p:cNvSpPr>
            <p:nvPr/>
          </p:nvSpPr>
          <p:spPr bwMode="auto">
            <a:xfrm>
              <a:off x="7442200" y="6481763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05"/>
            <p:cNvSpPr>
              <a:spLocks/>
            </p:cNvSpPr>
            <p:nvPr/>
          </p:nvSpPr>
          <p:spPr bwMode="auto">
            <a:xfrm>
              <a:off x="7442200" y="6519863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06"/>
            <p:cNvSpPr>
              <a:spLocks/>
            </p:cNvSpPr>
            <p:nvPr/>
          </p:nvSpPr>
          <p:spPr bwMode="auto">
            <a:xfrm>
              <a:off x="7442200" y="6553200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8 h 61"/>
                <a:gd name="T4" fmla="*/ 574 w 574"/>
                <a:gd name="T5" fmla="*/ 0 h 61"/>
                <a:gd name="T6" fmla="*/ 0 w 574"/>
                <a:gd name="T7" fmla="*/ 56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07"/>
            <p:cNvSpPr>
              <a:spLocks/>
            </p:cNvSpPr>
            <p:nvPr/>
          </p:nvSpPr>
          <p:spPr bwMode="auto">
            <a:xfrm>
              <a:off x="7442200" y="6586538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08"/>
            <p:cNvSpPr>
              <a:spLocks/>
            </p:cNvSpPr>
            <p:nvPr/>
          </p:nvSpPr>
          <p:spPr bwMode="auto">
            <a:xfrm>
              <a:off x="7442200" y="6621463"/>
              <a:ext cx="911225" cy="101600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09"/>
            <p:cNvSpPr>
              <a:spLocks/>
            </p:cNvSpPr>
            <p:nvPr/>
          </p:nvSpPr>
          <p:spPr bwMode="auto">
            <a:xfrm>
              <a:off x="7442200" y="6659563"/>
              <a:ext cx="911225" cy="96838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10"/>
            <p:cNvSpPr>
              <a:spLocks/>
            </p:cNvSpPr>
            <p:nvPr/>
          </p:nvSpPr>
          <p:spPr bwMode="auto">
            <a:xfrm>
              <a:off x="7442200" y="6692900"/>
              <a:ext cx="911225" cy="98425"/>
            </a:xfrm>
            <a:custGeom>
              <a:avLst/>
              <a:gdLst>
                <a:gd name="T0" fmla="*/ 0 w 574"/>
                <a:gd name="T1" fmla="*/ 62 h 62"/>
                <a:gd name="T2" fmla="*/ 574 w 574"/>
                <a:gd name="T3" fmla="*/ 8 h 62"/>
                <a:gd name="T4" fmla="*/ 574 w 574"/>
                <a:gd name="T5" fmla="*/ 0 h 62"/>
                <a:gd name="T6" fmla="*/ 0 w 574"/>
                <a:gd name="T7" fmla="*/ 56 h 62"/>
                <a:gd name="T8" fmla="*/ 0 w 57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2">
                  <a:moveTo>
                    <a:pt x="0" y="62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11"/>
            <p:cNvSpPr>
              <a:spLocks/>
            </p:cNvSpPr>
            <p:nvPr/>
          </p:nvSpPr>
          <p:spPr bwMode="auto">
            <a:xfrm>
              <a:off x="7442200" y="6726238"/>
              <a:ext cx="911225" cy="103188"/>
            </a:xfrm>
            <a:custGeom>
              <a:avLst/>
              <a:gdLst>
                <a:gd name="T0" fmla="*/ 0 w 574"/>
                <a:gd name="T1" fmla="*/ 65 h 65"/>
                <a:gd name="T2" fmla="*/ 574 w 574"/>
                <a:gd name="T3" fmla="*/ 8 h 65"/>
                <a:gd name="T4" fmla="*/ 574 w 574"/>
                <a:gd name="T5" fmla="*/ 0 h 65"/>
                <a:gd name="T6" fmla="*/ 0 w 574"/>
                <a:gd name="T7" fmla="*/ 57 h 65"/>
                <a:gd name="T8" fmla="*/ 0 w 5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5">
                  <a:moveTo>
                    <a:pt x="0" y="65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7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12"/>
            <p:cNvSpPr>
              <a:spLocks/>
            </p:cNvSpPr>
            <p:nvPr/>
          </p:nvSpPr>
          <p:spPr bwMode="auto">
            <a:xfrm>
              <a:off x="5835650" y="5489575"/>
              <a:ext cx="2030412" cy="1470025"/>
            </a:xfrm>
            <a:custGeom>
              <a:avLst/>
              <a:gdLst>
                <a:gd name="T0" fmla="*/ 81 w 479"/>
                <a:gd name="T1" fmla="*/ 24 h 347"/>
                <a:gd name="T2" fmla="*/ 314 w 479"/>
                <a:gd name="T3" fmla="*/ 318 h 347"/>
                <a:gd name="T4" fmla="*/ 359 w 479"/>
                <a:gd name="T5" fmla="*/ 343 h 347"/>
                <a:gd name="T6" fmla="*/ 400 w 479"/>
                <a:gd name="T7" fmla="*/ 346 h 347"/>
                <a:gd name="T8" fmla="*/ 460 w 479"/>
                <a:gd name="T9" fmla="*/ 318 h 347"/>
                <a:gd name="T10" fmla="*/ 398 w 479"/>
                <a:gd name="T11" fmla="*/ 325 h 347"/>
                <a:gd name="T12" fmla="*/ 376 w 479"/>
                <a:gd name="T13" fmla="*/ 297 h 347"/>
                <a:gd name="T14" fmla="*/ 332 w 479"/>
                <a:gd name="T15" fmla="*/ 280 h 347"/>
                <a:gd name="T16" fmla="*/ 220 w 479"/>
                <a:gd name="T17" fmla="*/ 171 h 347"/>
                <a:gd name="T18" fmla="*/ 81 w 479"/>
                <a:gd name="T19" fmla="*/ 2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347">
                  <a:moveTo>
                    <a:pt x="81" y="24"/>
                  </a:moveTo>
                  <a:cubicBezTo>
                    <a:pt x="0" y="89"/>
                    <a:pt x="247" y="265"/>
                    <a:pt x="314" y="318"/>
                  </a:cubicBezTo>
                  <a:cubicBezTo>
                    <a:pt x="327" y="329"/>
                    <a:pt x="341" y="341"/>
                    <a:pt x="359" y="343"/>
                  </a:cubicBezTo>
                  <a:cubicBezTo>
                    <a:pt x="368" y="344"/>
                    <a:pt x="393" y="347"/>
                    <a:pt x="400" y="346"/>
                  </a:cubicBezTo>
                  <a:cubicBezTo>
                    <a:pt x="479" y="329"/>
                    <a:pt x="469" y="317"/>
                    <a:pt x="460" y="318"/>
                  </a:cubicBezTo>
                  <a:cubicBezTo>
                    <a:pt x="444" y="320"/>
                    <a:pt x="420" y="322"/>
                    <a:pt x="398" y="325"/>
                  </a:cubicBezTo>
                  <a:cubicBezTo>
                    <a:pt x="384" y="326"/>
                    <a:pt x="385" y="299"/>
                    <a:pt x="376" y="297"/>
                  </a:cubicBezTo>
                  <a:cubicBezTo>
                    <a:pt x="357" y="293"/>
                    <a:pt x="341" y="286"/>
                    <a:pt x="332" y="280"/>
                  </a:cubicBezTo>
                  <a:cubicBezTo>
                    <a:pt x="285" y="247"/>
                    <a:pt x="239" y="189"/>
                    <a:pt x="220" y="171"/>
                  </a:cubicBezTo>
                  <a:cubicBezTo>
                    <a:pt x="141" y="93"/>
                    <a:pt x="110" y="0"/>
                    <a:pt x="81" y="2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13"/>
            <p:cNvSpPr>
              <a:spLocks/>
            </p:cNvSpPr>
            <p:nvPr/>
          </p:nvSpPr>
          <p:spPr bwMode="auto">
            <a:xfrm>
              <a:off x="5937250" y="5632450"/>
              <a:ext cx="1873250" cy="1327150"/>
            </a:xfrm>
            <a:custGeom>
              <a:avLst/>
              <a:gdLst>
                <a:gd name="T0" fmla="*/ 47 w 442"/>
                <a:gd name="T1" fmla="*/ 0 h 313"/>
                <a:gd name="T2" fmla="*/ 290 w 442"/>
                <a:gd name="T3" fmla="*/ 284 h 313"/>
                <a:gd name="T4" fmla="*/ 335 w 442"/>
                <a:gd name="T5" fmla="*/ 309 h 313"/>
                <a:gd name="T6" fmla="*/ 376 w 442"/>
                <a:gd name="T7" fmla="*/ 312 h 313"/>
                <a:gd name="T8" fmla="*/ 433 w 442"/>
                <a:gd name="T9" fmla="*/ 295 h 313"/>
                <a:gd name="T10" fmla="*/ 442 w 442"/>
                <a:gd name="T11" fmla="*/ 287 h 313"/>
                <a:gd name="T12" fmla="*/ 442 w 442"/>
                <a:gd name="T13" fmla="*/ 287 h 313"/>
                <a:gd name="T14" fmla="*/ 366 w 442"/>
                <a:gd name="T15" fmla="*/ 305 h 313"/>
                <a:gd name="T16" fmla="*/ 292 w 442"/>
                <a:gd name="T17" fmla="*/ 274 h 313"/>
                <a:gd name="T18" fmla="*/ 109 w 442"/>
                <a:gd name="T19" fmla="*/ 97 h 313"/>
                <a:gd name="T20" fmla="*/ 48 w 442"/>
                <a:gd name="T21" fmla="*/ 0 h 313"/>
                <a:gd name="T22" fmla="*/ 47 w 442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2" h="313">
                  <a:moveTo>
                    <a:pt x="47" y="0"/>
                  </a:moveTo>
                  <a:cubicBezTo>
                    <a:pt x="0" y="72"/>
                    <a:pt x="226" y="233"/>
                    <a:pt x="290" y="284"/>
                  </a:cubicBezTo>
                  <a:cubicBezTo>
                    <a:pt x="303" y="295"/>
                    <a:pt x="317" y="307"/>
                    <a:pt x="335" y="309"/>
                  </a:cubicBezTo>
                  <a:cubicBezTo>
                    <a:pt x="344" y="310"/>
                    <a:pt x="369" y="313"/>
                    <a:pt x="376" y="312"/>
                  </a:cubicBezTo>
                  <a:cubicBezTo>
                    <a:pt x="406" y="306"/>
                    <a:pt x="423" y="300"/>
                    <a:pt x="433" y="295"/>
                  </a:cubicBezTo>
                  <a:cubicBezTo>
                    <a:pt x="439" y="290"/>
                    <a:pt x="442" y="287"/>
                    <a:pt x="442" y="287"/>
                  </a:cubicBezTo>
                  <a:cubicBezTo>
                    <a:pt x="442" y="287"/>
                    <a:pt x="442" y="287"/>
                    <a:pt x="442" y="287"/>
                  </a:cubicBezTo>
                  <a:cubicBezTo>
                    <a:pt x="442" y="287"/>
                    <a:pt x="394" y="305"/>
                    <a:pt x="366" y="305"/>
                  </a:cubicBezTo>
                  <a:cubicBezTo>
                    <a:pt x="338" y="305"/>
                    <a:pt x="307" y="286"/>
                    <a:pt x="292" y="274"/>
                  </a:cubicBezTo>
                  <a:cubicBezTo>
                    <a:pt x="278" y="261"/>
                    <a:pt x="151" y="144"/>
                    <a:pt x="109" y="97"/>
                  </a:cubicBezTo>
                  <a:cubicBezTo>
                    <a:pt x="67" y="51"/>
                    <a:pt x="48" y="0"/>
                    <a:pt x="48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14"/>
            <p:cNvSpPr>
              <a:spLocks/>
            </p:cNvSpPr>
            <p:nvPr/>
          </p:nvSpPr>
          <p:spPr bwMode="auto">
            <a:xfrm>
              <a:off x="5594350" y="5103813"/>
              <a:ext cx="576262" cy="685800"/>
            </a:xfrm>
            <a:custGeom>
              <a:avLst/>
              <a:gdLst>
                <a:gd name="T0" fmla="*/ 128 w 136"/>
                <a:gd name="T1" fmla="*/ 0 h 162"/>
                <a:gd name="T2" fmla="*/ 69 w 136"/>
                <a:gd name="T3" fmla="*/ 39 h 162"/>
                <a:gd name="T4" fmla="*/ 19 w 136"/>
                <a:gd name="T5" fmla="*/ 127 h 162"/>
                <a:gd name="T6" fmla="*/ 0 w 136"/>
                <a:gd name="T7" fmla="*/ 162 h 162"/>
                <a:gd name="T8" fmla="*/ 90 w 136"/>
                <a:gd name="T9" fmla="*/ 121 h 162"/>
                <a:gd name="T10" fmla="*/ 133 w 136"/>
                <a:gd name="T11" fmla="*/ 43 h 162"/>
                <a:gd name="T12" fmla="*/ 128 w 13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2">
                  <a:moveTo>
                    <a:pt x="128" y="0"/>
                  </a:moveTo>
                  <a:cubicBezTo>
                    <a:pt x="128" y="0"/>
                    <a:pt x="104" y="7"/>
                    <a:pt x="69" y="39"/>
                  </a:cubicBezTo>
                  <a:cubicBezTo>
                    <a:pt x="34" y="71"/>
                    <a:pt x="31" y="101"/>
                    <a:pt x="19" y="127"/>
                  </a:cubicBezTo>
                  <a:cubicBezTo>
                    <a:pt x="7" y="153"/>
                    <a:pt x="0" y="162"/>
                    <a:pt x="0" y="162"/>
                  </a:cubicBezTo>
                  <a:cubicBezTo>
                    <a:pt x="0" y="162"/>
                    <a:pt x="56" y="149"/>
                    <a:pt x="90" y="121"/>
                  </a:cubicBezTo>
                  <a:cubicBezTo>
                    <a:pt x="123" y="93"/>
                    <a:pt x="130" y="69"/>
                    <a:pt x="133" y="43"/>
                  </a:cubicBezTo>
                  <a:cubicBezTo>
                    <a:pt x="136" y="1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15"/>
            <p:cNvSpPr>
              <a:spLocks/>
            </p:cNvSpPr>
            <p:nvPr/>
          </p:nvSpPr>
          <p:spPr bwMode="auto">
            <a:xfrm>
              <a:off x="5594350" y="5200650"/>
              <a:ext cx="568325" cy="588963"/>
            </a:xfrm>
            <a:custGeom>
              <a:avLst/>
              <a:gdLst>
                <a:gd name="T0" fmla="*/ 0 w 134"/>
                <a:gd name="T1" fmla="*/ 139 h 139"/>
                <a:gd name="T2" fmla="*/ 90 w 134"/>
                <a:gd name="T3" fmla="*/ 98 h 139"/>
                <a:gd name="T4" fmla="*/ 133 w 134"/>
                <a:gd name="T5" fmla="*/ 20 h 139"/>
                <a:gd name="T6" fmla="*/ 133 w 134"/>
                <a:gd name="T7" fmla="*/ 3 h 139"/>
                <a:gd name="T8" fmla="*/ 105 w 134"/>
                <a:gd name="T9" fmla="*/ 0 h 139"/>
                <a:gd name="T10" fmla="*/ 72 w 134"/>
                <a:gd name="T11" fmla="*/ 33 h 139"/>
                <a:gd name="T12" fmla="*/ 36 w 134"/>
                <a:gd name="T13" fmla="*/ 102 h 139"/>
                <a:gd name="T14" fmla="*/ 78 w 134"/>
                <a:gd name="T15" fmla="*/ 42 h 139"/>
                <a:gd name="T16" fmla="*/ 101 w 134"/>
                <a:gd name="T17" fmla="*/ 23 h 139"/>
                <a:gd name="T18" fmla="*/ 86 w 134"/>
                <a:gd name="T19" fmla="*/ 55 h 139"/>
                <a:gd name="T20" fmla="*/ 55 w 134"/>
                <a:gd name="T21" fmla="*/ 102 h 139"/>
                <a:gd name="T22" fmla="*/ 104 w 134"/>
                <a:gd name="T23" fmla="*/ 57 h 139"/>
                <a:gd name="T24" fmla="*/ 116 w 134"/>
                <a:gd name="T25" fmla="*/ 44 h 139"/>
                <a:gd name="T26" fmla="*/ 0 w 134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9">
                  <a:moveTo>
                    <a:pt x="0" y="139"/>
                  </a:moveTo>
                  <a:cubicBezTo>
                    <a:pt x="0" y="139"/>
                    <a:pt x="56" y="126"/>
                    <a:pt x="90" y="98"/>
                  </a:cubicBezTo>
                  <a:cubicBezTo>
                    <a:pt x="123" y="70"/>
                    <a:pt x="130" y="46"/>
                    <a:pt x="133" y="20"/>
                  </a:cubicBezTo>
                  <a:cubicBezTo>
                    <a:pt x="134" y="13"/>
                    <a:pt x="134" y="8"/>
                    <a:pt x="133" y="3"/>
                  </a:cubicBezTo>
                  <a:cubicBezTo>
                    <a:pt x="124" y="2"/>
                    <a:pt x="105" y="0"/>
                    <a:pt x="105" y="0"/>
                  </a:cubicBezTo>
                  <a:cubicBezTo>
                    <a:pt x="105" y="0"/>
                    <a:pt x="90" y="8"/>
                    <a:pt x="72" y="33"/>
                  </a:cubicBezTo>
                  <a:cubicBezTo>
                    <a:pt x="53" y="58"/>
                    <a:pt x="36" y="103"/>
                    <a:pt x="36" y="102"/>
                  </a:cubicBezTo>
                  <a:cubicBezTo>
                    <a:pt x="36" y="100"/>
                    <a:pt x="65" y="58"/>
                    <a:pt x="78" y="42"/>
                  </a:cubicBezTo>
                  <a:cubicBezTo>
                    <a:pt x="91" y="26"/>
                    <a:pt x="101" y="23"/>
                    <a:pt x="101" y="23"/>
                  </a:cubicBezTo>
                  <a:cubicBezTo>
                    <a:pt x="101" y="23"/>
                    <a:pt x="99" y="32"/>
                    <a:pt x="86" y="55"/>
                  </a:cubicBezTo>
                  <a:cubicBezTo>
                    <a:pt x="74" y="79"/>
                    <a:pt x="52" y="104"/>
                    <a:pt x="55" y="102"/>
                  </a:cubicBezTo>
                  <a:cubicBezTo>
                    <a:pt x="58" y="99"/>
                    <a:pt x="94" y="67"/>
                    <a:pt x="104" y="57"/>
                  </a:cubicBezTo>
                  <a:cubicBezTo>
                    <a:pt x="113" y="47"/>
                    <a:pt x="116" y="44"/>
                    <a:pt x="116" y="44"/>
                  </a:cubicBezTo>
                  <a:cubicBezTo>
                    <a:pt x="73" y="107"/>
                    <a:pt x="69" y="106"/>
                    <a:pt x="0" y="13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16"/>
            <p:cNvSpPr>
              <a:spLocks/>
            </p:cNvSpPr>
            <p:nvPr/>
          </p:nvSpPr>
          <p:spPr bwMode="auto">
            <a:xfrm>
              <a:off x="5675313" y="4484688"/>
              <a:ext cx="703262" cy="890588"/>
            </a:xfrm>
            <a:custGeom>
              <a:avLst/>
              <a:gdLst>
                <a:gd name="T0" fmla="*/ 7 w 166"/>
                <a:gd name="T1" fmla="*/ 0 h 210"/>
                <a:gd name="T2" fmla="*/ 103 w 166"/>
                <a:gd name="T3" fmla="*/ 200 h 210"/>
                <a:gd name="T4" fmla="*/ 166 w 166"/>
                <a:gd name="T5" fmla="*/ 206 h 210"/>
                <a:gd name="T6" fmla="*/ 7 w 16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210">
                  <a:moveTo>
                    <a:pt x="7" y="0"/>
                  </a:moveTo>
                  <a:cubicBezTo>
                    <a:pt x="0" y="27"/>
                    <a:pt x="26" y="163"/>
                    <a:pt x="103" y="200"/>
                  </a:cubicBezTo>
                  <a:cubicBezTo>
                    <a:pt x="122" y="210"/>
                    <a:pt x="166" y="206"/>
                    <a:pt x="166" y="20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17"/>
            <p:cNvSpPr>
              <a:spLocks/>
            </p:cNvSpPr>
            <p:nvPr/>
          </p:nvSpPr>
          <p:spPr bwMode="auto">
            <a:xfrm>
              <a:off x="5599113" y="3843338"/>
              <a:ext cx="1863725" cy="1573213"/>
            </a:xfrm>
            <a:custGeom>
              <a:avLst/>
              <a:gdLst>
                <a:gd name="T0" fmla="*/ 199 w 440"/>
                <a:gd name="T1" fmla="*/ 10 h 371"/>
                <a:gd name="T2" fmla="*/ 401 w 440"/>
                <a:gd name="T3" fmla="*/ 160 h 371"/>
                <a:gd name="T4" fmla="*/ 414 w 440"/>
                <a:gd name="T5" fmla="*/ 201 h 371"/>
                <a:gd name="T6" fmla="*/ 264 w 440"/>
                <a:gd name="T7" fmla="*/ 362 h 371"/>
                <a:gd name="T8" fmla="*/ 87 w 440"/>
                <a:gd name="T9" fmla="*/ 307 h 371"/>
                <a:gd name="T10" fmla="*/ 199 w 440"/>
                <a:gd name="T1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371">
                  <a:moveTo>
                    <a:pt x="199" y="10"/>
                  </a:moveTo>
                  <a:cubicBezTo>
                    <a:pt x="291" y="0"/>
                    <a:pt x="399" y="62"/>
                    <a:pt x="401" y="160"/>
                  </a:cubicBezTo>
                  <a:cubicBezTo>
                    <a:pt x="402" y="170"/>
                    <a:pt x="411" y="191"/>
                    <a:pt x="414" y="201"/>
                  </a:cubicBezTo>
                  <a:cubicBezTo>
                    <a:pt x="440" y="289"/>
                    <a:pt x="348" y="353"/>
                    <a:pt x="264" y="362"/>
                  </a:cubicBezTo>
                  <a:cubicBezTo>
                    <a:pt x="179" y="371"/>
                    <a:pt x="128" y="354"/>
                    <a:pt x="87" y="307"/>
                  </a:cubicBezTo>
                  <a:cubicBezTo>
                    <a:pt x="0" y="247"/>
                    <a:pt x="34" y="28"/>
                    <a:pt x="199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18"/>
            <p:cNvSpPr>
              <a:spLocks/>
            </p:cNvSpPr>
            <p:nvPr/>
          </p:nvSpPr>
          <p:spPr bwMode="auto">
            <a:xfrm>
              <a:off x="5934075" y="4891088"/>
              <a:ext cx="1431925" cy="788988"/>
            </a:xfrm>
            <a:custGeom>
              <a:avLst/>
              <a:gdLst>
                <a:gd name="T0" fmla="*/ 338 w 338"/>
                <a:gd name="T1" fmla="*/ 0 h 186"/>
                <a:gd name="T2" fmla="*/ 0 w 338"/>
                <a:gd name="T3" fmla="*/ 54 h 186"/>
                <a:gd name="T4" fmla="*/ 13 w 338"/>
                <a:gd name="T5" fmla="*/ 38 h 186"/>
                <a:gd name="T6" fmla="*/ 338 w 338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86">
                  <a:moveTo>
                    <a:pt x="338" y="0"/>
                  </a:moveTo>
                  <a:cubicBezTo>
                    <a:pt x="314" y="128"/>
                    <a:pt x="94" y="174"/>
                    <a:pt x="0" y="54"/>
                  </a:cubicBezTo>
                  <a:cubicBezTo>
                    <a:pt x="6" y="45"/>
                    <a:pt x="14" y="37"/>
                    <a:pt x="13" y="38"/>
                  </a:cubicBezTo>
                  <a:cubicBezTo>
                    <a:pt x="2" y="93"/>
                    <a:pt x="259" y="186"/>
                    <a:pt x="338" y="0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19"/>
            <p:cNvSpPr>
              <a:spLocks/>
            </p:cNvSpPr>
            <p:nvPr/>
          </p:nvSpPr>
          <p:spPr bwMode="auto">
            <a:xfrm>
              <a:off x="6845300" y="3814763"/>
              <a:ext cx="434975" cy="525463"/>
            </a:xfrm>
            <a:custGeom>
              <a:avLst/>
              <a:gdLst>
                <a:gd name="T0" fmla="*/ 2 w 103"/>
                <a:gd name="T1" fmla="*/ 26 h 124"/>
                <a:gd name="T2" fmla="*/ 103 w 103"/>
                <a:gd name="T3" fmla="*/ 124 h 124"/>
                <a:gd name="T4" fmla="*/ 86 w 103"/>
                <a:gd name="T5" fmla="*/ 113 h 124"/>
                <a:gd name="T6" fmla="*/ 69 w 103"/>
                <a:gd name="T7" fmla="*/ 65 h 124"/>
                <a:gd name="T8" fmla="*/ 73 w 103"/>
                <a:gd name="T9" fmla="*/ 99 h 124"/>
                <a:gd name="T10" fmla="*/ 2 w 103"/>
                <a:gd name="T11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4">
                  <a:moveTo>
                    <a:pt x="2" y="26"/>
                  </a:moveTo>
                  <a:cubicBezTo>
                    <a:pt x="0" y="0"/>
                    <a:pt x="90" y="11"/>
                    <a:pt x="103" y="12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3" y="99"/>
                    <a:pt x="73" y="99"/>
                    <a:pt x="73" y="99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20"/>
            <p:cNvSpPr>
              <a:spLocks noEditPoints="1"/>
            </p:cNvSpPr>
            <p:nvPr/>
          </p:nvSpPr>
          <p:spPr bwMode="auto">
            <a:xfrm>
              <a:off x="7081837" y="4000500"/>
              <a:ext cx="198437" cy="339725"/>
            </a:xfrm>
            <a:custGeom>
              <a:avLst/>
              <a:gdLst>
                <a:gd name="T0" fmla="*/ 46 w 47"/>
                <a:gd name="T1" fmla="*/ 72 h 80"/>
                <a:gd name="T2" fmla="*/ 47 w 47"/>
                <a:gd name="T3" fmla="*/ 80 h 80"/>
                <a:gd name="T4" fmla="*/ 30 w 47"/>
                <a:gd name="T5" fmla="*/ 69 h 80"/>
                <a:gd name="T6" fmla="*/ 16 w 47"/>
                <a:gd name="T7" fmla="*/ 30 h 80"/>
                <a:gd name="T8" fmla="*/ 34 w 47"/>
                <a:gd name="T9" fmla="*/ 65 h 80"/>
                <a:gd name="T10" fmla="*/ 46 w 47"/>
                <a:gd name="T11" fmla="*/ 72 h 80"/>
                <a:gd name="T12" fmla="*/ 13 w 47"/>
                <a:gd name="T13" fmla="*/ 24 h 80"/>
                <a:gd name="T14" fmla="*/ 0 w 47"/>
                <a:gd name="T15" fmla="*/ 0 h 80"/>
                <a:gd name="T16" fmla="*/ 8 w 47"/>
                <a:gd name="T17" fmla="*/ 46 h 80"/>
                <a:gd name="T18" fmla="*/ 17 w 47"/>
                <a:gd name="T19" fmla="*/ 55 h 80"/>
                <a:gd name="T20" fmla="*/ 13 w 47"/>
                <a:gd name="T21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0">
                  <a:moveTo>
                    <a:pt x="46" y="72"/>
                  </a:moveTo>
                  <a:cubicBezTo>
                    <a:pt x="47" y="75"/>
                    <a:pt x="47" y="77"/>
                    <a:pt x="47" y="8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34" y="65"/>
                    <a:pt x="34" y="65"/>
                    <a:pt x="34" y="65"/>
                  </a:cubicBezTo>
                  <a:lnTo>
                    <a:pt x="46" y="72"/>
                  </a:lnTo>
                  <a:close/>
                  <a:moveTo>
                    <a:pt x="13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21"/>
            <p:cNvSpPr>
              <a:spLocks/>
            </p:cNvSpPr>
            <p:nvPr/>
          </p:nvSpPr>
          <p:spPr bwMode="auto">
            <a:xfrm>
              <a:off x="5692775" y="3670300"/>
              <a:ext cx="1397000" cy="1377950"/>
            </a:xfrm>
            <a:custGeom>
              <a:avLst/>
              <a:gdLst>
                <a:gd name="T0" fmla="*/ 59 w 330"/>
                <a:gd name="T1" fmla="*/ 177 h 325"/>
                <a:gd name="T2" fmla="*/ 67 w 330"/>
                <a:gd name="T3" fmla="*/ 140 h 325"/>
                <a:gd name="T4" fmla="*/ 144 w 330"/>
                <a:gd name="T5" fmla="*/ 66 h 325"/>
                <a:gd name="T6" fmla="*/ 330 w 330"/>
                <a:gd name="T7" fmla="*/ 81 h 325"/>
                <a:gd name="T8" fmla="*/ 261 w 330"/>
                <a:gd name="T9" fmla="*/ 25 h 325"/>
                <a:gd name="T10" fmla="*/ 70 w 330"/>
                <a:gd name="T11" fmla="*/ 64 h 325"/>
                <a:gd name="T12" fmla="*/ 3 w 330"/>
                <a:gd name="T13" fmla="*/ 187 h 325"/>
                <a:gd name="T14" fmla="*/ 25 w 330"/>
                <a:gd name="T15" fmla="*/ 283 h 325"/>
                <a:gd name="T16" fmla="*/ 41 w 330"/>
                <a:gd name="T17" fmla="*/ 269 h 325"/>
                <a:gd name="T18" fmla="*/ 82 w 330"/>
                <a:gd name="T19" fmla="*/ 325 h 325"/>
                <a:gd name="T20" fmla="*/ 105 w 330"/>
                <a:gd name="T21" fmla="*/ 304 h 325"/>
                <a:gd name="T22" fmla="*/ 59 w 330"/>
                <a:gd name="T23" fmla="*/ 17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25">
                  <a:moveTo>
                    <a:pt x="59" y="177"/>
                  </a:moveTo>
                  <a:cubicBezTo>
                    <a:pt x="61" y="162"/>
                    <a:pt x="57" y="162"/>
                    <a:pt x="67" y="140"/>
                  </a:cubicBezTo>
                  <a:cubicBezTo>
                    <a:pt x="77" y="119"/>
                    <a:pt x="87" y="88"/>
                    <a:pt x="144" y="66"/>
                  </a:cubicBezTo>
                  <a:cubicBezTo>
                    <a:pt x="200" y="44"/>
                    <a:pt x="330" y="81"/>
                    <a:pt x="330" y="81"/>
                  </a:cubicBezTo>
                  <a:cubicBezTo>
                    <a:pt x="330" y="81"/>
                    <a:pt x="320" y="50"/>
                    <a:pt x="261" y="25"/>
                  </a:cubicBezTo>
                  <a:cubicBezTo>
                    <a:pt x="203" y="0"/>
                    <a:pt x="111" y="28"/>
                    <a:pt x="70" y="64"/>
                  </a:cubicBezTo>
                  <a:cubicBezTo>
                    <a:pt x="29" y="100"/>
                    <a:pt x="7" y="151"/>
                    <a:pt x="3" y="187"/>
                  </a:cubicBezTo>
                  <a:cubicBezTo>
                    <a:pt x="0" y="224"/>
                    <a:pt x="25" y="283"/>
                    <a:pt x="25" y="283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82" y="325"/>
                    <a:pt x="82" y="325"/>
                    <a:pt x="82" y="325"/>
                  </a:cubicBezTo>
                  <a:cubicBezTo>
                    <a:pt x="105" y="304"/>
                    <a:pt x="105" y="304"/>
                    <a:pt x="105" y="304"/>
                  </a:cubicBezTo>
                  <a:cubicBezTo>
                    <a:pt x="105" y="304"/>
                    <a:pt x="65" y="204"/>
                    <a:pt x="59" y="177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22"/>
            <p:cNvSpPr>
              <a:spLocks/>
            </p:cNvSpPr>
            <p:nvPr/>
          </p:nvSpPr>
          <p:spPr bwMode="auto">
            <a:xfrm>
              <a:off x="5891213" y="4294188"/>
              <a:ext cx="246062" cy="754063"/>
            </a:xfrm>
            <a:custGeom>
              <a:avLst/>
              <a:gdLst>
                <a:gd name="T0" fmla="*/ 35 w 58"/>
                <a:gd name="T1" fmla="*/ 178 h 178"/>
                <a:gd name="T2" fmla="*/ 58 w 58"/>
                <a:gd name="T3" fmla="*/ 157 h 178"/>
                <a:gd name="T4" fmla="*/ 12 w 58"/>
                <a:gd name="T5" fmla="*/ 30 h 178"/>
                <a:gd name="T6" fmla="*/ 0 w 58"/>
                <a:gd name="T7" fmla="*/ 0 h 178"/>
                <a:gd name="T8" fmla="*/ 16 w 58"/>
                <a:gd name="T9" fmla="*/ 70 h 178"/>
                <a:gd name="T10" fmla="*/ 49 w 58"/>
                <a:gd name="T11" fmla="*/ 154 h 178"/>
                <a:gd name="T12" fmla="*/ 35 w 58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78">
                  <a:moveTo>
                    <a:pt x="35" y="178"/>
                  </a:moveTo>
                  <a:cubicBezTo>
                    <a:pt x="58" y="157"/>
                    <a:pt x="58" y="157"/>
                    <a:pt x="58" y="157"/>
                  </a:cubicBezTo>
                  <a:cubicBezTo>
                    <a:pt x="58" y="157"/>
                    <a:pt x="18" y="57"/>
                    <a:pt x="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1"/>
                    <a:pt x="16" y="70"/>
                  </a:cubicBezTo>
                  <a:cubicBezTo>
                    <a:pt x="20" y="79"/>
                    <a:pt x="49" y="154"/>
                    <a:pt x="49" y="154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23"/>
            <p:cNvSpPr>
              <a:spLocks/>
            </p:cNvSpPr>
            <p:nvPr/>
          </p:nvSpPr>
          <p:spPr bwMode="auto">
            <a:xfrm>
              <a:off x="5853113" y="3830638"/>
              <a:ext cx="1330325" cy="720725"/>
            </a:xfrm>
            <a:custGeom>
              <a:avLst/>
              <a:gdLst>
                <a:gd name="T0" fmla="*/ 0 w 314"/>
                <a:gd name="T1" fmla="*/ 109 h 170"/>
                <a:gd name="T2" fmla="*/ 42 w 314"/>
                <a:gd name="T3" fmla="*/ 170 h 170"/>
                <a:gd name="T4" fmla="*/ 95 w 314"/>
                <a:gd name="T5" fmla="*/ 144 h 170"/>
                <a:gd name="T6" fmla="*/ 76 w 314"/>
                <a:gd name="T7" fmla="*/ 71 h 170"/>
                <a:gd name="T8" fmla="*/ 109 w 314"/>
                <a:gd name="T9" fmla="*/ 138 h 170"/>
                <a:gd name="T10" fmla="*/ 145 w 314"/>
                <a:gd name="T11" fmla="*/ 123 h 170"/>
                <a:gd name="T12" fmla="*/ 235 w 314"/>
                <a:gd name="T13" fmla="*/ 101 h 170"/>
                <a:gd name="T14" fmla="*/ 221 w 314"/>
                <a:gd name="T15" fmla="*/ 47 h 170"/>
                <a:gd name="T16" fmla="*/ 255 w 314"/>
                <a:gd name="T17" fmla="*/ 99 h 170"/>
                <a:gd name="T18" fmla="*/ 314 w 314"/>
                <a:gd name="T19" fmla="*/ 101 h 170"/>
                <a:gd name="T20" fmla="*/ 292 w 314"/>
                <a:gd name="T21" fmla="*/ 43 h 170"/>
                <a:gd name="T22" fmla="*/ 150 w 314"/>
                <a:gd name="T23" fmla="*/ 12 h 170"/>
                <a:gd name="T24" fmla="*/ 0 w 314"/>
                <a:gd name="T25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70">
                  <a:moveTo>
                    <a:pt x="0" y="109"/>
                  </a:moveTo>
                  <a:cubicBezTo>
                    <a:pt x="42" y="170"/>
                    <a:pt x="42" y="170"/>
                    <a:pt x="42" y="170"/>
                  </a:cubicBezTo>
                  <a:cubicBezTo>
                    <a:pt x="42" y="170"/>
                    <a:pt x="52" y="163"/>
                    <a:pt x="95" y="144"/>
                  </a:cubicBezTo>
                  <a:cubicBezTo>
                    <a:pt x="87" y="112"/>
                    <a:pt x="76" y="71"/>
                    <a:pt x="76" y="71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9" y="133"/>
                    <a:pt x="131" y="128"/>
                    <a:pt x="145" y="123"/>
                  </a:cubicBezTo>
                  <a:cubicBezTo>
                    <a:pt x="177" y="110"/>
                    <a:pt x="208" y="104"/>
                    <a:pt x="235" y="101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90" y="98"/>
                    <a:pt x="314" y="101"/>
                    <a:pt x="314" y="101"/>
                  </a:cubicBezTo>
                  <a:cubicBezTo>
                    <a:pt x="309" y="79"/>
                    <a:pt x="304" y="58"/>
                    <a:pt x="292" y="43"/>
                  </a:cubicBezTo>
                  <a:cubicBezTo>
                    <a:pt x="264" y="11"/>
                    <a:pt x="213" y="0"/>
                    <a:pt x="150" y="12"/>
                  </a:cubicBezTo>
                  <a:cubicBezTo>
                    <a:pt x="56" y="31"/>
                    <a:pt x="0" y="109"/>
                    <a:pt x="0" y="109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24"/>
            <p:cNvSpPr>
              <a:spLocks/>
            </p:cNvSpPr>
            <p:nvPr/>
          </p:nvSpPr>
          <p:spPr bwMode="auto">
            <a:xfrm>
              <a:off x="6030913" y="3929063"/>
              <a:ext cx="1147762" cy="622300"/>
            </a:xfrm>
            <a:custGeom>
              <a:avLst/>
              <a:gdLst>
                <a:gd name="T0" fmla="*/ 0 w 271"/>
                <a:gd name="T1" fmla="*/ 147 h 147"/>
                <a:gd name="T2" fmla="*/ 53 w 271"/>
                <a:gd name="T3" fmla="*/ 121 h 147"/>
                <a:gd name="T4" fmla="*/ 34 w 271"/>
                <a:gd name="T5" fmla="*/ 48 h 147"/>
                <a:gd name="T6" fmla="*/ 67 w 271"/>
                <a:gd name="T7" fmla="*/ 115 h 147"/>
                <a:gd name="T8" fmla="*/ 103 w 271"/>
                <a:gd name="T9" fmla="*/ 100 h 147"/>
                <a:gd name="T10" fmla="*/ 193 w 271"/>
                <a:gd name="T11" fmla="*/ 78 h 147"/>
                <a:gd name="T12" fmla="*/ 179 w 271"/>
                <a:gd name="T13" fmla="*/ 24 h 147"/>
                <a:gd name="T14" fmla="*/ 213 w 271"/>
                <a:gd name="T15" fmla="*/ 76 h 147"/>
                <a:gd name="T16" fmla="*/ 271 w 271"/>
                <a:gd name="T17" fmla="*/ 78 h 147"/>
                <a:gd name="T18" fmla="*/ 222 w 271"/>
                <a:gd name="T19" fmla="*/ 71 h 147"/>
                <a:gd name="T20" fmla="*/ 170 w 271"/>
                <a:gd name="T21" fmla="*/ 3 h 147"/>
                <a:gd name="T22" fmla="*/ 184 w 271"/>
                <a:gd name="T23" fmla="*/ 70 h 147"/>
                <a:gd name="T24" fmla="*/ 145 w 271"/>
                <a:gd name="T25" fmla="*/ 74 h 147"/>
                <a:gd name="T26" fmla="*/ 74 w 271"/>
                <a:gd name="T27" fmla="*/ 102 h 147"/>
                <a:gd name="T28" fmla="*/ 30 w 271"/>
                <a:gd name="T29" fmla="*/ 35 h 147"/>
                <a:gd name="T30" fmla="*/ 39 w 271"/>
                <a:gd name="T31" fmla="*/ 115 h 147"/>
                <a:gd name="T32" fmla="*/ 0 w 271"/>
                <a:gd name="T3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147">
                  <a:moveTo>
                    <a:pt x="0" y="147"/>
                  </a:moveTo>
                  <a:cubicBezTo>
                    <a:pt x="0" y="147"/>
                    <a:pt x="10" y="140"/>
                    <a:pt x="53" y="121"/>
                  </a:cubicBezTo>
                  <a:cubicBezTo>
                    <a:pt x="45" y="89"/>
                    <a:pt x="34" y="48"/>
                    <a:pt x="34" y="48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77" y="110"/>
                    <a:pt x="89" y="105"/>
                    <a:pt x="103" y="100"/>
                  </a:cubicBezTo>
                  <a:cubicBezTo>
                    <a:pt x="135" y="87"/>
                    <a:pt x="166" y="81"/>
                    <a:pt x="193" y="78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45" y="75"/>
                    <a:pt x="268" y="78"/>
                    <a:pt x="271" y="78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169" y="6"/>
                    <a:pt x="170" y="3"/>
                  </a:cubicBezTo>
                  <a:cubicBezTo>
                    <a:pt x="170" y="0"/>
                    <a:pt x="184" y="70"/>
                    <a:pt x="184" y="70"/>
                  </a:cubicBezTo>
                  <a:cubicBezTo>
                    <a:pt x="184" y="70"/>
                    <a:pt x="167" y="70"/>
                    <a:pt x="145" y="74"/>
                  </a:cubicBezTo>
                  <a:cubicBezTo>
                    <a:pt x="124" y="78"/>
                    <a:pt x="74" y="102"/>
                    <a:pt x="74" y="10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115"/>
                    <a:pt x="39" y="115"/>
                    <a:pt x="39" y="115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25"/>
            <p:cNvSpPr>
              <a:spLocks/>
            </p:cNvSpPr>
            <p:nvPr/>
          </p:nvSpPr>
          <p:spPr bwMode="auto">
            <a:xfrm>
              <a:off x="5645150" y="4662488"/>
              <a:ext cx="385762" cy="542925"/>
            </a:xfrm>
            <a:custGeom>
              <a:avLst/>
              <a:gdLst>
                <a:gd name="T0" fmla="*/ 11 w 91"/>
                <a:gd name="T1" fmla="*/ 25 h 128"/>
                <a:gd name="T2" fmla="*/ 65 w 91"/>
                <a:gd name="T3" fmla="*/ 27 h 128"/>
                <a:gd name="T4" fmla="*/ 80 w 91"/>
                <a:gd name="T5" fmla="*/ 109 h 128"/>
                <a:gd name="T6" fmla="*/ 23 w 91"/>
                <a:gd name="T7" fmla="*/ 94 h 128"/>
                <a:gd name="T8" fmla="*/ 11 w 91"/>
                <a:gd name="T9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8">
                  <a:moveTo>
                    <a:pt x="11" y="25"/>
                  </a:moveTo>
                  <a:cubicBezTo>
                    <a:pt x="23" y="6"/>
                    <a:pt x="45" y="0"/>
                    <a:pt x="65" y="27"/>
                  </a:cubicBezTo>
                  <a:cubicBezTo>
                    <a:pt x="85" y="54"/>
                    <a:pt x="91" y="91"/>
                    <a:pt x="80" y="109"/>
                  </a:cubicBezTo>
                  <a:cubicBezTo>
                    <a:pt x="68" y="128"/>
                    <a:pt x="42" y="121"/>
                    <a:pt x="23" y="94"/>
                  </a:cubicBezTo>
                  <a:cubicBezTo>
                    <a:pt x="3" y="67"/>
                    <a:pt x="0" y="43"/>
                    <a:pt x="11" y="2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26"/>
            <p:cNvSpPr>
              <a:spLocks/>
            </p:cNvSpPr>
            <p:nvPr/>
          </p:nvSpPr>
          <p:spPr bwMode="auto">
            <a:xfrm>
              <a:off x="6535737" y="4822825"/>
              <a:ext cx="584200" cy="284163"/>
            </a:xfrm>
            <a:custGeom>
              <a:avLst/>
              <a:gdLst>
                <a:gd name="T0" fmla="*/ 0 w 138"/>
                <a:gd name="T1" fmla="*/ 32 h 67"/>
                <a:gd name="T2" fmla="*/ 49 w 138"/>
                <a:gd name="T3" fmla="*/ 47 h 67"/>
                <a:gd name="T4" fmla="*/ 91 w 138"/>
                <a:gd name="T5" fmla="*/ 39 h 67"/>
                <a:gd name="T6" fmla="*/ 123 w 138"/>
                <a:gd name="T7" fmla="*/ 20 h 67"/>
                <a:gd name="T8" fmla="*/ 132 w 138"/>
                <a:gd name="T9" fmla="*/ 0 h 67"/>
                <a:gd name="T10" fmla="*/ 0 w 138"/>
                <a:gd name="T11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7">
                  <a:moveTo>
                    <a:pt x="0" y="32"/>
                  </a:moveTo>
                  <a:cubicBezTo>
                    <a:pt x="11" y="43"/>
                    <a:pt x="30" y="47"/>
                    <a:pt x="49" y="47"/>
                  </a:cubicBezTo>
                  <a:cubicBezTo>
                    <a:pt x="63" y="46"/>
                    <a:pt x="78" y="44"/>
                    <a:pt x="91" y="39"/>
                  </a:cubicBezTo>
                  <a:cubicBezTo>
                    <a:pt x="104" y="34"/>
                    <a:pt x="116" y="28"/>
                    <a:pt x="123" y="20"/>
                  </a:cubicBezTo>
                  <a:cubicBezTo>
                    <a:pt x="129" y="14"/>
                    <a:pt x="132" y="7"/>
                    <a:pt x="132" y="0"/>
                  </a:cubicBezTo>
                  <a:cubicBezTo>
                    <a:pt x="138" y="53"/>
                    <a:pt x="15" y="67"/>
                    <a:pt x="0" y="32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27"/>
            <p:cNvSpPr>
              <a:spLocks/>
            </p:cNvSpPr>
            <p:nvPr/>
          </p:nvSpPr>
          <p:spPr bwMode="auto">
            <a:xfrm>
              <a:off x="6792912" y="4591050"/>
              <a:ext cx="131762" cy="287338"/>
            </a:xfrm>
            <a:custGeom>
              <a:avLst/>
              <a:gdLst>
                <a:gd name="T0" fmla="*/ 3 w 31"/>
                <a:gd name="T1" fmla="*/ 0 h 68"/>
                <a:gd name="T2" fmla="*/ 31 w 31"/>
                <a:gd name="T3" fmla="*/ 42 h 68"/>
                <a:gd name="T4" fmla="*/ 8 w 31"/>
                <a:gd name="T5" fmla="*/ 62 h 68"/>
                <a:gd name="T6" fmla="*/ 22 w 31"/>
                <a:gd name="T7" fmla="*/ 45 h 68"/>
                <a:gd name="T8" fmla="*/ 3 w 3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" y="0"/>
                  </a:moveTo>
                  <a:cubicBezTo>
                    <a:pt x="5" y="19"/>
                    <a:pt x="9" y="39"/>
                    <a:pt x="31" y="42"/>
                  </a:cubicBezTo>
                  <a:cubicBezTo>
                    <a:pt x="31" y="55"/>
                    <a:pt x="3" y="68"/>
                    <a:pt x="8" y="62"/>
                  </a:cubicBezTo>
                  <a:cubicBezTo>
                    <a:pt x="9" y="61"/>
                    <a:pt x="22" y="45"/>
                    <a:pt x="22" y="45"/>
                  </a:cubicBezTo>
                  <a:cubicBezTo>
                    <a:pt x="0" y="43"/>
                    <a:pt x="2" y="17"/>
                    <a:pt x="3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28"/>
            <p:cNvSpPr>
              <a:spLocks/>
            </p:cNvSpPr>
            <p:nvPr/>
          </p:nvSpPr>
          <p:spPr bwMode="auto">
            <a:xfrm>
              <a:off x="2794000" y="4518025"/>
              <a:ext cx="622300" cy="665163"/>
            </a:xfrm>
            <a:custGeom>
              <a:avLst/>
              <a:gdLst>
                <a:gd name="T0" fmla="*/ 127 w 147"/>
                <a:gd name="T1" fmla="*/ 116 h 157"/>
                <a:gd name="T2" fmla="*/ 117 w 147"/>
                <a:gd name="T3" fmla="*/ 102 h 157"/>
                <a:gd name="T4" fmla="*/ 116 w 147"/>
                <a:gd name="T5" fmla="*/ 103 h 157"/>
                <a:gd name="T6" fmla="*/ 105 w 147"/>
                <a:gd name="T7" fmla="*/ 96 h 157"/>
                <a:gd name="T8" fmla="*/ 91 w 147"/>
                <a:gd name="T9" fmla="*/ 88 h 157"/>
                <a:gd name="T10" fmla="*/ 77 w 147"/>
                <a:gd name="T11" fmla="*/ 81 h 157"/>
                <a:gd name="T12" fmla="*/ 79 w 147"/>
                <a:gd name="T13" fmla="*/ 73 h 157"/>
                <a:gd name="T14" fmla="*/ 80 w 147"/>
                <a:gd name="T15" fmla="*/ 63 h 157"/>
                <a:gd name="T16" fmla="*/ 75 w 147"/>
                <a:gd name="T17" fmla="*/ 51 h 157"/>
                <a:gd name="T18" fmla="*/ 70 w 147"/>
                <a:gd name="T19" fmla="*/ 35 h 157"/>
                <a:gd name="T20" fmla="*/ 62 w 147"/>
                <a:gd name="T21" fmla="*/ 23 h 157"/>
                <a:gd name="T22" fmla="*/ 57 w 147"/>
                <a:gd name="T23" fmla="*/ 8 h 157"/>
                <a:gd name="T24" fmla="*/ 41 w 147"/>
                <a:gd name="T25" fmla="*/ 4 h 157"/>
                <a:gd name="T26" fmla="*/ 29 w 147"/>
                <a:gd name="T27" fmla="*/ 2 h 157"/>
                <a:gd name="T28" fmla="*/ 20 w 147"/>
                <a:gd name="T29" fmla="*/ 13 h 157"/>
                <a:gd name="T30" fmla="*/ 11 w 147"/>
                <a:gd name="T31" fmla="*/ 27 h 157"/>
                <a:gd name="T32" fmla="*/ 7 w 147"/>
                <a:gd name="T33" fmla="*/ 39 h 157"/>
                <a:gd name="T34" fmla="*/ 9 w 147"/>
                <a:gd name="T35" fmla="*/ 45 h 157"/>
                <a:gd name="T36" fmla="*/ 12 w 147"/>
                <a:gd name="T37" fmla="*/ 66 h 157"/>
                <a:gd name="T38" fmla="*/ 20 w 147"/>
                <a:gd name="T39" fmla="*/ 79 h 157"/>
                <a:gd name="T40" fmla="*/ 18 w 147"/>
                <a:gd name="T41" fmla="*/ 91 h 157"/>
                <a:gd name="T42" fmla="*/ 26 w 147"/>
                <a:gd name="T43" fmla="*/ 107 h 157"/>
                <a:gd name="T44" fmla="*/ 32 w 147"/>
                <a:gd name="T45" fmla="*/ 123 h 157"/>
                <a:gd name="T46" fmla="*/ 45 w 147"/>
                <a:gd name="T47" fmla="*/ 131 h 157"/>
                <a:gd name="T48" fmla="*/ 47 w 147"/>
                <a:gd name="T49" fmla="*/ 135 h 157"/>
                <a:gd name="T50" fmla="*/ 64 w 147"/>
                <a:gd name="T51" fmla="*/ 143 h 157"/>
                <a:gd name="T52" fmla="*/ 79 w 147"/>
                <a:gd name="T53" fmla="*/ 156 h 157"/>
                <a:gd name="T54" fmla="*/ 90 w 147"/>
                <a:gd name="T55" fmla="*/ 149 h 157"/>
                <a:gd name="T56" fmla="*/ 94 w 147"/>
                <a:gd name="T57" fmla="*/ 149 h 157"/>
                <a:gd name="T58" fmla="*/ 108 w 147"/>
                <a:gd name="T59" fmla="*/ 153 h 157"/>
                <a:gd name="T60" fmla="*/ 116 w 147"/>
                <a:gd name="T61" fmla="*/ 152 h 157"/>
                <a:gd name="T62" fmla="*/ 135 w 147"/>
                <a:gd name="T63" fmla="*/ 147 h 157"/>
                <a:gd name="T64" fmla="*/ 146 w 147"/>
                <a:gd name="T65" fmla="*/ 134 h 157"/>
                <a:gd name="T66" fmla="*/ 126 w 147"/>
                <a:gd name="T67" fmla="*/ 12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7" h="157">
                  <a:moveTo>
                    <a:pt x="126" y="121"/>
                  </a:moveTo>
                  <a:cubicBezTo>
                    <a:pt x="127" y="120"/>
                    <a:pt x="128" y="119"/>
                    <a:pt x="127" y="116"/>
                  </a:cubicBezTo>
                  <a:cubicBezTo>
                    <a:pt x="128" y="114"/>
                    <a:pt x="129" y="111"/>
                    <a:pt x="128" y="109"/>
                  </a:cubicBezTo>
                  <a:cubicBezTo>
                    <a:pt x="127" y="104"/>
                    <a:pt x="122" y="101"/>
                    <a:pt x="117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5" y="98"/>
                    <a:pt x="110" y="95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4" y="90"/>
                    <a:pt x="98" y="86"/>
                    <a:pt x="92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89" y="83"/>
                    <a:pt x="83" y="80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9" y="79"/>
                    <a:pt x="80" y="76"/>
                    <a:pt x="79" y="73"/>
                  </a:cubicBezTo>
                  <a:cubicBezTo>
                    <a:pt x="79" y="72"/>
                    <a:pt x="78" y="71"/>
                    <a:pt x="78" y="71"/>
                  </a:cubicBezTo>
                  <a:cubicBezTo>
                    <a:pt x="80" y="69"/>
                    <a:pt x="80" y="66"/>
                    <a:pt x="80" y="63"/>
                  </a:cubicBezTo>
                  <a:cubicBezTo>
                    <a:pt x="79" y="60"/>
                    <a:pt x="77" y="58"/>
                    <a:pt x="74" y="57"/>
                  </a:cubicBezTo>
                  <a:cubicBezTo>
                    <a:pt x="75" y="55"/>
                    <a:pt x="75" y="53"/>
                    <a:pt x="75" y="51"/>
                  </a:cubicBezTo>
                  <a:cubicBezTo>
                    <a:pt x="74" y="47"/>
                    <a:pt x="71" y="45"/>
                    <a:pt x="67" y="44"/>
                  </a:cubicBezTo>
                  <a:cubicBezTo>
                    <a:pt x="70" y="41"/>
                    <a:pt x="70" y="38"/>
                    <a:pt x="70" y="35"/>
                  </a:cubicBezTo>
                  <a:cubicBezTo>
                    <a:pt x="69" y="31"/>
                    <a:pt x="66" y="28"/>
                    <a:pt x="62" y="27"/>
                  </a:cubicBezTo>
                  <a:cubicBezTo>
                    <a:pt x="62" y="26"/>
                    <a:pt x="62" y="24"/>
                    <a:pt x="62" y="23"/>
                  </a:cubicBezTo>
                  <a:cubicBezTo>
                    <a:pt x="61" y="20"/>
                    <a:pt x="59" y="17"/>
                    <a:pt x="56" y="15"/>
                  </a:cubicBezTo>
                  <a:cubicBezTo>
                    <a:pt x="58" y="13"/>
                    <a:pt x="58" y="10"/>
                    <a:pt x="57" y="8"/>
                  </a:cubicBezTo>
                  <a:cubicBezTo>
                    <a:pt x="56" y="3"/>
                    <a:pt x="51" y="0"/>
                    <a:pt x="45" y="1"/>
                  </a:cubicBezTo>
                  <a:cubicBezTo>
                    <a:pt x="44" y="1"/>
                    <a:pt x="42" y="2"/>
                    <a:pt x="41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6" y="2"/>
                    <a:pt x="32" y="1"/>
                    <a:pt x="29" y="2"/>
                  </a:cubicBezTo>
                  <a:cubicBezTo>
                    <a:pt x="24" y="3"/>
                    <a:pt x="21" y="8"/>
                    <a:pt x="22" y="13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8" y="14"/>
                    <a:pt x="16" y="15"/>
                    <a:pt x="15" y="16"/>
                  </a:cubicBezTo>
                  <a:cubicBezTo>
                    <a:pt x="11" y="19"/>
                    <a:pt x="10" y="23"/>
                    <a:pt x="11" y="27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8" y="31"/>
                    <a:pt x="6" y="35"/>
                    <a:pt x="7" y="39"/>
                  </a:cubicBezTo>
                  <a:cubicBezTo>
                    <a:pt x="7" y="42"/>
                    <a:pt x="9" y="44"/>
                    <a:pt x="11" y="45"/>
                  </a:cubicBezTo>
                  <a:cubicBezTo>
                    <a:pt x="10" y="45"/>
                    <a:pt x="10" y="45"/>
                    <a:pt x="9" y="45"/>
                  </a:cubicBezTo>
                  <a:cubicBezTo>
                    <a:pt x="4" y="47"/>
                    <a:pt x="0" y="52"/>
                    <a:pt x="2" y="58"/>
                  </a:cubicBezTo>
                  <a:cubicBezTo>
                    <a:pt x="3" y="63"/>
                    <a:pt x="7" y="66"/>
                    <a:pt x="12" y="66"/>
                  </a:cubicBezTo>
                  <a:cubicBezTo>
                    <a:pt x="11" y="68"/>
                    <a:pt x="10" y="70"/>
                    <a:pt x="11" y="73"/>
                  </a:cubicBezTo>
                  <a:cubicBezTo>
                    <a:pt x="12" y="77"/>
                    <a:pt x="16" y="79"/>
                    <a:pt x="20" y="79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18" y="84"/>
                    <a:pt x="17" y="88"/>
                    <a:pt x="18" y="91"/>
                  </a:cubicBezTo>
                  <a:cubicBezTo>
                    <a:pt x="19" y="96"/>
                    <a:pt x="22" y="99"/>
                    <a:pt x="26" y="100"/>
                  </a:cubicBezTo>
                  <a:cubicBezTo>
                    <a:pt x="25" y="102"/>
                    <a:pt x="25" y="104"/>
                    <a:pt x="26" y="107"/>
                  </a:cubicBezTo>
                  <a:cubicBezTo>
                    <a:pt x="27" y="111"/>
                    <a:pt x="30" y="114"/>
                    <a:pt x="33" y="115"/>
                  </a:cubicBezTo>
                  <a:cubicBezTo>
                    <a:pt x="32" y="117"/>
                    <a:pt x="31" y="120"/>
                    <a:pt x="32" y="123"/>
                  </a:cubicBezTo>
                  <a:cubicBezTo>
                    <a:pt x="34" y="129"/>
                    <a:pt x="39" y="132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2"/>
                    <a:pt x="45" y="133"/>
                  </a:cubicBezTo>
                  <a:cubicBezTo>
                    <a:pt x="46" y="134"/>
                    <a:pt x="46" y="134"/>
                    <a:pt x="47" y="135"/>
                  </a:cubicBezTo>
                  <a:cubicBezTo>
                    <a:pt x="49" y="142"/>
                    <a:pt x="56" y="146"/>
                    <a:pt x="62" y="144"/>
                  </a:cubicBezTo>
                  <a:cubicBezTo>
                    <a:pt x="63" y="144"/>
                    <a:pt x="63" y="143"/>
                    <a:pt x="64" y="143"/>
                  </a:cubicBezTo>
                  <a:cubicBezTo>
                    <a:pt x="64" y="144"/>
                    <a:pt x="64" y="146"/>
                    <a:pt x="64" y="147"/>
                  </a:cubicBezTo>
                  <a:cubicBezTo>
                    <a:pt x="66" y="153"/>
                    <a:pt x="73" y="157"/>
                    <a:pt x="79" y="156"/>
                  </a:cubicBezTo>
                  <a:cubicBezTo>
                    <a:pt x="82" y="155"/>
                    <a:pt x="84" y="153"/>
                    <a:pt x="85" y="151"/>
                  </a:cubicBezTo>
                  <a:cubicBezTo>
                    <a:pt x="88" y="151"/>
                    <a:pt x="89" y="150"/>
                    <a:pt x="90" y="149"/>
                  </a:cubicBezTo>
                  <a:cubicBezTo>
                    <a:pt x="91" y="148"/>
                    <a:pt x="92" y="147"/>
                    <a:pt x="93" y="146"/>
                  </a:cubicBezTo>
                  <a:cubicBezTo>
                    <a:pt x="93" y="147"/>
                    <a:pt x="93" y="148"/>
                    <a:pt x="94" y="149"/>
                  </a:cubicBezTo>
                  <a:cubicBezTo>
                    <a:pt x="95" y="154"/>
                    <a:pt x="100" y="157"/>
                    <a:pt x="104" y="155"/>
                  </a:cubicBezTo>
                  <a:cubicBezTo>
                    <a:pt x="106" y="155"/>
                    <a:pt x="107" y="154"/>
                    <a:pt x="108" y="153"/>
                  </a:cubicBezTo>
                  <a:cubicBezTo>
                    <a:pt x="112" y="154"/>
                    <a:pt x="115" y="154"/>
                    <a:pt x="116" y="152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9" y="155"/>
                    <a:pt x="123" y="156"/>
                    <a:pt x="127" y="155"/>
                  </a:cubicBezTo>
                  <a:cubicBezTo>
                    <a:pt x="131" y="154"/>
                    <a:pt x="134" y="151"/>
                    <a:pt x="135" y="147"/>
                  </a:cubicBezTo>
                  <a:cubicBezTo>
                    <a:pt x="136" y="147"/>
                    <a:pt x="137" y="147"/>
                    <a:pt x="138" y="146"/>
                  </a:cubicBezTo>
                  <a:cubicBezTo>
                    <a:pt x="144" y="145"/>
                    <a:pt x="147" y="139"/>
                    <a:pt x="146" y="134"/>
                  </a:cubicBezTo>
                  <a:cubicBezTo>
                    <a:pt x="145" y="130"/>
                    <a:pt x="141" y="127"/>
                    <a:pt x="137" y="126"/>
                  </a:cubicBezTo>
                  <a:cubicBezTo>
                    <a:pt x="134" y="121"/>
                    <a:pt x="126" y="121"/>
                    <a:pt x="126" y="121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29"/>
            <p:cNvSpPr>
              <a:spLocks/>
            </p:cNvSpPr>
            <p:nvPr/>
          </p:nvSpPr>
          <p:spPr bwMode="auto">
            <a:xfrm>
              <a:off x="4103688" y="3967163"/>
              <a:ext cx="436562" cy="784225"/>
            </a:xfrm>
            <a:custGeom>
              <a:avLst/>
              <a:gdLst>
                <a:gd name="T0" fmla="*/ 26 w 103"/>
                <a:gd name="T1" fmla="*/ 153 h 185"/>
                <a:gd name="T2" fmla="*/ 25 w 103"/>
                <a:gd name="T3" fmla="*/ 136 h 185"/>
                <a:gd name="T4" fmla="*/ 25 w 103"/>
                <a:gd name="T5" fmla="*/ 136 h 185"/>
                <a:gd name="T6" fmla="*/ 28 w 103"/>
                <a:gd name="T7" fmla="*/ 123 h 185"/>
                <a:gd name="T8" fmla="*/ 34 w 103"/>
                <a:gd name="T9" fmla="*/ 107 h 185"/>
                <a:gd name="T10" fmla="*/ 39 w 103"/>
                <a:gd name="T11" fmla="*/ 93 h 185"/>
                <a:gd name="T12" fmla="*/ 32 w 103"/>
                <a:gd name="T13" fmla="*/ 89 h 185"/>
                <a:gd name="T14" fmla="*/ 24 w 103"/>
                <a:gd name="T15" fmla="*/ 82 h 185"/>
                <a:gd name="T16" fmla="*/ 20 w 103"/>
                <a:gd name="T17" fmla="*/ 70 h 185"/>
                <a:gd name="T18" fmla="*/ 12 w 103"/>
                <a:gd name="T19" fmla="*/ 54 h 185"/>
                <a:gd name="T20" fmla="*/ 10 w 103"/>
                <a:gd name="T21" fmla="*/ 40 h 185"/>
                <a:gd name="T22" fmla="*/ 2 w 103"/>
                <a:gd name="T23" fmla="*/ 27 h 185"/>
                <a:gd name="T24" fmla="*/ 12 w 103"/>
                <a:gd name="T25" fmla="*/ 12 h 185"/>
                <a:gd name="T26" fmla="*/ 19 w 103"/>
                <a:gd name="T27" fmla="*/ 3 h 185"/>
                <a:gd name="T28" fmla="*/ 33 w 103"/>
                <a:gd name="T29" fmla="*/ 4 h 185"/>
                <a:gd name="T30" fmla="*/ 50 w 103"/>
                <a:gd name="T31" fmla="*/ 9 h 185"/>
                <a:gd name="T32" fmla="*/ 61 w 103"/>
                <a:gd name="T33" fmla="*/ 14 h 185"/>
                <a:gd name="T34" fmla="*/ 63 w 103"/>
                <a:gd name="T35" fmla="*/ 20 h 185"/>
                <a:gd name="T36" fmla="*/ 75 w 103"/>
                <a:gd name="T37" fmla="*/ 37 h 185"/>
                <a:gd name="T38" fmla="*/ 79 w 103"/>
                <a:gd name="T39" fmla="*/ 52 h 185"/>
                <a:gd name="T40" fmla="*/ 89 w 103"/>
                <a:gd name="T41" fmla="*/ 59 h 185"/>
                <a:gd name="T42" fmla="*/ 94 w 103"/>
                <a:gd name="T43" fmla="*/ 76 h 185"/>
                <a:gd name="T44" fmla="*/ 100 w 103"/>
                <a:gd name="T45" fmla="*/ 92 h 185"/>
                <a:gd name="T46" fmla="*/ 96 w 103"/>
                <a:gd name="T47" fmla="*/ 107 h 185"/>
                <a:gd name="T48" fmla="*/ 98 w 103"/>
                <a:gd name="T49" fmla="*/ 112 h 185"/>
                <a:gd name="T50" fmla="*/ 91 w 103"/>
                <a:gd name="T51" fmla="*/ 129 h 185"/>
                <a:gd name="T52" fmla="*/ 89 w 103"/>
                <a:gd name="T53" fmla="*/ 148 h 185"/>
                <a:gd name="T54" fmla="*/ 76 w 103"/>
                <a:gd name="T55" fmla="*/ 151 h 185"/>
                <a:gd name="T56" fmla="*/ 74 w 103"/>
                <a:gd name="T57" fmla="*/ 154 h 185"/>
                <a:gd name="T58" fmla="*/ 66 w 103"/>
                <a:gd name="T59" fmla="*/ 166 h 185"/>
                <a:gd name="T60" fmla="*/ 59 w 103"/>
                <a:gd name="T61" fmla="*/ 171 h 185"/>
                <a:gd name="T62" fmla="*/ 42 w 103"/>
                <a:gd name="T63" fmla="*/ 180 h 185"/>
                <a:gd name="T64" fmla="*/ 25 w 103"/>
                <a:gd name="T65" fmla="*/ 178 h 185"/>
                <a:gd name="T66" fmla="*/ 31 w 103"/>
                <a:gd name="T67" fmla="*/ 15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85">
                  <a:moveTo>
                    <a:pt x="31" y="156"/>
                  </a:moveTo>
                  <a:cubicBezTo>
                    <a:pt x="30" y="155"/>
                    <a:pt x="28" y="155"/>
                    <a:pt x="26" y="153"/>
                  </a:cubicBezTo>
                  <a:cubicBezTo>
                    <a:pt x="24" y="152"/>
                    <a:pt x="22" y="150"/>
                    <a:pt x="21" y="148"/>
                  </a:cubicBezTo>
                  <a:cubicBezTo>
                    <a:pt x="19" y="144"/>
                    <a:pt x="20" y="138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3" y="131"/>
                    <a:pt x="24" y="126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5" y="118"/>
                    <a:pt x="27" y="111"/>
                    <a:pt x="33" y="108"/>
                  </a:cubicBezTo>
                  <a:cubicBezTo>
                    <a:pt x="33" y="108"/>
                    <a:pt x="34" y="108"/>
                    <a:pt x="34" y="107"/>
                  </a:cubicBezTo>
                  <a:cubicBezTo>
                    <a:pt x="32" y="102"/>
                    <a:pt x="34" y="96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6" y="93"/>
                    <a:pt x="33" y="91"/>
                    <a:pt x="32" y="89"/>
                  </a:cubicBezTo>
                  <a:cubicBezTo>
                    <a:pt x="31" y="88"/>
                    <a:pt x="31" y="87"/>
                    <a:pt x="31" y="86"/>
                  </a:cubicBezTo>
                  <a:cubicBezTo>
                    <a:pt x="28" y="86"/>
                    <a:pt x="26" y="84"/>
                    <a:pt x="24" y="82"/>
                  </a:cubicBezTo>
                  <a:cubicBezTo>
                    <a:pt x="23" y="79"/>
                    <a:pt x="23" y="76"/>
                    <a:pt x="24" y="74"/>
                  </a:cubicBezTo>
                  <a:cubicBezTo>
                    <a:pt x="22" y="73"/>
                    <a:pt x="21" y="72"/>
                    <a:pt x="20" y="70"/>
                  </a:cubicBezTo>
                  <a:cubicBezTo>
                    <a:pt x="18" y="66"/>
                    <a:pt x="18" y="62"/>
                    <a:pt x="20" y="60"/>
                  </a:cubicBezTo>
                  <a:cubicBezTo>
                    <a:pt x="17" y="59"/>
                    <a:pt x="14" y="57"/>
                    <a:pt x="12" y="54"/>
                  </a:cubicBezTo>
                  <a:cubicBezTo>
                    <a:pt x="10" y="51"/>
                    <a:pt x="10" y="47"/>
                    <a:pt x="12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8" y="37"/>
                    <a:pt x="8" y="34"/>
                    <a:pt x="8" y="31"/>
                  </a:cubicBezTo>
                  <a:cubicBezTo>
                    <a:pt x="6" y="31"/>
                    <a:pt x="4" y="29"/>
                    <a:pt x="2" y="27"/>
                  </a:cubicBezTo>
                  <a:cubicBezTo>
                    <a:pt x="0" y="22"/>
                    <a:pt x="2" y="16"/>
                    <a:pt x="6" y="13"/>
                  </a:cubicBezTo>
                  <a:cubicBezTo>
                    <a:pt x="8" y="12"/>
                    <a:pt x="10" y="12"/>
                    <a:pt x="12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4" y="7"/>
                    <a:pt x="16" y="4"/>
                    <a:pt x="19" y="3"/>
                  </a:cubicBezTo>
                  <a:cubicBezTo>
                    <a:pt x="23" y="0"/>
                    <a:pt x="29" y="2"/>
                    <a:pt x="32" y="5"/>
                  </a:cubicBezTo>
                  <a:cubicBezTo>
                    <a:pt x="32" y="5"/>
                    <a:pt x="33" y="5"/>
                    <a:pt x="33" y="4"/>
                  </a:cubicBezTo>
                  <a:cubicBezTo>
                    <a:pt x="35" y="3"/>
                    <a:pt x="37" y="3"/>
                    <a:pt x="39" y="3"/>
                  </a:cubicBezTo>
                  <a:cubicBezTo>
                    <a:pt x="43" y="3"/>
                    <a:pt x="47" y="5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4" y="9"/>
                    <a:pt x="59" y="10"/>
                    <a:pt x="61" y="14"/>
                  </a:cubicBezTo>
                  <a:cubicBezTo>
                    <a:pt x="62" y="17"/>
                    <a:pt x="62" y="19"/>
                    <a:pt x="62" y="21"/>
                  </a:cubicBezTo>
                  <a:cubicBezTo>
                    <a:pt x="62" y="21"/>
                    <a:pt x="63" y="21"/>
                    <a:pt x="63" y="20"/>
                  </a:cubicBezTo>
                  <a:cubicBezTo>
                    <a:pt x="68" y="17"/>
                    <a:pt x="75" y="19"/>
                    <a:pt x="77" y="24"/>
                  </a:cubicBezTo>
                  <a:cubicBezTo>
                    <a:pt x="80" y="28"/>
                    <a:pt x="79" y="34"/>
                    <a:pt x="75" y="37"/>
                  </a:cubicBezTo>
                  <a:cubicBezTo>
                    <a:pt x="77" y="37"/>
                    <a:pt x="79" y="39"/>
                    <a:pt x="81" y="41"/>
                  </a:cubicBezTo>
                  <a:cubicBezTo>
                    <a:pt x="83" y="45"/>
                    <a:pt x="82" y="49"/>
                    <a:pt x="79" y="52"/>
                  </a:cubicBezTo>
                  <a:cubicBezTo>
                    <a:pt x="80" y="53"/>
                    <a:pt x="80" y="53"/>
                    <a:pt x="81" y="54"/>
                  </a:cubicBezTo>
                  <a:cubicBezTo>
                    <a:pt x="84" y="54"/>
                    <a:pt x="87" y="56"/>
                    <a:pt x="89" y="59"/>
                  </a:cubicBezTo>
                  <a:cubicBezTo>
                    <a:pt x="91" y="63"/>
                    <a:pt x="91" y="68"/>
                    <a:pt x="88" y="71"/>
                  </a:cubicBezTo>
                  <a:cubicBezTo>
                    <a:pt x="91" y="72"/>
                    <a:pt x="93" y="74"/>
                    <a:pt x="94" y="76"/>
                  </a:cubicBezTo>
                  <a:cubicBezTo>
                    <a:pt x="96" y="80"/>
                    <a:pt x="96" y="84"/>
                    <a:pt x="94" y="87"/>
                  </a:cubicBezTo>
                  <a:cubicBezTo>
                    <a:pt x="97" y="88"/>
                    <a:pt x="99" y="90"/>
                    <a:pt x="100" y="92"/>
                  </a:cubicBezTo>
                  <a:cubicBezTo>
                    <a:pt x="103" y="97"/>
                    <a:pt x="101" y="104"/>
                    <a:pt x="96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7" y="107"/>
                    <a:pt x="97" y="108"/>
                    <a:pt x="97" y="108"/>
                  </a:cubicBezTo>
                  <a:cubicBezTo>
                    <a:pt x="98" y="109"/>
                    <a:pt x="98" y="110"/>
                    <a:pt x="98" y="112"/>
                  </a:cubicBezTo>
                  <a:cubicBezTo>
                    <a:pt x="101" y="117"/>
                    <a:pt x="99" y="125"/>
                    <a:pt x="93" y="128"/>
                  </a:cubicBezTo>
                  <a:cubicBezTo>
                    <a:pt x="92" y="128"/>
                    <a:pt x="92" y="129"/>
                    <a:pt x="91" y="129"/>
                  </a:cubicBezTo>
                  <a:cubicBezTo>
                    <a:pt x="92" y="130"/>
                    <a:pt x="93" y="131"/>
                    <a:pt x="94" y="132"/>
                  </a:cubicBezTo>
                  <a:cubicBezTo>
                    <a:pt x="97" y="138"/>
                    <a:pt x="95" y="145"/>
                    <a:pt x="89" y="148"/>
                  </a:cubicBezTo>
                  <a:cubicBezTo>
                    <a:pt x="86" y="149"/>
                    <a:pt x="84" y="150"/>
                    <a:pt x="81" y="149"/>
                  </a:cubicBezTo>
                  <a:cubicBezTo>
                    <a:pt x="79" y="151"/>
                    <a:pt x="78" y="151"/>
                    <a:pt x="76" y="151"/>
                  </a:cubicBezTo>
                  <a:cubicBezTo>
                    <a:pt x="75" y="151"/>
                    <a:pt x="73" y="151"/>
                    <a:pt x="71" y="151"/>
                  </a:cubicBezTo>
                  <a:cubicBezTo>
                    <a:pt x="72" y="152"/>
                    <a:pt x="73" y="153"/>
                    <a:pt x="74" y="154"/>
                  </a:cubicBezTo>
                  <a:cubicBezTo>
                    <a:pt x="76" y="158"/>
                    <a:pt x="75" y="163"/>
                    <a:pt x="70" y="165"/>
                  </a:cubicBezTo>
                  <a:cubicBezTo>
                    <a:pt x="69" y="166"/>
                    <a:pt x="67" y="167"/>
                    <a:pt x="66" y="166"/>
                  </a:cubicBezTo>
                  <a:cubicBezTo>
                    <a:pt x="64" y="170"/>
                    <a:pt x="62" y="172"/>
                    <a:pt x="60" y="172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60" y="175"/>
                    <a:pt x="58" y="179"/>
                    <a:pt x="54" y="181"/>
                  </a:cubicBezTo>
                  <a:cubicBezTo>
                    <a:pt x="50" y="183"/>
                    <a:pt x="45" y="183"/>
                    <a:pt x="42" y="180"/>
                  </a:cubicBezTo>
                  <a:cubicBezTo>
                    <a:pt x="41" y="181"/>
                    <a:pt x="40" y="182"/>
                    <a:pt x="39" y="182"/>
                  </a:cubicBezTo>
                  <a:cubicBezTo>
                    <a:pt x="34" y="185"/>
                    <a:pt x="28" y="183"/>
                    <a:pt x="25" y="178"/>
                  </a:cubicBezTo>
                  <a:cubicBezTo>
                    <a:pt x="23" y="175"/>
                    <a:pt x="24" y="170"/>
                    <a:pt x="26" y="167"/>
                  </a:cubicBezTo>
                  <a:cubicBezTo>
                    <a:pt x="25" y="161"/>
                    <a:pt x="31" y="156"/>
                    <a:pt x="31" y="156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30"/>
            <p:cNvSpPr>
              <a:spLocks/>
            </p:cNvSpPr>
            <p:nvPr/>
          </p:nvSpPr>
          <p:spPr bwMode="auto">
            <a:xfrm>
              <a:off x="2747963" y="5256213"/>
              <a:ext cx="982662" cy="1870075"/>
            </a:xfrm>
            <a:custGeom>
              <a:avLst/>
              <a:gdLst>
                <a:gd name="T0" fmla="*/ 211 w 232"/>
                <a:gd name="T1" fmla="*/ 30 h 441"/>
                <a:gd name="T2" fmla="*/ 11 w 232"/>
                <a:gd name="T3" fmla="*/ 94 h 441"/>
                <a:gd name="T4" fmla="*/ 30 w 232"/>
                <a:gd name="T5" fmla="*/ 365 h 441"/>
                <a:gd name="T6" fmla="*/ 210 w 232"/>
                <a:gd name="T7" fmla="*/ 349 h 441"/>
                <a:gd name="T8" fmla="*/ 198 w 232"/>
                <a:gd name="T9" fmla="*/ 215 h 441"/>
                <a:gd name="T10" fmla="*/ 211 w 232"/>
                <a:gd name="T11" fmla="*/ 3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441">
                  <a:moveTo>
                    <a:pt x="211" y="30"/>
                  </a:moveTo>
                  <a:cubicBezTo>
                    <a:pt x="153" y="5"/>
                    <a:pt x="35" y="0"/>
                    <a:pt x="11" y="94"/>
                  </a:cubicBezTo>
                  <a:cubicBezTo>
                    <a:pt x="6" y="114"/>
                    <a:pt x="0" y="344"/>
                    <a:pt x="30" y="365"/>
                  </a:cubicBezTo>
                  <a:cubicBezTo>
                    <a:pt x="138" y="441"/>
                    <a:pt x="163" y="368"/>
                    <a:pt x="210" y="349"/>
                  </a:cubicBezTo>
                  <a:cubicBezTo>
                    <a:pt x="232" y="340"/>
                    <a:pt x="199" y="250"/>
                    <a:pt x="198" y="215"/>
                  </a:cubicBezTo>
                  <a:cubicBezTo>
                    <a:pt x="196" y="180"/>
                    <a:pt x="211" y="30"/>
                    <a:pt x="211" y="30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31"/>
            <p:cNvSpPr>
              <a:spLocks/>
            </p:cNvSpPr>
            <p:nvPr/>
          </p:nvSpPr>
          <p:spPr bwMode="auto">
            <a:xfrm>
              <a:off x="3014663" y="5530850"/>
              <a:ext cx="635000" cy="1608138"/>
            </a:xfrm>
            <a:custGeom>
              <a:avLst/>
              <a:gdLst>
                <a:gd name="T0" fmla="*/ 150 w 150"/>
                <a:gd name="T1" fmla="*/ 228 h 379"/>
                <a:gd name="T2" fmla="*/ 135 w 150"/>
                <a:gd name="T3" fmla="*/ 150 h 379"/>
                <a:gd name="T4" fmla="*/ 143 w 150"/>
                <a:gd name="T5" fmla="*/ 19 h 379"/>
                <a:gd name="T6" fmla="*/ 31 w 150"/>
                <a:gd name="T7" fmla="*/ 8 h 379"/>
                <a:gd name="T8" fmla="*/ 4 w 150"/>
                <a:gd name="T9" fmla="*/ 116 h 379"/>
                <a:gd name="T10" fmla="*/ 118 w 150"/>
                <a:gd name="T11" fmla="*/ 302 h 379"/>
                <a:gd name="T12" fmla="*/ 150 w 150"/>
                <a:gd name="T13" fmla="*/ 22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79">
                  <a:moveTo>
                    <a:pt x="150" y="228"/>
                  </a:moveTo>
                  <a:cubicBezTo>
                    <a:pt x="144" y="200"/>
                    <a:pt x="135" y="168"/>
                    <a:pt x="135" y="150"/>
                  </a:cubicBezTo>
                  <a:cubicBezTo>
                    <a:pt x="134" y="129"/>
                    <a:pt x="139" y="66"/>
                    <a:pt x="143" y="19"/>
                  </a:cubicBezTo>
                  <a:cubicBezTo>
                    <a:pt x="97" y="5"/>
                    <a:pt x="39" y="0"/>
                    <a:pt x="31" y="8"/>
                  </a:cubicBezTo>
                  <a:cubicBezTo>
                    <a:pt x="16" y="21"/>
                    <a:pt x="8" y="86"/>
                    <a:pt x="4" y="116"/>
                  </a:cubicBezTo>
                  <a:cubicBezTo>
                    <a:pt x="0" y="149"/>
                    <a:pt x="7" y="379"/>
                    <a:pt x="118" y="302"/>
                  </a:cubicBezTo>
                  <a:cubicBezTo>
                    <a:pt x="118" y="302"/>
                    <a:pt x="133" y="270"/>
                    <a:pt x="150" y="228"/>
                  </a:cubicBezTo>
                  <a:close/>
                </a:path>
              </a:pathLst>
            </a:custGeom>
            <a:solidFill>
              <a:srgbClr val="715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32"/>
            <p:cNvSpPr>
              <a:spLocks/>
            </p:cNvSpPr>
            <p:nvPr/>
          </p:nvSpPr>
          <p:spPr bwMode="auto">
            <a:xfrm>
              <a:off x="2657475" y="5175250"/>
              <a:ext cx="1243012" cy="958850"/>
            </a:xfrm>
            <a:custGeom>
              <a:avLst/>
              <a:gdLst>
                <a:gd name="T0" fmla="*/ 207 w 293"/>
                <a:gd name="T1" fmla="*/ 91 h 226"/>
                <a:gd name="T2" fmla="*/ 82 w 293"/>
                <a:gd name="T3" fmla="*/ 112 h 226"/>
                <a:gd name="T4" fmla="*/ 28 w 293"/>
                <a:gd name="T5" fmla="*/ 215 h 226"/>
                <a:gd name="T6" fmla="*/ 69 w 293"/>
                <a:gd name="T7" fmla="*/ 38 h 226"/>
                <a:gd name="T8" fmla="*/ 272 w 293"/>
                <a:gd name="T9" fmla="*/ 49 h 226"/>
                <a:gd name="T10" fmla="*/ 207 w 293"/>
                <a:gd name="T11" fmla="*/ 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26">
                  <a:moveTo>
                    <a:pt x="207" y="91"/>
                  </a:moveTo>
                  <a:cubicBezTo>
                    <a:pt x="186" y="92"/>
                    <a:pt x="124" y="80"/>
                    <a:pt x="82" y="112"/>
                  </a:cubicBezTo>
                  <a:cubicBezTo>
                    <a:pt x="40" y="144"/>
                    <a:pt x="49" y="204"/>
                    <a:pt x="28" y="215"/>
                  </a:cubicBezTo>
                  <a:cubicBezTo>
                    <a:pt x="7" y="226"/>
                    <a:pt x="0" y="77"/>
                    <a:pt x="69" y="38"/>
                  </a:cubicBezTo>
                  <a:cubicBezTo>
                    <a:pt x="136" y="0"/>
                    <a:pt x="250" y="29"/>
                    <a:pt x="272" y="49"/>
                  </a:cubicBezTo>
                  <a:cubicBezTo>
                    <a:pt x="293" y="70"/>
                    <a:pt x="207" y="91"/>
                    <a:pt x="207" y="91"/>
                  </a:cubicBezTo>
                  <a:close/>
                </a:path>
              </a:pathLst>
            </a:custGeom>
            <a:solidFill>
              <a:srgbClr val="725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33"/>
            <p:cNvSpPr>
              <a:spLocks/>
            </p:cNvSpPr>
            <p:nvPr/>
          </p:nvSpPr>
          <p:spPr bwMode="auto">
            <a:xfrm>
              <a:off x="3027363" y="7261225"/>
              <a:ext cx="749300" cy="1263650"/>
            </a:xfrm>
            <a:custGeom>
              <a:avLst/>
              <a:gdLst>
                <a:gd name="T0" fmla="*/ 177 w 177"/>
                <a:gd name="T1" fmla="*/ 14 h 298"/>
                <a:gd name="T2" fmla="*/ 43 w 177"/>
                <a:gd name="T3" fmla="*/ 298 h 298"/>
                <a:gd name="T4" fmla="*/ 2 w 177"/>
                <a:gd name="T5" fmla="*/ 277 h 298"/>
                <a:gd name="T6" fmla="*/ 98 w 177"/>
                <a:gd name="T7" fmla="*/ 0 h 298"/>
                <a:gd name="T8" fmla="*/ 177 w 177"/>
                <a:gd name="T9" fmla="*/ 1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98">
                  <a:moveTo>
                    <a:pt x="177" y="14"/>
                  </a:moveTo>
                  <a:cubicBezTo>
                    <a:pt x="132" y="110"/>
                    <a:pt x="101" y="201"/>
                    <a:pt x="43" y="298"/>
                  </a:cubicBezTo>
                  <a:cubicBezTo>
                    <a:pt x="43" y="298"/>
                    <a:pt x="0" y="288"/>
                    <a:pt x="2" y="277"/>
                  </a:cubicBezTo>
                  <a:cubicBezTo>
                    <a:pt x="29" y="168"/>
                    <a:pt x="63" y="102"/>
                    <a:pt x="98" y="0"/>
                  </a:cubicBezTo>
                  <a:lnTo>
                    <a:pt x="177" y="1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34"/>
            <p:cNvSpPr>
              <a:spLocks/>
            </p:cNvSpPr>
            <p:nvPr/>
          </p:nvSpPr>
          <p:spPr bwMode="auto">
            <a:xfrm>
              <a:off x="3068638" y="7740650"/>
              <a:ext cx="258762" cy="609600"/>
            </a:xfrm>
            <a:custGeom>
              <a:avLst/>
              <a:gdLst>
                <a:gd name="T0" fmla="*/ 0 w 61"/>
                <a:gd name="T1" fmla="*/ 135 h 144"/>
                <a:gd name="T2" fmla="*/ 46 w 61"/>
                <a:gd name="T3" fmla="*/ 0 h 144"/>
                <a:gd name="T4" fmla="*/ 61 w 61"/>
                <a:gd name="T5" fmla="*/ 9 h 144"/>
                <a:gd name="T6" fmla="*/ 20 w 61"/>
                <a:gd name="T7" fmla="*/ 144 h 144"/>
                <a:gd name="T8" fmla="*/ 0 w 61"/>
                <a:gd name="T9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4">
                  <a:moveTo>
                    <a:pt x="0" y="135"/>
                  </a:moveTo>
                  <a:cubicBezTo>
                    <a:pt x="14" y="85"/>
                    <a:pt x="30" y="43"/>
                    <a:pt x="46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6" y="24"/>
                    <a:pt x="20" y="144"/>
                    <a:pt x="20" y="144"/>
                  </a:cubicBezTo>
                  <a:cubicBezTo>
                    <a:pt x="20" y="144"/>
                    <a:pt x="11" y="140"/>
                    <a:pt x="0" y="13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35"/>
            <p:cNvSpPr>
              <a:spLocks/>
            </p:cNvSpPr>
            <p:nvPr/>
          </p:nvSpPr>
          <p:spPr bwMode="auto">
            <a:xfrm>
              <a:off x="4264025" y="7010400"/>
              <a:ext cx="919162" cy="1149350"/>
            </a:xfrm>
            <a:custGeom>
              <a:avLst/>
              <a:gdLst>
                <a:gd name="T0" fmla="*/ 0 w 217"/>
                <a:gd name="T1" fmla="*/ 43 h 271"/>
                <a:gd name="T2" fmla="*/ 176 w 217"/>
                <a:gd name="T3" fmla="*/ 271 h 271"/>
                <a:gd name="T4" fmla="*/ 217 w 217"/>
                <a:gd name="T5" fmla="*/ 247 h 271"/>
                <a:gd name="T6" fmla="*/ 138 w 217"/>
                <a:gd name="T7" fmla="*/ 100 h 271"/>
                <a:gd name="T8" fmla="*/ 32 w 217"/>
                <a:gd name="T9" fmla="*/ 6 h 271"/>
                <a:gd name="T10" fmla="*/ 0 w 217"/>
                <a:gd name="T11" fmla="*/ 4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71">
                  <a:moveTo>
                    <a:pt x="0" y="43"/>
                  </a:moveTo>
                  <a:cubicBezTo>
                    <a:pt x="30" y="70"/>
                    <a:pt x="117" y="208"/>
                    <a:pt x="176" y="271"/>
                  </a:cubicBezTo>
                  <a:cubicBezTo>
                    <a:pt x="217" y="247"/>
                    <a:pt x="217" y="247"/>
                    <a:pt x="217" y="247"/>
                  </a:cubicBezTo>
                  <a:cubicBezTo>
                    <a:pt x="217" y="247"/>
                    <a:pt x="142" y="108"/>
                    <a:pt x="138" y="100"/>
                  </a:cubicBezTo>
                  <a:cubicBezTo>
                    <a:pt x="133" y="91"/>
                    <a:pt x="44" y="0"/>
                    <a:pt x="32" y="6"/>
                  </a:cubicBezTo>
                  <a:cubicBezTo>
                    <a:pt x="20" y="11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6"/>
            <p:cNvSpPr>
              <a:spLocks/>
            </p:cNvSpPr>
            <p:nvPr/>
          </p:nvSpPr>
          <p:spPr bwMode="auto">
            <a:xfrm>
              <a:off x="4424363" y="7375525"/>
              <a:ext cx="636587" cy="784225"/>
            </a:xfrm>
            <a:custGeom>
              <a:avLst/>
              <a:gdLst>
                <a:gd name="T0" fmla="*/ 0 w 150"/>
                <a:gd name="T1" fmla="*/ 3 h 185"/>
                <a:gd name="T2" fmla="*/ 138 w 150"/>
                <a:gd name="T3" fmla="*/ 185 h 185"/>
                <a:gd name="T4" fmla="*/ 150 w 150"/>
                <a:gd name="T5" fmla="*/ 178 h 185"/>
                <a:gd name="T6" fmla="*/ 30 w 150"/>
                <a:gd name="T7" fmla="*/ 0 h 185"/>
                <a:gd name="T8" fmla="*/ 0 w 150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85">
                  <a:moveTo>
                    <a:pt x="0" y="3"/>
                  </a:moveTo>
                  <a:cubicBezTo>
                    <a:pt x="39" y="57"/>
                    <a:pt x="96" y="140"/>
                    <a:pt x="138" y="185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11" y="119"/>
                    <a:pt x="33" y="5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37"/>
            <p:cNvSpPr>
              <a:spLocks/>
            </p:cNvSpPr>
            <p:nvPr/>
          </p:nvSpPr>
          <p:spPr bwMode="auto">
            <a:xfrm>
              <a:off x="3022600" y="6624638"/>
              <a:ext cx="1847850" cy="1382713"/>
            </a:xfrm>
            <a:custGeom>
              <a:avLst/>
              <a:gdLst>
                <a:gd name="T0" fmla="*/ 86 w 436"/>
                <a:gd name="T1" fmla="*/ 0 h 326"/>
                <a:gd name="T2" fmla="*/ 0 w 436"/>
                <a:gd name="T3" fmla="*/ 245 h 326"/>
                <a:gd name="T4" fmla="*/ 154 w 436"/>
                <a:gd name="T5" fmla="*/ 301 h 326"/>
                <a:gd name="T6" fmla="*/ 216 w 436"/>
                <a:gd name="T7" fmla="*/ 154 h 326"/>
                <a:gd name="T8" fmla="*/ 326 w 436"/>
                <a:gd name="T9" fmla="*/ 270 h 326"/>
                <a:gd name="T10" fmla="*/ 436 w 436"/>
                <a:gd name="T11" fmla="*/ 179 h 326"/>
                <a:gd name="T12" fmla="*/ 284 w 436"/>
                <a:gd name="T13" fmla="*/ 11 h 326"/>
                <a:gd name="T14" fmla="*/ 86 w 436"/>
                <a:gd name="T1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326">
                  <a:moveTo>
                    <a:pt x="86" y="0"/>
                  </a:moveTo>
                  <a:cubicBezTo>
                    <a:pt x="63" y="74"/>
                    <a:pt x="32" y="191"/>
                    <a:pt x="0" y="245"/>
                  </a:cubicBezTo>
                  <a:cubicBezTo>
                    <a:pt x="35" y="320"/>
                    <a:pt x="135" y="326"/>
                    <a:pt x="154" y="301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315" y="268"/>
                    <a:pt x="326" y="270"/>
                  </a:cubicBezTo>
                  <a:cubicBezTo>
                    <a:pt x="338" y="271"/>
                    <a:pt x="432" y="184"/>
                    <a:pt x="436" y="179"/>
                  </a:cubicBezTo>
                  <a:cubicBezTo>
                    <a:pt x="284" y="11"/>
                    <a:pt x="284" y="11"/>
                    <a:pt x="284" y="11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38"/>
            <p:cNvSpPr>
              <a:spLocks/>
            </p:cNvSpPr>
            <p:nvPr/>
          </p:nvSpPr>
          <p:spPr bwMode="auto">
            <a:xfrm>
              <a:off x="3022600" y="6832600"/>
              <a:ext cx="1304925" cy="1174750"/>
            </a:xfrm>
            <a:custGeom>
              <a:avLst/>
              <a:gdLst>
                <a:gd name="T0" fmla="*/ 71 w 308"/>
                <a:gd name="T1" fmla="*/ 1 h 277"/>
                <a:gd name="T2" fmla="*/ 0 w 308"/>
                <a:gd name="T3" fmla="*/ 196 h 277"/>
                <a:gd name="T4" fmla="*/ 154 w 308"/>
                <a:gd name="T5" fmla="*/ 252 h 277"/>
                <a:gd name="T6" fmla="*/ 81 w 308"/>
                <a:gd name="T7" fmla="*/ 230 h 277"/>
                <a:gd name="T8" fmla="*/ 32 w 308"/>
                <a:gd name="T9" fmla="*/ 204 h 277"/>
                <a:gd name="T10" fmla="*/ 79 w 308"/>
                <a:gd name="T11" fmla="*/ 107 h 277"/>
                <a:gd name="T12" fmla="*/ 102 w 308"/>
                <a:gd name="T13" fmla="*/ 30 h 277"/>
                <a:gd name="T14" fmla="*/ 195 w 308"/>
                <a:gd name="T15" fmla="*/ 37 h 277"/>
                <a:gd name="T16" fmla="*/ 306 w 308"/>
                <a:gd name="T17" fmla="*/ 4 h 277"/>
                <a:gd name="T18" fmla="*/ 71 w 30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277">
                  <a:moveTo>
                    <a:pt x="71" y="1"/>
                  </a:moveTo>
                  <a:cubicBezTo>
                    <a:pt x="50" y="70"/>
                    <a:pt x="25" y="153"/>
                    <a:pt x="0" y="196"/>
                  </a:cubicBezTo>
                  <a:cubicBezTo>
                    <a:pt x="35" y="271"/>
                    <a:pt x="135" y="277"/>
                    <a:pt x="154" y="252"/>
                  </a:cubicBezTo>
                  <a:cubicBezTo>
                    <a:pt x="154" y="252"/>
                    <a:pt x="119" y="241"/>
                    <a:pt x="81" y="230"/>
                  </a:cubicBezTo>
                  <a:cubicBezTo>
                    <a:pt x="44" y="218"/>
                    <a:pt x="32" y="204"/>
                    <a:pt x="32" y="204"/>
                  </a:cubicBezTo>
                  <a:cubicBezTo>
                    <a:pt x="32" y="204"/>
                    <a:pt x="61" y="175"/>
                    <a:pt x="79" y="107"/>
                  </a:cubicBezTo>
                  <a:cubicBezTo>
                    <a:pt x="97" y="40"/>
                    <a:pt x="102" y="30"/>
                    <a:pt x="102" y="30"/>
                  </a:cubicBezTo>
                  <a:cubicBezTo>
                    <a:pt x="102" y="30"/>
                    <a:pt x="154" y="44"/>
                    <a:pt x="195" y="37"/>
                  </a:cubicBezTo>
                  <a:cubicBezTo>
                    <a:pt x="237" y="31"/>
                    <a:pt x="305" y="0"/>
                    <a:pt x="306" y="4"/>
                  </a:cubicBezTo>
                  <a:cubicBezTo>
                    <a:pt x="308" y="8"/>
                    <a:pt x="90" y="7"/>
                    <a:pt x="71" y="1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39"/>
            <p:cNvSpPr>
              <a:spLocks/>
            </p:cNvSpPr>
            <p:nvPr/>
          </p:nvSpPr>
          <p:spPr bwMode="auto">
            <a:xfrm>
              <a:off x="3938588" y="7126288"/>
              <a:ext cx="922337" cy="647700"/>
            </a:xfrm>
            <a:custGeom>
              <a:avLst/>
              <a:gdLst>
                <a:gd name="T0" fmla="*/ 0 w 218"/>
                <a:gd name="T1" fmla="*/ 36 h 153"/>
                <a:gd name="T2" fmla="*/ 110 w 218"/>
                <a:gd name="T3" fmla="*/ 152 h 153"/>
                <a:gd name="T4" fmla="*/ 218 w 218"/>
                <a:gd name="T5" fmla="*/ 63 h 153"/>
                <a:gd name="T6" fmla="*/ 150 w 218"/>
                <a:gd name="T7" fmla="*/ 98 h 153"/>
                <a:gd name="T8" fmla="*/ 116 w 218"/>
                <a:gd name="T9" fmla="*/ 124 h 153"/>
                <a:gd name="T10" fmla="*/ 8 w 218"/>
                <a:gd name="T11" fmla="*/ 0 h 153"/>
                <a:gd name="T12" fmla="*/ 0 w 218"/>
                <a:gd name="T13" fmla="*/ 3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53">
                  <a:moveTo>
                    <a:pt x="0" y="36"/>
                  </a:moveTo>
                  <a:cubicBezTo>
                    <a:pt x="0" y="36"/>
                    <a:pt x="99" y="150"/>
                    <a:pt x="110" y="152"/>
                  </a:cubicBezTo>
                  <a:cubicBezTo>
                    <a:pt x="121" y="153"/>
                    <a:pt x="204" y="77"/>
                    <a:pt x="218" y="63"/>
                  </a:cubicBezTo>
                  <a:cubicBezTo>
                    <a:pt x="194" y="73"/>
                    <a:pt x="163" y="89"/>
                    <a:pt x="150" y="98"/>
                  </a:cubicBezTo>
                  <a:cubicBezTo>
                    <a:pt x="127" y="114"/>
                    <a:pt x="116" y="124"/>
                    <a:pt x="116" y="12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40"/>
            <p:cNvSpPr>
              <a:spLocks/>
            </p:cNvSpPr>
            <p:nvPr/>
          </p:nvSpPr>
          <p:spPr bwMode="auto">
            <a:xfrm>
              <a:off x="3963988" y="5408613"/>
              <a:ext cx="576262" cy="1123950"/>
            </a:xfrm>
            <a:custGeom>
              <a:avLst/>
              <a:gdLst>
                <a:gd name="T0" fmla="*/ 0 w 136"/>
                <a:gd name="T1" fmla="*/ 6 h 265"/>
                <a:gd name="T2" fmla="*/ 41 w 136"/>
                <a:gd name="T3" fmla="*/ 15 h 265"/>
                <a:gd name="T4" fmla="*/ 133 w 136"/>
                <a:gd name="T5" fmla="*/ 240 h 265"/>
                <a:gd name="T6" fmla="*/ 80 w 136"/>
                <a:gd name="T7" fmla="*/ 255 h 265"/>
                <a:gd name="T8" fmla="*/ 0 w 136"/>
                <a:gd name="T9" fmla="*/ 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65">
                  <a:moveTo>
                    <a:pt x="0" y="6"/>
                  </a:moveTo>
                  <a:cubicBezTo>
                    <a:pt x="0" y="6"/>
                    <a:pt x="21" y="0"/>
                    <a:pt x="41" y="15"/>
                  </a:cubicBezTo>
                  <a:cubicBezTo>
                    <a:pt x="60" y="31"/>
                    <a:pt x="136" y="236"/>
                    <a:pt x="133" y="240"/>
                  </a:cubicBezTo>
                  <a:cubicBezTo>
                    <a:pt x="130" y="244"/>
                    <a:pt x="93" y="265"/>
                    <a:pt x="80" y="255"/>
                  </a:cubicBezTo>
                  <a:cubicBezTo>
                    <a:pt x="67" y="244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41"/>
            <p:cNvSpPr>
              <a:spLocks/>
            </p:cNvSpPr>
            <p:nvPr/>
          </p:nvSpPr>
          <p:spPr bwMode="auto">
            <a:xfrm>
              <a:off x="4192588" y="6223000"/>
              <a:ext cx="812800" cy="325438"/>
            </a:xfrm>
            <a:custGeom>
              <a:avLst/>
              <a:gdLst>
                <a:gd name="T0" fmla="*/ 192 w 192"/>
                <a:gd name="T1" fmla="*/ 34 h 77"/>
                <a:gd name="T2" fmla="*/ 32 w 192"/>
                <a:gd name="T3" fmla="*/ 73 h 77"/>
                <a:gd name="T4" fmla="*/ 7 w 192"/>
                <a:gd name="T5" fmla="*/ 9 h 77"/>
                <a:gd name="T6" fmla="*/ 161 w 192"/>
                <a:gd name="T7" fmla="*/ 0 h 77"/>
                <a:gd name="T8" fmla="*/ 192 w 192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7">
                  <a:moveTo>
                    <a:pt x="192" y="34"/>
                  </a:moveTo>
                  <a:cubicBezTo>
                    <a:pt x="165" y="44"/>
                    <a:pt x="42" y="77"/>
                    <a:pt x="32" y="73"/>
                  </a:cubicBezTo>
                  <a:cubicBezTo>
                    <a:pt x="21" y="68"/>
                    <a:pt x="0" y="9"/>
                    <a:pt x="7" y="9"/>
                  </a:cubicBezTo>
                  <a:cubicBezTo>
                    <a:pt x="14" y="10"/>
                    <a:pt x="161" y="0"/>
                    <a:pt x="161" y="0"/>
                  </a:cubicBezTo>
                  <a:lnTo>
                    <a:pt x="192" y="3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42"/>
            <p:cNvSpPr>
              <a:spLocks noEditPoints="1"/>
            </p:cNvSpPr>
            <p:nvPr/>
          </p:nvSpPr>
          <p:spPr bwMode="auto">
            <a:xfrm>
              <a:off x="4230688" y="6307138"/>
              <a:ext cx="563562" cy="85725"/>
            </a:xfrm>
            <a:custGeom>
              <a:avLst/>
              <a:gdLst>
                <a:gd name="T0" fmla="*/ 12 w 133"/>
                <a:gd name="T1" fmla="*/ 6 h 20"/>
                <a:gd name="T2" fmla="*/ 14 w 133"/>
                <a:gd name="T3" fmla="*/ 20 h 20"/>
                <a:gd name="T4" fmla="*/ 12 w 133"/>
                <a:gd name="T5" fmla="*/ 6 h 20"/>
                <a:gd name="T6" fmla="*/ 12 w 133"/>
                <a:gd name="T7" fmla="*/ 6 h 20"/>
                <a:gd name="T8" fmla="*/ 1 w 133"/>
                <a:gd name="T9" fmla="*/ 5 h 20"/>
                <a:gd name="T10" fmla="*/ 0 w 133"/>
                <a:gd name="T11" fmla="*/ 5 h 20"/>
                <a:gd name="T12" fmla="*/ 6 w 133"/>
                <a:gd name="T13" fmla="*/ 19 h 20"/>
                <a:gd name="T14" fmla="*/ 14 w 133"/>
                <a:gd name="T15" fmla="*/ 20 h 20"/>
                <a:gd name="T16" fmla="*/ 67 w 133"/>
                <a:gd name="T17" fmla="*/ 19 h 20"/>
                <a:gd name="T18" fmla="*/ 96 w 133"/>
                <a:gd name="T19" fmla="*/ 16 h 20"/>
                <a:gd name="T20" fmla="*/ 133 w 133"/>
                <a:gd name="T21" fmla="*/ 11 h 20"/>
                <a:gd name="T22" fmla="*/ 132 w 133"/>
                <a:gd name="T23" fmla="*/ 0 h 20"/>
                <a:gd name="T24" fmla="*/ 65 w 133"/>
                <a:gd name="T25" fmla="*/ 11 h 20"/>
                <a:gd name="T26" fmla="*/ 65 w 133"/>
                <a:gd name="T27" fmla="*/ 10 h 20"/>
                <a:gd name="T28" fmla="*/ 12 w 133"/>
                <a:gd name="T2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0">
                  <a:moveTo>
                    <a:pt x="12" y="6"/>
                  </a:moveTo>
                  <a:cubicBezTo>
                    <a:pt x="13" y="11"/>
                    <a:pt x="13" y="15"/>
                    <a:pt x="14" y="20"/>
                  </a:cubicBezTo>
                  <a:cubicBezTo>
                    <a:pt x="13" y="15"/>
                    <a:pt x="13" y="11"/>
                    <a:pt x="12" y="6"/>
                  </a:cubicBezTo>
                  <a:close/>
                  <a:moveTo>
                    <a:pt x="12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1"/>
                    <a:pt x="4" y="18"/>
                    <a:pt x="6" y="19"/>
                  </a:cubicBezTo>
                  <a:cubicBezTo>
                    <a:pt x="7" y="19"/>
                    <a:pt x="10" y="19"/>
                    <a:pt x="14" y="20"/>
                  </a:cubicBezTo>
                  <a:cubicBezTo>
                    <a:pt x="26" y="20"/>
                    <a:pt x="49" y="19"/>
                    <a:pt x="67" y="19"/>
                  </a:cubicBezTo>
                  <a:cubicBezTo>
                    <a:pt x="80" y="18"/>
                    <a:pt x="91" y="17"/>
                    <a:pt x="96" y="16"/>
                  </a:cubicBezTo>
                  <a:cubicBezTo>
                    <a:pt x="105" y="15"/>
                    <a:pt x="121" y="13"/>
                    <a:pt x="133" y="11"/>
                  </a:cubicBezTo>
                  <a:cubicBezTo>
                    <a:pt x="126" y="4"/>
                    <a:pt x="132" y="0"/>
                    <a:pt x="132" y="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43"/>
            <p:cNvSpPr>
              <a:spLocks/>
            </p:cNvSpPr>
            <p:nvPr/>
          </p:nvSpPr>
          <p:spPr bwMode="auto">
            <a:xfrm>
              <a:off x="3827463" y="5365750"/>
              <a:ext cx="619125" cy="839788"/>
            </a:xfrm>
            <a:custGeom>
              <a:avLst/>
              <a:gdLst>
                <a:gd name="T0" fmla="*/ 0 w 146"/>
                <a:gd name="T1" fmla="*/ 47 h 198"/>
                <a:gd name="T2" fmla="*/ 10 w 146"/>
                <a:gd name="T3" fmla="*/ 19 h 198"/>
                <a:gd name="T4" fmla="*/ 32 w 146"/>
                <a:gd name="T5" fmla="*/ 8 h 198"/>
                <a:gd name="T6" fmla="*/ 146 w 146"/>
                <a:gd name="T7" fmla="*/ 163 h 198"/>
                <a:gd name="T8" fmla="*/ 89 w 146"/>
                <a:gd name="T9" fmla="*/ 194 h 198"/>
                <a:gd name="T10" fmla="*/ 77 w 146"/>
                <a:gd name="T11" fmla="*/ 198 h 198"/>
                <a:gd name="T12" fmla="*/ 0 w 146"/>
                <a:gd name="T13" fmla="*/ 4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98">
                  <a:moveTo>
                    <a:pt x="0" y="47"/>
                  </a:moveTo>
                  <a:cubicBezTo>
                    <a:pt x="0" y="40"/>
                    <a:pt x="4" y="23"/>
                    <a:pt x="10" y="19"/>
                  </a:cubicBezTo>
                  <a:cubicBezTo>
                    <a:pt x="16" y="15"/>
                    <a:pt x="16" y="10"/>
                    <a:pt x="32" y="8"/>
                  </a:cubicBezTo>
                  <a:cubicBezTo>
                    <a:pt x="99" y="0"/>
                    <a:pt x="125" y="112"/>
                    <a:pt x="146" y="163"/>
                  </a:cubicBezTo>
                  <a:cubicBezTo>
                    <a:pt x="146" y="163"/>
                    <a:pt x="98" y="190"/>
                    <a:pt x="89" y="194"/>
                  </a:cubicBezTo>
                  <a:cubicBezTo>
                    <a:pt x="80" y="198"/>
                    <a:pt x="77" y="198"/>
                    <a:pt x="77" y="198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A3C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44"/>
            <p:cNvSpPr>
              <a:spLocks/>
            </p:cNvSpPr>
            <p:nvPr/>
          </p:nvSpPr>
          <p:spPr bwMode="auto">
            <a:xfrm>
              <a:off x="3205163" y="5314950"/>
              <a:ext cx="1181100" cy="1717675"/>
            </a:xfrm>
            <a:custGeom>
              <a:avLst/>
              <a:gdLst>
                <a:gd name="T0" fmla="*/ 179 w 279"/>
                <a:gd name="T1" fmla="*/ 20 h 405"/>
                <a:gd name="T2" fmla="*/ 24 w 279"/>
                <a:gd name="T3" fmla="*/ 6 h 405"/>
                <a:gd name="T4" fmla="*/ 18 w 279"/>
                <a:gd name="T5" fmla="*/ 141 h 405"/>
                <a:gd name="T6" fmla="*/ 30 w 279"/>
                <a:gd name="T7" fmla="*/ 297 h 405"/>
                <a:gd name="T8" fmla="*/ 17 w 279"/>
                <a:gd name="T9" fmla="*/ 364 h 405"/>
                <a:gd name="T10" fmla="*/ 279 w 279"/>
                <a:gd name="T11" fmla="*/ 344 h 405"/>
                <a:gd name="T12" fmla="*/ 234 w 279"/>
                <a:gd name="T13" fmla="*/ 143 h 405"/>
                <a:gd name="T14" fmla="*/ 179 w 279"/>
                <a:gd name="T15" fmla="*/ 2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405">
                  <a:moveTo>
                    <a:pt x="179" y="20"/>
                  </a:moveTo>
                  <a:cubicBezTo>
                    <a:pt x="140" y="1"/>
                    <a:pt x="76" y="0"/>
                    <a:pt x="24" y="6"/>
                  </a:cubicBezTo>
                  <a:cubicBezTo>
                    <a:pt x="24" y="6"/>
                    <a:pt x="20" y="115"/>
                    <a:pt x="18" y="141"/>
                  </a:cubicBezTo>
                  <a:cubicBezTo>
                    <a:pt x="15" y="167"/>
                    <a:pt x="47" y="253"/>
                    <a:pt x="30" y="297"/>
                  </a:cubicBezTo>
                  <a:cubicBezTo>
                    <a:pt x="13" y="342"/>
                    <a:pt x="0" y="357"/>
                    <a:pt x="17" y="364"/>
                  </a:cubicBezTo>
                  <a:cubicBezTo>
                    <a:pt x="66" y="383"/>
                    <a:pt x="254" y="405"/>
                    <a:pt x="279" y="344"/>
                  </a:cubicBezTo>
                  <a:cubicBezTo>
                    <a:pt x="263" y="310"/>
                    <a:pt x="250" y="204"/>
                    <a:pt x="234" y="143"/>
                  </a:cubicBezTo>
                  <a:cubicBezTo>
                    <a:pt x="218" y="82"/>
                    <a:pt x="179" y="20"/>
                    <a:pt x="179" y="20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45"/>
            <p:cNvSpPr>
              <a:spLocks/>
            </p:cNvSpPr>
            <p:nvPr/>
          </p:nvSpPr>
          <p:spPr bwMode="auto">
            <a:xfrm>
              <a:off x="3233738" y="5819775"/>
              <a:ext cx="1152525" cy="1212850"/>
            </a:xfrm>
            <a:custGeom>
              <a:avLst/>
              <a:gdLst>
                <a:gd name="T0" fmla="*/ 2 w 272"/>
                <a:gd name="T1" fmla="*/ 229 h 286"/>
                <a:gd name="T2" fmla="*/ 10 w 272"/>
                <a:gd name="T3" fmla="*/ 245 h 286"/>
                <a:gd name="T4" fmla="*/ 272 w 272"/>
                <a:gd name="T5" fmla="*/ 225 h 286"/>
                <a:gd name="T6" fmla="*/ 237 w 272"/>
                <a:gd name="T7" fmla="*/ 71 h 286"/>
                <a:gd name="T8" fmla="*/ 207 w 272"/>
                <a:gd name="T9" fmla="*/ 2 h 286"/>
                <a:gd name="T10" fmla="*/ 73 w 272"/>
                <a:gd name="T11" fmla="*/ 79 h 286"/>
                <a:gd name="T12" fmla="*/ 60 w 272"/>
                <a:gd name="T13" fmla="*/ 149 h 286"/>
                <a:gd name="T14" fmla="*/ 115 w 272"/>
                <a:gd name="T15" fmla="*/ 123 h 286"/>
                <a:gd name="T16" fmla="*/ 220 w 272"/>
                <a:gd name="T17" fmla="*/ 139 h 286"/>
                <a:gd name="T18" fmla="*/ 233 w 272"/>
                <a:gd name="T19" fmla="*/ 216 h 286"/>
                <a:gd name="T20" fmla="*/ 93 w 272"/>
                <a:gd name="T21" fmla="*/ 239 h 286"/>
                <a:gd name="T22" fmla="*/ 2 w 272"/>
                <a:gd name="T23" fmla="*/ 22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2" h="286">
                  <a:moveTo>
                    <a:pt x="2" y="229"/>
                  </a:moveTo>
                  <a:cubicBezTo>
                    <a:pt x="0" y="237"/>
                    <a:pt x="2" y="242"/>
                    <a:pt x="10" y="245"/>
                  </a:cubicBezTo>
                  <a:cubicBezTo>
                    <a:pt x="59" y="264"/>
                    <a:pt x="247" y="286"/>
                    <a:pt x="272" y="225"/>
                  </a:cubicBezTo>
                  <a:cubicBezTo>
                    <a:pt x="260" y="198"/>
                    <a:pt x="249" y="129"/>
                    <a:pt x="237" y="71"/>
                  </a:cubicBezTo>
                  <a:cubicBezTo>
                    <a:pt x="224" y="32"/>
                    <a:pt x="212" y="0"/>
                    <a:pt x="207" y="2"/>
                  </a:cubicBezTo>
                  <a:cubicBezTo>
                    <a:pt x="162" y="18"/>
                    <a:pt x="150" y="54"/>
                    <a:pt x="73" y="79"/>
                  </a:cubicBezTo>
                  <a:cubicBezTo>
                    <a:pt x="73" y="79"/>
                    <a:pt x="42" y="153"/>
                    <a:pt x="60" y="149"/>
                  </a:cubicBezTo>
                  <a:cubicBezTo>
                    <a:pt x="79" y="144"/>
                    <a:pt x="110" y="123"/>
                    <a:pt x="115" y="123"/>
                  </a:cubicBezTo>
                  <a:cubicBezTo>
                    <a:pt x="119" y="123"/>
                    <a:pt x="220" y="139"/>
                    <a:pt x="220" y="139"/>
                  </a:cubicBezTo>
                  <a:cubicBezTo>
                    <a:pt x="220" y="139"/>
                    <a:pt x="241" y="209"/>
                    <a:pt x="233" y="216"/>
                  </a:cubicBezTo>
                  <a:cubicBezTo>
                    <a:pt x="225" y="223"/>
                    <a:pt x="127" y="245"/>
                    <a:pt x="93" y="239"/>
                  </a:cubicBezTo>
                  <a:cubicBezTo>
                    <a:pt x="59" y="233"/>
                    <a:pt x="2" y="234"/>
                    <a:pt x="2" y="229"/>
                  </a:cubicBezTo>
                  <a:close/>
                </a:path>
              </a:pathLst>
            </a:custGeom>
            <a:solidFill>
              <a:srgbClr val="40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46"/>
            <p:cNvSpPr>
              <a:spLocks/>
            </p:cNvSpPr>
            <p:nvPr/>
          </p:nvSpPr>
          <p:spPr bwMode="auto">
            <a:xfrm>
              <a:off x="3797300" y="5276850"/>
              <a:ext cx="576262" cy="882650"/>
            </a:xfrm>
            <a:custGeom>
              <a:avLst/>
              <a:gdLst>
                <a:gd name="T0" fmla="*/ 0 w 136"/>
                <a:gd name="T1" fmla="*/ 17 h 208"/>
                <a:gd name="T2" fmla="*/ 106 w 136"/>
                <a:gd name="T3" fmla="*/ 208 h 208"/>
                <a:gd name="T4" fmla="*/ 0 w 136"/>
                <a:gd name="T5" fmla="*/ 1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08">
                  <a:moveTo>
                    <a:pt x="0" y="17"/>
                  </a:moveTo>
                  <a:cubicBezTo>
                    <a:pt x="71" y="62"/>
                    <a:pt x="75" y="113"/>
                    <a:pt x="106" y="208"/>
                  </a:cubicBezTo>
                  <a:cubicBezTo>
                    <a:pt x="136" y="127"/>
                    <a:pt x="58" y="0"/>
                    <a:pt x="0" y="17"/>
                  </a:cubicBezTo>
                  <a:close/>
                </a:path>
              </a:pathLst>
            </a:custGeom>
            <a:solidFill>
              <a:srgbClr val="987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47"/>
            <p:cNvSpPr>
              <a:spLocks/>
            </p:cNvSpPr>
            <p:nvPr/>
          </p:nvSpPr>
          <p:spPr bwMode="auto">
            <a:xfrm>
              <a:off x="3797300" y="5340350"/>
              <a:ext cx="458787" cy="819150"/>
            </a:xfrm>
            <a:custGeom>
              <a:avLst/>
              <a:gdLst>
                <a:gd name="T0" fmla="*/ 17 w 108"/>
                <a:gd name="T1" fmla="*/ 0 h 193"/>
                <a:gd name="T2" fmla="*/ 17 w 108"/>
                <a:gd name="T3" fmla="*/ 0 h 193"/>
                <a:gd name="T4" fmla="*/ 17 w 108"/>
                <a:gd name="T5" fmla="*/ 0 h 193"/>
                <a:gd name="T6" fmla="*/ 17 w 108"/>
                <a:gd name="T7" fmla="*/ 0 h 193"/>
                <a:gd name="T8" fmla="*/ 16 w 108"/>
                <a:gd name="T9" fmla="*/ 0 h 193"/>
                <a:gd name="T10" fmla="*/ 9 w 108"/>
                <a:gd name="T11" fmla="*/ 0 h 193"/>
                <a:gd name="T12" fmla="*/ 0 w 108"/>
                <a:gd name="T13" fmla="*/ 2 h 193"/>
                <a:gd name="T14" fmla="*/ 106 w 108"/>
                <a:gd name="T15" fmla="*/ 193 h 193"/>
                <a:gd name="T16" fmla="*/ 100 w 108"/>
                <a:gd name="T17" fmla="*/ 134 h 193"/>
                <a:gd name="T18" fmla="*/ 46 w 108"/>
                <a:gd name="T19" fmla="*/ 25 h 193"/>
                <a:gd name="T20" fmla="*/ 17 w 108"/>
                <a:gd name="T2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93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5" y="0"/>
                    <a:pt x="2" y="0"/>
                    <a:pt x="0" y="2"/>
                  </a:cubicBezTo>
                  <a:cubicBezTo>
                    <a:pt x="71" y="47"/>
                    <a:pt x="75" y="98"/>
                    <a:pt x="106" y="193"/>
                  </a:cubicBezTo>
                  <a:cubicBezTo>
                    <a:pt x="106" y="193"/>
                    <a:pt x="108" y="167"/>
                    <a:pt x="100" y="134"/>
                  </a:cubicBezTo>
                  <a:cubicBezTo>
                    <a:pt x="93" y="101"/>
                    <a:pt x="57" y="37"/>
                    <a:pt x="46" y="25"/>
                  </a:cubicBezTo>
                  <a:cubicBezTo>
                    <a:pt x="34" y="13"/>
                    <a:pt x="20" y="1"/>
                    <a:pt x="17" y="0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48"/>
            <p:cNvSpPr>
              <a:spLocks/>
            </p:cNvSpPr>
            <p:nvPr/>
          </p:nvSpPr>
          <p:spPr bwMode="auto">
            <a:xfrm>
              <a:off x="3467100" y="5340350"/>
              <a:ext cx="461962" cy="238125"/>
            </a:xfrm>
            <a:custGeom>
              <a:avLst/>
              <a:gdLst>
                <a:gd name="T0" fmla="*/ 7 w 109"/>
                <a:gd name="T1" fmla="*/ 5 h 56"/>
                <a:gd name="T2" fmla="*/ 14 w 109"/>
                <a:gd name="T3" fmla="*/ 28 h 56"/>
                <a:gd name="T4" fmla="*/ 71 w 109"/>
                <a:gd name="T5" fmla="*/ 52 h 56"/>
                <a:gd name="T6" fmla="*/ 102 w 109"/>
                <a:gd name="T7" fmla="*/ 31 h 56"/>
                <a:gd name="T8" fmla="*/ 71 w 109"/>
                <a:gd name="T9" fmla="*/ 7 h 56"/>
                <a:gd name="T10" fmla="*/ 7 w 109"/>
                <a:gd name="T1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56">
                  <a:moveTo>
                    <a:pt x="7" y="5"/>
                  </a:moveTo>
                  <a:cubicBezTo>
                    <a:pt x="2" y="10"/>
                    <a:pt x="0" y="10"/>
                    <a:pt x="14" y="28"/>
                  </a:cubicBezTo>
                  <a:cubicBezTo>
                    <a:pt x="27" y="46"/>
                    <a:pt x="44" y="49"/>
                    <a:pt x="71" y="52"/>
                  </a:cubicBezTo>
                  <a:cubicBezTo>
                    <a:pt x="98" y="56"/>
                    <a:pt x="109" y="48"/>
                    <a:pt x="102" y="31"/>
                  </a:cubicBezTo>
                  <a:cubicBezTo>
                    <a:pt x="94" y="13"/>
                    <a:pt x="76" y="8"/>
                    <a:pt x="71" y="7"/>
                  </a:cubicBezTo>
                  <a:cubicBezTo>
                    <a:pt x="66" y="6"/>
                    <a:pt x="12" y="0"/>
                    <a:pt x="7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49"/>
            <p:cNvSpPr>
              <a:spLocks/>
            </p:cNvSpPr>
            <p:nvPr/>
          </p:nvSpPr>
          <p:spPr bwMode="auto">
            <a:xfrm>
              <a:off x="3111500" y="5272088"/>
              <a:ext cx="558800" cy="1454150"/>
            </a:xfrm>
            <a:custGeom>
              <a:avLst/>
              <a:gdLst>
                <a:gd name="T0" fmla="*/ 87 w 132"/>
                <a:gd name="T1" fmla="*/ 13 h 343"/>
                <a:gd name="T2" fmla="*/ 41 w 132"/>
                <a:gd name="T3" fmla="*/ 17 h 343"/>
                <a:gd name="T4" fmla="*/ 73 w 132"/>
                <a:gd name="T5" fmla="*/ 48 h 343"/>
                <a:gd name="T6" fmla="*/ 0 w 132"/>
                <a:gd name="T7" fmla="*/ 317 h 343"/>
                <a:gd name="T8" fmla="*/ 15 w 132"/>
                <a:gd name="T9" fmla="*/ 343 h 343"/>
                <a:gd name="T10" fmla="*/ 87 w 132"/>
                <a:gd name="T11" fmla="*/ 234 h 343"/>
                <a:gd name="T12" fmla="*/ 87 w 132"/>
                <a:gd name="T13" fmla="*/ 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43">
                  <a:moveTo>
                    <a:pt x="87" y="13"/>
                  </a:moveTo>
                  <a:cubicBezTo>
                    <a:pt x="63" y="0"/>
                    <a:pt x="41" y="17"/>
                    <a:pt x="41" y="17"/>
                  </a:cubicBezTo>
                  <a:cubicBezTo>
                    <a:pt x="41" y="17"/>
                    <a:pt x="68" y="17"/>
                    <a:pt x="73" y="48"/>
                  </a:cubicBezTo>
                  <a:cubicBezTo>
                    <a:pt x="92" y="172"/>
                    <a:pt x="38" y="242"/>
                    <a:pt x="0" y="317"/>
                  </a:cubicBezTo>
                  <a:cubicBezTo>
                    <a:pt x="15" y="343"/>
                    <a:pt x="15" y="343"/>
                    <a:pt x="15" y="343"/>
                  </a:cubicBezTo>
                  <a:cubicBezTo>
                    <a:pt x="15" y="343"/>
                    <a:pt x="58" y="275"/>
                    <a:pt x="87" y="234"/>
                  </a:cubicBezTo>
                  <a:cubicBezTo>
                    <a:pt x="132" y="170"/>
                    <a:pt x="127" y="79"/>
                    <a:pt x="87" y="13"/>
                  </a:cubicBezTo>
                  <a:close/>
                </a:path>
              </a:pathLst>
            </a:custGeom>
            <a:solidFill>
              <a:srgbClr val="987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50"/>
            <p:cNvSpPr>
              <a:spLocks/>
            </p:cNvSpPr>
            <p:nvPr/>
          </p:nvSpPr>
          <p:spPr bwMode="auto">
            <a:xfrm>
              <a:off x="3154363" y="5307013"/>
              <a:ext cx="515937" cy="1419225"/>
            </a:xfrm>
            <a:custGeom>
              <a:avLst/>
              <a:gdLst>
                <a:gd name="T0" fmla="*/ 77 w 122"/>
                <a:gd name="T1" fmla="*/ 5 h 335"/>
                <a:gd name="T2" fmla="*/ 54 w 122"/>
                <a:gd name="T3" fmla="*/ 0 h 335"/>
                <a:gd name="T4" fmla="*/ 91 w 122"/>
                <a:gd name="T5" fmla="*/ 84 h 335"/>
                <a:gd name="T6" fmla="*/ 72 w 122"/>
                <a:gd name="T7" fmla="*/ 196 h 335"/>
                <a:gd name="T8" fmla="*/ 0 w 122"/>
                <a:gd name="T9" fmla="*/ 326 h 335"/>
                <a:gd name="T10" fmla="*/ 5 w 122"/>
                <a:gd name="T11" fmla="*/ 335 h 335"/>
                <a:gd name="T12" fmla="*/ 77 w 122"/>
                <a:gd name="T13" fmla="*/ 226 h 335"/>
                <a:gd name="T14" fmla="*/ 77 w 122"/>
                <a:gd name="T15" fmla="*/ 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35">
                  <a:moveTo>
                    <a:pt x="77" y="5"/>
                  </a:moveTo>
                  <a:cubicBezTo>
                    <a:pt x="69" y="1"/>
                    <a:pt x="61" y="0"/>
                    <a:pt x="54" y="0"/>
                  </a:cubicBezTo>
                  <a:cubicBezTo>
                    <a:pt x="63" y="12"/>
                    <a:pt x="86" y="47"/>
                    <a:pt x="91" y="84"/>
                  </a:cubicBezTo>
                  <a:cubicBezTo>
                    <a:pt x="97" y="130"/>
                    <a:pt x="85" y="160"/>
                    <a:pt x="72" y="196"/>
                  </a:cubicBezTo>
                  <a:cubicBezTo>
                    <a:pt x="64" y="219"/>
                    <a:pt x="26" y="283"/>
                    <a:pt x="0" y="326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48" y="267"/>
                    <a:pt x="77" y="226"/>
                  </a:cubicBezTo>
                  <a:cubicBezTo>
                    <a:pt x="122" y="162"/>
                    <a:pt x="117" y="71"/>
                    <a:pt x="77" y="5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51"/>
            <p:cNvSpPr>
              <a:spLocks/>
            </p:cNvSpPr>
            <p:nvPr/>
          </p:nvSpPr>
          <p:spPr bwMode="auto">
            <a:xfrm>
              <a:off x="3505200" y="5149850"/>
              <a:ext cx="263525" cy="276225"/>
            </a:xfrm>
            <a:custGeom>
              <a:avLst/>
              <a:gdLst>
                <a:gd name="T0" fmla="*/ 8 w 62"/>
                <a:gd name="T1" fmla="*/ 0 h 65"/>
                <a:gd name="T2" fmla="*/ 0 w 62"/>
                <a:gd name="T3" fmla="*/ 51 h 65"/>
                <a:gd name="T4" fmla="*/ 41 w 62"/>
                <a:gd name="T5" fmla="*/ 64 h 65"/>
                <a:gd name="T6" fmla="*/ 62 w 62"/>
                <a:gd name="T7" fmla="*/ 56 h 65"/>
                <a:gd name="T8" fmla="*/ 58 w 62"/>
                <a:gd name="T9" fmla="*/ 2 h 65"/>
                <a:gd name="T10" fmla="*/ 8 w 6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5">
                  <a:moveTo>
                    <a:pt x="8" y="0"/>
                  </a:moveTo>
                  <a:cubicBezTo>
                    <a:pt x="7" y="19"/>
                    <a:pt x="2" y="32"/>
                    <a:pt x="0" y="51"/>
                  </a:cubicBezTo>
                  <a:cubicBezTo>
                    <a:pt x="0" y="58"/>
                    <a:pt x="28" y="65"/>
                    <a:pt x="41" y="64"/>
                  </a:cubicBezTo>
                  <a:cubicBezTo>
                    <a:pt x="58" y="64"/>
                    <a:pt x="62" y="56"/>
                    <a:pt x="62" y="56"/>
                  </a:cubicBezTo>
                  <a:cubicBezTo>
                    <a:pt x="58" y="2"/>
                    <a:pt x="58" y="2"/>
                    <a:pt x="58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52"/>
            <p:cNvSpPr>
              <a:spLocks/>
            </p:cNvSpPr>
            <p:nvPr/>
          </p:nvSpPr>
          <p:spPr bwMode="auto">
            <a:xfrm>
              <a:off x="2925763" y="3822700"/>
              <a:ext cx="1597025" cy="1535113"/>
            </a:xfrm>
            <a:custGeom>
              <a:avLst/>
              <a:gdLst>
                <a:gd name="T0" fmla="*/ 166 w 377"/>
                <a:gd name="T1" fmla="*/ 10 h 362"/>
                <a:gd name="T2" fmla="*/ 361 w 377"/>
                <a:gd name="T3" fmla="*/ 160 h 362"/>
                <a:gd name="T4" fmla="*/ 227 w 377"/>
                <a:gd name="T5" fmla="*/ 353 h 362"/>
                <a:gd name="T6" fmla="*/ 62 w 377"/>
                <a:gd name="T7" fmla="*/ 296 h 362"/>
                <a:gd name="T8" fmla="*/ 13 w 377"/>
                <a:gd name="T9" fmla="*/ 256 h 362"/>
                <a:gd name="T10" fmla="*/ 22 w 377"/>
                <a:gd name="T11" fmla="*/ 194 h 362"/>
                <a:gd name="T12" fmla="*/ 26 w 377"/>
                <a:gd name="T13" fmla="*/ 192 h 362"/>
                <a:gd name="T14" fmla="*/ 166 w 377"/>
                <a:gd name="T15" fmla="*/ 1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7" h="362">
                  <a:moveTo>
                    <a:pt x="166" y="10"/>
                  </a:moveTo>
                  <a:cubicBezTo>
                    <a:pt x="258" y="0"/>
                    <a:pt x="346" y="67"/>
                    <a:pt x="361" y="160"/>
                  </a:cubicBezTo>
                  <a:cubicBezTo>
                    <a:pt x="377" y="253"/>
                    <a:pt x="303" y="345"/>
                    <a:pt x="227" y="353"/>
                  </a:cubicBezTo>
                  <a:cubicBezTo>
                    <a:pt x="151" y="362"/>
                    <a:pt x="99" y="340"/>
                    <a:pt x="62" y="296"/>
                  </a:cubicBezTo>
                  <a:cubicBezTo>
                    <a:pt x="44" y="303"/>
                    <a:pt x="26" y="280"/>
                    <a:pt x="13" y="256"/>
                  </a:cubicBezTo>
                  <a:cubicBezTo>
                    <a:pt x="0" y="233"/>
                    <a:pt x="3" y="204"/>
                    <a:pt x="22" y="194"/>
                  </a:cubicBezTo>
                  <a:cubicBezTo>
                    <a:pt x="23" y="193"/>
                    <a:pt x="25" y="193"/>
                    <a:pt x="26" y="192"/>
                  </a:cubicBezTo>
                  <a:cubicBezTo>
                    <a:pt x="14" y="101"/>
                    <a:pt x="75" y="21"/>
                    <a:pt x="166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53"/>
            <p:cNvSpPr>
              <a:spLocks/>
            </p:cNvSpPr>
            <p:nvPr/>
          </p:nvSpPr>
          <p:spPr bwMode="auto">
            <a:xfrm>
              <a:off x="3251200" y="4619625"/>
              <a:ext cx="1058862" cy="403225"/>
            </a:xfrm>
            <a:custGeom>
              <a:avLst/>
              <a:gdLst>
                <a:gd name="T0" fmla="*/ 1 w 250"/>
                <a:gd name="T1" fmla="*/ 16 h 95"/>
                <a:gd name="T2" fmla="*/ 94 w 250"/>
                <a:gd name="T3" fmla="*/ 28 h 95"/>
                <a:gd name="T4" fmla="*/ 102 w 250"/>
                <a:gd name="T5" fmla="*/ 72 h 95"/>
                <a:gd name="T6" fmla="*/ 142 w 250"/>
                <a:gd name="T7" fmla="*/ 93 h 95"/>
                <a:gd name="T8" fmla="*/ 185 w 250"/>
                <a:gd name="T9" fmla="*/ 45 h 95"/>
                <a:gd name="T10" fmla="*/ 191 w 250"/>
                <a:gd name="T11" fmla="*/ 22 h 95"/>
                <a:gd name="T12" fmla="*/ 207 w 250"/>
                <a:gd name="T13" fmla="*/ 15 h 95"/>
                <a:gd name="T14" fmla="*/ 216 w 250"/>
                <a:gd name="T15" fmla="*/ 16 h 95"/>
                <a:gd name="T16" fmla="*/ 216 w 250"/>
                <a:gd name="T17" fmla="*/ 44 h 95"/>
                <a:gd name="T18" fmla="*/ 233 w 250"/>
                <a:gd name="T19" fmla="*/ 71 h 95"/>
                <a:gd name="T20" fmla="*/ 248 w 250"/>
                <a:gd name="T21" fmla="*/ 15 h 95"/>
                <a:gd name="T22" fmla="*/ 213 w 250"/>
                <a:gd name="T23" fmla="*/ 2 h 95"/>
                <a:gd name="T24" fmla="*/ 144 w 250"/>
                <a:gd name="T25" fmla="*/ 15 h 95"/>
                <a:gd name="T26" fmla="*/ 0 w 250"/>
                <a:gd name="T27" fmla="*/ 2 h 95"/>
                <a:gd name="T28" fmla="*/ 1 w 250"/>
                <a:gd name="T29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95">
                  <a:moveTo>
                    <a:pt x="1" y="16"/>
                  </a:move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57"/>
                    <a:pt x="102" y="72"/>
                  </a:cubicBezTo>
                  <a:cubicBezTo>
                    <a:pt x="109" y="87"/>
                    <a:pt x="122" y="90"/>
                    <a:pt x="142" y="93"/>
                  </a:cubicBezTo>
                  <a:cubicBezTo>
                    <a:pt x="162" y="95"/>
                    <a:pt x="181" y="55"/>
                    <a:pt x="185" y="45"/>
                  </a:cubicBezTo>
                  <a:cubicBezTo>
                    <a:pt x="188" y="34"/>
                    <a:pt x="191" y="22"/>
                    <a:pt x="191" y="22"/>
                  </a:cubicBezTo>
                  <a:cubicBezTo>
                    <a:pt x="191" y="22"/>
                    <a:pt x="199" y="17"/>
                    <a:pt x="207" y="15"/>
                  </a:cubicBezTo>
                  <a:cubicBezTo>
                    <a:pt x="215" y="12"/>
                    <a:pt x="216" y="16"/>
                    <a:pt x="216" y="16"/>
                  </a:cubicBezTo>
                  <a:cubicBezTo>
                    <a:pt x="216" y="16"/>
                    <a:pt x="214" y="30"/>
                    <a:pt x="216" y="44"/>
                  </a:cubicBezTo>
                  <a:cubicBezTo>
                    <a:pt x="218" y="59"/>
                    <a:pt x="231" y="71"/>
                    <a:pt x="233" y="71"/>
                  </a:cubicBezTo>
                  <a:cubicBezTo>
                    <a:pt x="236" y="71"/>
                    <a:pt x="247" y="21"/>
                    <a:pt x="248" y="15"/>
                  </a:cubicBezTo>
                  <a:cubicBezTo>
                    <a:pt x="250" y="8"/>
                    <a:pt x="234" y="4"/>
                    <a:pt x="213" y="2"/>
                  </a:cubicBezTo>
                  <a:cubicBezTo>
                    <a:pt x="192" y="0"/>
                    <a:pt x="147" y="16"/>
                    <a:pt x="144" y="15"/>
                  </a:cubicBezTo>
                  <a:cubicBezTo>
                    <a:pt x="141" y="14"/>
                    <a:pt x="0" y="2"/>
                    <a:pt x="0" y="2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54"/>
            <p:cNvSpPr>
              <a:spLocks/>
            </p:cNvSpPr>
            <p:nvPr/>
          </p:nvSpPr>
          <p:spPr bwMode="auto">
            <a:xfrm>
              <a:off x="3187700" y="5005388"/>
              <a:ext cx="1050925" cy="369888"/>
            </a:xfrm>
            <a:custGeom>
              <a:avLst/>
              <a:gdLst>
                <a:gd name="T0" fmla="*/ 248 w 248"/>
                <a:gd name="T1" fmla="*/ 31 h 87"/>
                <a:gd name="T2" fmla="*/ 165 w 248"/>
                <a:gd name="T3" fmla="*/ 74 h 87"/>
                <a:gd name="T4" fmla="*/ 0 w 248"/>
                <a:gd name="T5" fmla="*/ 17 h 87"/>
                <a:gd name="T6" fmla="*/ 15 w 248"/>
                <a:gd name="T7" fmla="*/ 0 h 87"/>
                <a:gd name="T8" fmla="*/ 248 w 248"/>
                <a:gd name="T9" fmla="*/ 3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87">
                  <a:moveTo>
                    <a:pt x="248" y="31"/>
                  </a:moveTo>
                  <a:cubicBezTo>
                    <a:pt x="225" y="55"/>
                    <a:pt x="195" y="71"/>
                    <a:pt x="165" y="74"/>
                  </a:cubicBezTo>
                  <a:cubicBezTo>
                    <a:pt x="89" y="83"/>
                    <a:pt x="37" y="61"/>
                    <a:pt x="0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4" y="73"/>
                    <a:pt x="166" y="87"/>
                    <a:pt x="248" y="31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55"/>
            <p:cNvSpPr>
              <a:spLocks/>
            </p:cNvSpPr>
            <p:nvPr/>
          </p:nvSpPr>
          <p:spPr bwMode="auto">
            <a:xfrm>
              <a:off x="2760663" y="3576638"/>
              <a:ext cx="1673225" cy="1339850"/>
            </a:xfrm>
            <a:custGeom>
              <a:avLst/>
              <a:gdLst>
                <a:gd name="T0" fmla="*/ 88 w 395"/>
                <a:gd name="T1" fmla="*/ 242 h 316"/>
                <a:gd name="T2" fmla="*/ 101 w 395"/>
                <a:gd name="T3" fmla="*/ 257 h 316"/>
                <a:gd name="T4" fmla="*/ 104 w 395"/>
                <a:gd name="T5" fmla="*/ 268 h 316"/>
                <a:gd name="T6" fmla="*/ 105 w 395"/>
                <a:gd name="T7" fmla="*/ 279 h 316"/>
                <a:gd name="T8" fmla="*/ 108 w 395"/>
                <a:gd name="T9" fmla="*/ 294 h 316"/>
                <a:gd name="T10" fmla="*/ 109 w 395"/>
                <a:gd name="T11" fmla="*/ 305 h 316"/>
                <a:gd name="T12" fmla="*/ 122 w 395"/>
                <a:gd name="T13" fmla="*/ 314 h 316"/>
                <a:gd name="T14" fmla="*/ 134 w 395"/>
                <a:gd name="T15" fmla="*/ 312 h 316"/>
                <a:gd name="T16" fmla="*/ 140 w 395"/>
                <a:gd name="T17" fmla="*/ 301 h 316"/>
                <a:gd name="T18" fmla="*/ 138 w 395"/>
                <a:gd name="T19" fmla="*/ 294 h 316"/>
                <a:gd name="T20" fmla="*/ 137 w 395"/>
                <a:gd name="T21" fmla="*/ 283 h 316"/>
                <a:gd name="T22" fmla="*/ 130 w 395"/>
                <a:gd name="T23" fmla="*/ 270 h 316"/>
                <a:gd name="T24" fmla="*/ 129 w 395"/>
                <a:gd name="T25" fmla="*/ 258 h 316"/>
                <a:gd name="T26" fmla="*/ 129 w 395"/>
                <a:gd name="T27" fmla="*/ 246 h 316"/>
                <a:gd name="T28" fmla="*/ 130 w 395"/>
                <a:gd name="T29" fmla="*/ 243 h 316"/>
                <a:gd name="T30" fmla="*/ 137 w 395"/>
                <a:gd name="T31" fmla="*/ 220 h 316"/>
                <a:gd name="T32" fmla="*/ 145 w 395"/>
                <a:gd name="T33" fmla="*/ 206 h 316"/>
                <a:gd name="T34" fmla="*/ 169 w 395"/>
                <a:gd name="T35" fmla="*/ 178 h 316"/>
                <a:gd name="T36" fmla="*/ 193 w 395"/>
                <a:gd name="T37" fmla="*/ 152 h 316"/>
                <a:gd name="T38" fmla="*/ 209 w 395"/>
                <a:gd name="T39" fmla="*/ 161 h 316"/>
                <a:gd name="T40" fmla="*/ 231 w 395"/>
                <a:gd name="T41" fmla="*/ 168 h 316"/>
                <a:gd name="T42" fmla="*/ 261 w 395"/>
                <a:gd name="T43" fmla="*/ 165 h 316"/>
                <a:gd name="T44" fmla="*/ 300 w 395"/>
                <a:gd name="T45" fmla="*/ 163 h 316"/>
                <a:gd name="T46" fmla="*/ 330 w 395"/>
                <a:gd name="T47" fmla="*/ 152 h 316"/>
                <a:gd name="T48" fmla="*/ 365 w 395"/>
                <a:gd name="T49" fmla="*/ 152 h 316"/>
                <a:gd name="T50" fmla="*/ 384 w 395"/>
                <a:gd name="T51" fmla="*/ 118 h 316"/>
                <a:gd name="T52" fmla="*/ 395 w 395"/>
                <a:gd name="T53" fmla="*/ 92 h 316"/>
                <a:gd name="T54" fmla="*/ 376 w 395"/>
                <a:gd name="T55" fmla="*/ 66 h 316"/>
                <a:gd name="T56" fmla="*/ 350 w 395"/>
                <a:gd name="T57" fmla="*/ 38 h 316"/>
                <a:gd name="T58" fmla="*/ 326 w 395"/>
                <a:gd name="T59" fmla="*/ 22 h 316"/>
                <a:gd name="T60" fmla="*/ 311 w 395"/>
                <a:gd name="T61" fmla="*/ 23 h 316"/>
                <a:gd name="T62" fmla="*/ 265 w 395"/>
                <a:gd name="T63" fmla="*/ 18 h 316"/>
                <a:gd name="T64" fmla="*/ 230 w 395"/>
                <a:gd name="T65" fmla="*/ 27 h 316"/>
                <a:gd name="T66" fmla="*/ 205 w 395"/>
                <a:gd name="T67" fmla="*/ 16 h 316"/>
                <a:gd name="T68" fmla="*/ 167 w 395"/>
                <a:gd name="T69" fmla="*/ 24 h 316"/>
                <a:gd name="T70" fmla="*/ 127 w 395"/>
                <a:gd name="T71" fmla="*/ 29 h 316"/>
                <a:gd name="T72" fmla="*/ 103 w 395"/>
                <a:gd name="T73" fmla="*/ 52 h 316"/>
                <a:gd name="T74" fmla="*/ 92 w 395"/>
                <a:gd name="T75" fmla="*/ 55 h 316"/>
                <a:gd name="T76" fmla="*/ 64 w 395"/>
                <a:gd name="T77" fmla="*/ 87 h 316"/>
                <a:gd name="T78" fmla="*/ 28 w 395"/>
                <a:gd name="T79" fmla="*/ 112 h 316"/>
                <a:gd name="T80" fmla="*/ 36 w 395"/>
                <a:gd name="T81" fmla="*/ 141 h 316"/>
                <a:gd name="T82" fmla="*/ 34 w 395"/>
                <a:gd name="T83" fmla="*/ 149 h 316"/>
                <a:gd name="T84" fmla="*/ 17 w 395"/>
                <a:gd name="T85" fmla="*/ 179 h 316"/>
                <a:gd name="T86" fmla="*/ 14 w 395"/>
                <a:gd name="T87" fmla="*/ 197 h 316"/>
                <a:gd name="T88" fmla="*/ 15 w 395"/>
                <a:gd name="T89" fmla="*/ 241 h 316"/>
                <a:gd name="T90" fmla="*/ 37 w 395"/>
                <a:gd name="T91" fmla="*/ 272 h 316"/>
                <a:gd name="T92" fmla="*/ 76 w 395"/>
                <a:gd name="T93" fmla="*/ 23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5" h="316">
                  <a:moveTo>
                    <a:pt x="76" y="237"/>
                  </a:moveTo>
                  <a:cubicBezTo>
                    <a:pt x="78" y="238"/>
                    <a:pt x="81" y="242"/>
                    <a:pt x="88" y="242"/>
                  </a:cubicBezTo>
                  <a:cubicBezTo>
                    <a:pt x="87" y="243"/>
                    <a:pt x="87" y="245"/>
                    <a:pt x="87" y="246"/>
                  </a:cubicBezTo>
                  <a:cubicBezTo>
                    <a:pt x="87" y="252"/>
                    <a:pt x="93" y="257"/>
                    <a:pt x="101" y="257"/>
                  </a:cubicBezTo>
                  <a:cubicBezTo>
                    <a:pt x="102" y="257"/>
                    <a:pt x="103" y="257"/>
                    <a:pt x="103" y="257"/>
                  </a:cubicBezTo>
                  <a:cubicBezTo>
                    <a:pt x="105" y="259"/>
                    <a:pt x="104" y="264"/>
                    <a:pt x="104" y="268"/>
                  </a:cubicBezTo>
                  <a:cubicBezTo>
                    <a:pt x="104" y="271"/>
                    <a:pt x="105" y="273"/>
                    <a:pt x="107" y="274"/>
                  </a:cubicBezTo>
                  <a:cubicBezTo>
                    <a:pt x="106" y="276"/>
                    <a:pt x="105" y="278"/>
                    <a:pt x="105" y="279"/>
                  </a:cubicBezTo>
                  <a:cubicBezTo>
                    <a:pt x="105" y="283"/>
                    <a:pt x="107" y="286"/>
                    <a:pt x="111" y="288"/>
                  </a:cubicBezTo>
                  <a:cubicBezTo>
                    <a:pt x="109" y="289"/>
                    <a:pt x="108" y="291"/>
                    <a:pt x="108" y="294"/>
                  </a:cubicBezTo>
                  <a:cubicBezTo>
                    <a:pt x="108" y="296"/>
                    <a:pt x="109" y="298"/>
                    <a:pt x="110" y="299"/>
                  </a:cubicBezTo>
                  <a:cubicBezTo>
                    <a:pt x="109" y="301"/>
                    <a:pt x="109" y="303"/>
                    <a:pt x="109" y="305"/>
                  </a:cubicBezTo>
                  <a:cubicBezTo>
                    <a:pt x="109" y="310"/>
                    <a:pt x="113" y="315"/>
                    <a:pt x="118" y="315"/>
                  </a:cubicBezTo>
                  <a:cubicBezTo>
                    <a:pt x="120" y="315"/>
                    <a:pt x="121" y="314"/>
                    <a:pt x="122" y="314"/>
                  </a:cubicBezTo>
                  <a:cubicBezTo>
                    <a:pt x="123" y="315"/>
                    <a:pt x="125" y="316"/>
                    <a:pt x="128" y="316"/>
                  </a:cubicBezTo>
                  <a:cubicBezTo>
                    <a:pt x="131" y="316"/>
                    <a:pt x="134" y="314"/>
                    <a:pt x="134" y="312"/>
                  </a:cubicBezTo>
                  <a:cubicBezTo>
                    <a:pt x="134" y="311"/>
                    <a:pt x="133" y="310"/>
                    <a:pt x="133" y="309"/>
                  </a:cubicBezTo>
                  <a:cubicBezTo>
                    <a:pt x="137" y="308"/>
                    <a:pt x="140" y="305"/>
                    <a:pt x="140" y="301"/>
                  </a:cubicBezTo>
                  <a:cubicBezTo>
                    <a:pt x="140" y="299"/>
                    <a:pt x="139" y="297"/>
                    <a:pt x="137" y="296"/>
                  </a:cubicBezTo>
                  <a:cubicBezTo>
                    <a:pt x="138" y="296"/>
                    <a:pt x="138" y="295"/>
                    <a:pt x="138" y="294"/>
                  </a:cubicBezTo>
                  <a:cubicBezTo>
                    <a:pt x="138" y="292"/>
                    <a:pt x="137" y="290"/>
                    <a:pt x="135" y="288"/>
                  </a:cubicBezTo>
                  <a:cubicBezTo>
                    <a:pt x="136" y="287"/>
                    <a:pt x="137" y="285"/>
                    <a:pt x="137" y="283"/>
                  </a:cubicBezTo>
                  <a:cubicBezTo>
                    <a:pt x="137" y="279"/>
                    <a:pt x="133" y="276"/>
                    <a:pt x="128" y="276"/>
                  </a:cubicBezTo>
                  <a:cubicBezTo>
                    <a:pt x="129" y="274"/>
                    <a:pt x="130" y="272"/>
                    <a:pt x="130" y="270"/>
                  </a:cubicBezTo>
                  <a:cubicBezTo>
                    <a:pt x="130" y="267"/>
                    <a:pt x="129" y="264"/>
                    <a:pt x="127" y="262"/>
                  </a:cubicBezTo>
                  <a:cubicBezTo>
                    <a:pt x="128" y="261"/>
                    <a:pt x="129" y="259"/>
                    <a:pt x="129" y="258"/>
                  </a:cubicBezTo>
                  <a:cubicBezTo>
                    <a:pt x="129" y="256"/>
                    <a:pt x="128" y="254"/>
                    <a:pt x="127" y="253"/>
                  </a:cubicBezTo>
                  <a:cubicBezTo>
                    <a:pt x="128" y="251"/>
                    <a:pt x="129" y="249"/>
                    <a:pt x="129" y="246"/>
                  </a:cubicBezTo>
                  <a:cubicBezTo>
                    <a:pt x="129" y="245"/>
                    <a:pt x="129" y="245"/>
                    <a:pt x="129" y="244"/>
                  </a:cubicBezTo>
                  <a:cubicBezTo>
                    <a:pt x="129" y="244"/>
                    <a:pt x="130" y="243"/>
                    <a:pt x="130" y="243"/>
                  </a:cubicBezTo>
                  <a:cubicBezTo>
                    <a:pt x="136" y="242"/>
                    <a:pt x="141" y="237"/>
                    <a:pt x="141" y="230"/>
                  </a:cubicBezTo>
                  <a:cubicBezTo>
                    <a:pt x="141" y="226"/>
                    <a:pt x="139" y="223"/>
                    <a:pt x="137" y="220"/>
                  </a:cubicBezTo>
                  <a:cubicBezTo>
                    <a:pt x="141" y="217"/>
                    <a:pt x="144" y="211"/>
                    <a:pt x="145" y="206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58" y="206"/>
                    <a:pt x="170" y="194"/>
                    <a:pt x="170" y="181"/>
                  </a:cubicBezTo>
                  <a:cubicBezTo>
                    <a:pt x="170" y="180"/>
                    <a:pt x="170" y="179"/>
                    <a:pt x="169" y="178"/>
                  </a:cubicBezTo>
                  <a:cubicBezTo>
                    <a:pt x="182" y="177"/>
                    <a:pt x="193" y="166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6" y="158"/>
                    <a:pt x="202" y="161"/>
                    <a:pt x="209" y="161"/>
                  </a:cubicBezTo>
                  <a:cubicBezTo>
                    <a:pt x="211" y="161"/>
                    <a:pt x="213" y="161"/>
                    <a:pt x="216" y="160"/>
                  </a:cubicBezTo>
                  <a:cubicBezTo>
                    <a:pt x="219" y="165"/>
                    <a:pt x="225" y="168"/>
                    <a:pt x="231" y="168"/>
                  </a:cubicBezTo>
                  <a:cubicBezTo>
                    <a:pt x="238" y="168"/>
                    <a:pt x="244" y="165"/>
                    <a:pt x="247" y="160"/>
                  </a:cubicBezTo>
                  <a:cubicBezTo>
                    <a:pt x="251" y="163"/>
                    <a:pt x="256" y="165"/>
                    <a:pt x="261" y="165"/>
                  </a:cubicBezTo>
                  <a:cubicBezTo>
                    <a:pt x="269" y="165"/>
                    <a:pt x="277" y="160"/>
                    <a:pt x="280" y="152"/>
                  </a:cubicBezTo>
                  <a:cubicBezTo>
                    <a:pt x="284" y="159"/>
                    <a:pt x="292" y="163"/>
                    <a:pt x="300" y="163"/>
                  </a:cubicBezTo>
                  <a:cubicBezTo>
                    <a:pt x="309" y="163"/>
                    <a:pt x="316" y="158"/>
                    <a:pt x="320" y="151"/>
                  </a:cubicBezTo>
                  <a:cubicBezTo>
                    <a:pt x="324" y="152"/>
                    <a:pt x="327" y="152"/>
                    <a:pt x="330" y="152"/>
                  </a:cubicBezTo>
                  <a:cubicBezTo>
                    <a:pt x="338" y="152"/>
                    <a:pt x="344" y="150"/>
                    <a:pt x="350" y="145"/>
                  </a:cubicBezTo>
                  <a:cubicBezTo>
                    <a:pt x="354" y="149"/>
                    <a:pt x="359" y="152"/>
                    <a:pt x="365" y="152"/>
                  </a:cubicBezTo>
                  <a:cubicBezTo>
                    <a:pt x="378" y="152"/>
                    <a:pt x="388" y="142"/>
                    <a:pt x="388" y="130"/>
                  </a:cubicBezTo>
                  <a:cubicBezTo>
                    <a:pt x="388" y="125"/>
                    <a:pt x="386" y="121"/>
                    <a:pt x="384" y="118"/>
                  </a:cubicBezTo>
                  <a:cubicBezTo>
                    <a:pt x="385" y="116"/>
                    <a:pt x="385" y="113"/>
                    <a:pt x="385" y="111"/>
                  </a:cubicBezTo>
                  <a:cubicBezTo>
                    <a:pt x="391" y="107"/>
                    <a:pt x="395" y="100"/>
                    <a:pt x="395" y="92"/>
                  </a:cubicBezTo>
                  <a:cubicBezTo>
                    <a:pt x="395" y="81"/>
                    <a:pt x="386" y="72"/>
                    <a:pt x="375" y="70"/>
                  </a:cubicBezTo>
                  <a:cubicBezTo>
                    <a:pt x="375" y="69"/>
                    <a:pt x="376" y="67"/>
                    <a:pt x="376" y="66"/>
                  </a:cubicBezTo>
                  <a:cubicBezTo>
                    <a:pt x="376" y="61"/>
                    <a:pt x="374" y="57"/>
                    <a:pt x="371" y="53"/>
                  </a:cubicBezTo>
                  <a:cubicBezTo>
                    <a:pt x="368" y="45"/>
                    <a:pt x="360" y="38"/>
                    <a:pt x="350" y="38"/>
                  </a:cubicBezTo>
                  <a:cubicBezTo>
                    <a:pt x="349" y="38"/>
                    <a:pt x="348" y="38"/>
                    <a:pt x="347" y="38"/>
                  </a:cubicBezTo>
                  <a:cubicBezTo>
                    <a:pt x="344" y="29"/>
                    <a:pt x="336" y="22"/>
                    <a:pt x="326" y="22"/>
                  </a:cubicBezTo>
                  <a:cubicBezTo>
                    <a:pt x="320" y="22"/>
                    <a:pt x="315" y="24"/>
                    <a:pt x="311" y="28"/>
                  </a:cubicBezTo>
                  <a:cubicBezTo>
                    <a:pt x="311" y="26"/>
                    <a:pt x="311" y="25"/>
                    <a:pt x="311" y="23"/>
                  </a:cubicBezTo>
                  <a:cubicBezTo>
                    <a:pt x="311" y="11"/>
                    <a:pt x="301" y="0"/>
                    <a:pt x="288" y="0"/>
                  </a:cubicBezTo>
                  <a:cubicBezTo>
                    <a:pt x="277" y="0"/>
                    <a:pt x="268" y="8"/>
                    <a:pt x="265" y="18"/>
                  </a:cubicBezTo>
                  <a:cubicBezTo>
                    <a:pt x="261" y="14"/>
                    <a:pt x="256" y="12"/>
                    <a:pt x="250" y="12"/>
                  </a:cubicBezTo>
                  <a:cubicBezTo>
                    <a:pt x="241" y="12"/>
                    <a:pt x="233" y="18"/>
                    <a:pt x="230" y="27"/>
                  </a:cubicBezTo>
                  <a:cubicBezTo>
                    <a:pt x="229" y="26"/>
                    <a:pt x="227" y="26"/>
                    <a:pt x="226" y="26"/>
                  </a:cubicBezTo>
                  <a:cubicBezTo>
                    <a:pt x="221" y="20"/>
                    <a:pt x="214" y="16"/>
                    <a:pt x="205" y="16"/>
                  </a:cubicBezTo>
                  <a:cubicBezTo>
                    <a:pt x="195" y="16"/>
                    <a:pt x="187" y="21"/>
                    <a:pt x="182" y="29"/>
                  </a:cubicBezTo>
                  <a:cubicBezTo>
                    <a:pt x="178" y="26"/>
                    <a:pt x="172" y="24"/>
                    <a:pt x="167" y="24"/>
                  </a:cubicBezTo>
                  <a:cubicBezTo>
                    <a:pt x="157" y="24"/>
                    <a:pt x="149" y="29"/>
                    <a:pt x="144" y="36"/>
                  </a:cubicBezTo>
                  <a:cubicBezTo>
                    <a:pt x="140" y="31"/>
                    <a:pt x="134" y="29"/>
                    <a:pt x="127" y="29"/>
                  </a:cubicBezTo>
                  <a:cubicBezTo>
                    <a:pt x="114" y="29"/>
                    <a:pt x="103" y="39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3"/>
                    <a:pt x="100" y="53"/>
                    <a:pt x="98" y="53"/>
                  </a:cubicBezTo>
                  <a:cubicBezTo>
                    <a:pt x="96" y="53"/>
                    <a:pt x="94" y="53"/>
                    <a:pt x="92" y="55"/>
                  </a:cubicBezTo>
                  <a:cubicBezTo>
                    <a:pt x="76" y="55"/>
                    <a:pt x="64" y="67"/>
                    <a:pt x="64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61" y="86"/>
                    <a:pt x="58" y="86"/>
                    <a:pt x="55" y="86"/>
                  </a:cubicBezTo>
                  <a:cubicBezTo>
                    <a:pt x="40" y="86"/>
                    <a:pt x="28" y="98"/>
                    <a:pt x="28" y="112"/>
                  </a:cubicBezTo>
                  <a:cubicBezTo>
                    <a:pt x="28" y="119"/>
                    <a:pt x="31" y="125"/>
                    <a:pt x="34" y="129"/>
                  </a:cubicBezTo>
                  <a:cubicBezTo>
                    <a:pt x="33" y="134"/>
                    <a:pt x="34" y="139"/>
                    <a:pt x="36" y="141"/>
                  </a:cubicBezTo>
                  <a:cubicBezTo>
                    <a:pt x="38" y="144"/>
                    <a:pt x="40" y="147"/>
                    <a:pt x="42" y="150"/>
                  </a:cubicBezTo>
                  <a:cubicBezTo>
                    <a:pt x="39" y="149"/>
                    <a:pt x="37" y="149"/>
                    <a:pt x="34" y="149"/>
                  </a:cubicBezTo>
                  <a:cubicBezTo>
                    <a:pt x="23" y="149"/>
                    <a:pt x="14" y="157"/>
                    <a:pt x="14" y="168"/>
                  </a:cubicBezTo>
                  <a:cubicBezTo>
                    <a:pt x="14" y="172"/>
                    <a:pt x="15" y="176"/>
                    <a:pt x="17" y="179"/>
                  </a:cubicBezTo>
                  <a:cubicBezTo>
                    <a:pt x="12" y="185"/>
                    <a:pt x="10" y="193"/>
                    <a:pt x="13" y="196"/>
                  </a:cubicBezTo>
                  <a:cubicBezTo>
                    <a:pt x="14" y="197"/>
                    <a:pt x="14" y="197"/>
                    <a:pt x="14" y="197"/>
                  </a:cubicBezTo>
                  <a:cubicBezTo>
                    <a:pt x="6" y="201"/>
                    <a:pt x="0" y="209"/>
                    <a:pt x="0" y="219"/>
                  </a:cubicBezTo>
                  <a:cubicBezTo>
                    <a:pt x="0" y="229"/>
                    <a:pt x="6" y="237"/>
                    <a:pt x="15" y="241"/>
                  </a:cubicBezTo>
                  <a:cubicBezTo>
                    <a:pt x="14" y="243"/>
                    <a:pt x="14" y="246"/>
                    <a:pt x="14" y="249"/>
                  </a:cubicBezTo>
                  <a:cubicBezTo>
                    <a:pt x="14" y="262"/>
                    <a:pt x="24" y="272"/>
                    <a:pt x="37" y="272"/>
                  </a:cubicBezTo>
                  <a:cubicBezTo>
                    <a:pt x="47" y="272"/>
                    <a:pt x="55" y="266"/>
                    <a:pt x="59" y="258"/>
                  </a:cubicBezTo>
                  <a:cubicBezTo>
                    <a:pt x="72" y="253"/>
                    <a:pt x="76" y="237"/>
                    <a:pt x="76" y="237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56"/>
            <p:cNvSpPr>
              <a:spLocks/>
            </p:cNvSpPr>
            <p:nvPr/>
          </p:nvSpPr>
          <p:spPr bwMode="auto">
            <a:xfrm>
              <a:off x="3763963" y="5081588"/>
              <a:ext cx="347662" cy="149225"/>
            </a:xfrm>
            <a:custGeom>
              <a:avLst/>
              <a:gdLst>
                <a:gd name="T0" fmla="*/ 82 w 82"/>
                <a:gd name="T1" fmla="*/ 0 h 35"/>
                <a:gd name="T2" fmla="*/ 74 w 82"/>
                <a:gd name="T3" fmla="*/ 17 h 35"/>
                <a:gd name="T4" fmla="*/ 19 w 82"/>
                <a:gd name="T5" fmla="*/ 29 h 35"/>
                <a:gd name="T6" fmla="*/ 3 w 82"/>
                <a:gd name="T7" fmla="*/ 3 h 35"/>
                <a:gd name="T8" fmla="*/ 5 w 82"/>
                <a:gd name="T9" fmla="*/ 3 h 35"/>
                <a:gd name="T10" fmla="*/ 82 w 8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35">
                  <a:moveTo>
                    <a:pt x="82" y="0"/>
                  </a:moveTo>
                  <a:cubicBezTo>
                    <a:pt x="82" y="6"/>
                    <a:pt x="79" y="12"/>
                    <a:pt x="74" y="17"/>
                  </a:cubicBezTo>
                  <a:cubicBezTo>
                    <a:pt x="61" y="30"/>
                    <a:pt x="37" y="35"/>
                    <a:pt x="19" y="29"/>
                  </a:cubicBezTo>
                  <a:cubicBezTo>
                    <a:pt x="6" y="23"/>
                    <a:pt x="0" y="1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8" y="7"/>
                    <a:pt x="57" y="6"/>
                    <a:pt x="82" y="0"/>
                  </a:cubicBezTo>
                  <a:close/>
                </a:path>
              </a:pathLst>
            </a:custGeom>
            <a:solidFill>
              <a:srgbClr val="650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57"/>
            <p:cNvSpPr>
              <a:spLocks/>
            </p:cNvSpPr>
            <p:nvPr/>
          </p:nvSpPr>
          <p:spPr bwMode="auto">
            <a:xfrm>
              <a:off x="3763963" y="6091238"/>
              <a:ext cx="1581150" cy="228600"/>
            </a:xfrm>
            <a:custGeom>
              <a:avLst/>
              <a:gdLst>
                <a:gd name="T0" fmla="*/ 985 w 996"/>
                <a:gd name="T1" fmla="*/ 77 h 144"/>
                <a:gd name="T2" fmla="*/ 996 w 996"/>
                <a:gd name="T3" fmla="*/ 37 h 144"/>
                <a:gd name="T4" fmla="*/ 603 w 996"/>
                <a:gd name="T5" fmla="*/ 0 h 144"/>
                <a:gd name="T6" fmla="*/ 0 w 996"/>
                <a:gd name="T7" fmla="*/ 85 h 144"/>
                <a:gd name="T8" fmla="*/ 267 w 996"/>
                <a:gd name="T9" fmla="*/ 133 h 144"/>
                <a:gd name="T10" fmla="*/ 470 w 996"/>
                <a:gd name="T11" fmla="*/ 144 h 144"/>
                <a:gd name="T12" fmla="*/ 985 w 996"/>
                <a:gd name="T13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6" h="144">
                  <a:moveTo>
                    <a:pt x="985" y="77"/>
                  </a:moveTo>
                  <a:lnTo>
                    <a:pt x="996" y="37"/>
                  </a:lnTo>
                  <a:lnTo>
                    <a:pt x="603" y="0"/>
                  </a:lnTo>
                  <a:lnTo>
                    <a:pt x="0" y="85"/>
                  </a:lnTo>
                  <a:lnTo>
                    <a:pt x="267" y="133"/>
                  </a:lnTo>
                  <a:lnTo>
                    <a:pt x="470" y="144"/>
                  </a:lnTo>
                  <a:lnTo>
                    <a:pt x="985" y="77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58"/>
            <p:cNvSpPr>
              <a:spLocks/>
            </p:cNvSpPr>
            <p:nvPr/>
          </p:nvSpPr>
          <p:spPr bwMode="auto">
            <a:xfrm>
              <a:off x="4167188" y="6103938"/>
              <a:ext cx="731837" cy="134938"/>
            </a:xfrm>
            <a:custGeom>
              <a:avLst/>
              <a:gdLst>
                <a:gd name="T0" fmla="*/ 461 w 461"/>
                <a:gd name="T1" fmla="*/ 21 h 85"/>
                <a:gd name="T2" fmla="*/ 445 w 461"/>
                <a:gd name="T3" fmla="*/ 0 h 85"/>
                <a:gd name="T4" fmla="*/ 0 w 461"/>
                <a:gd name="T5" fmla="*/ 61 h 85"/>
                <a:gd name="T6" fmla="*/ 280 w 461"/>
                <a:gd name="T7" fmla="*/ 85 h 85"/>
                <a:gd name="T8" fmla="*/ 461 w 461"/>
                <a:gd name="T9" fmla="*/ 2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85">
                  <a:moveTo>
                    <a:pt x="461" y="21"/>
                  </a:moveTo>
                  <a:lnTo>
                    <a:pt x="445" y="0"/>
                  </a:lnTo>
                  <a:lnTo>
                    <a:pt x="0" y="61"/>
                  </a:lnTo>
                  <a:lnTo>
                    <a:pt x="280" y="85"/>
                  </a:lnTo>
                  <a:lnTo>
                    <a:pt x="461" y="2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59"/>
            <p:cNvSpPr>
              <a:spLocks/>
            </p:cNvSpPr>
            <p:nvPr/>
          </p:nvSpPr>
          <p:spPr bwMode="auto">
            <a:xfrm>
              <a:off x="4505325" y="6149975"/>
              <a:ext cx="839787" cy="203200"/>
            </a:xfrm>
            <a:custGeom>
              <a:avLst/>
              <a:gdLst>
                <a:gd name="T0" fmla="*/ 518 w 529"/>
                <a:gd name="T1" fmla="*/ 43 h 128"/>
                <a:gd name="T2" fmla="*/ 0 w 529"/>
                <a:gd name="T3" fmla="*/ 128 h 128"/>
                <a:gd name="T4" fmla="*/ 8 w 529"/>
                <a:gd name="T5" fmla="*/ 86 h 128"/>
                <a:gd name="T6" fmla="*/ 529 w 529"/>
                <a:gd name="T7" fmla="*/ 0 h 128"/>
                <a:gd name="T8" fmla="*/ 518 w 529"/>
                <a:gd name="T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28">
                  <a:moveTo>
                    <a:pt x="518" y="43"/>
                  </a:moveTo>
                  <a:lnTo>
                    <a:pt x="0" y="128"/>
                  </a:lnTo>
                  <a:lnTo>
                    <a:pt x="8" y="86"/>
                  </a:lnTo>
                  <a:lnTo>
                    <a:pt x="529" y="0"/>
                  </a:lnTo>
                  <a:lnTo>
                    <a:pt x="518" y="43"/>
                  </a:lnTo>
                  <a:close/>
                </a:path>
              </a:pathLst>
            </a:custGeom>
            <a:solidFill>
              <a:srgbClr val="757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60"/>
            <p:cNvSpPr>
              <a:spLocks/>
            </p:cNvSpPr>
            <p:nvPr/>
          </p:nvSpPr>
          <p:spPr bwMode="auto">
            <a:xfrm>
              <a:off x="4581525" y="6142038"/>
              <a:ext cx="725487" cy="169863"/>
            </a:xfrm>
            <a:custGeom>
              <a:avLst/>
              <a:gdLst>
                <a:gd name="T0" fmla="*/ 0 w 171"/>
                <a:gd name="T1" fmla="*/ 40 h 40"/>
                <a:gd name="T2" fmla="*/ 2 w 171"/>
                <a:gd name="T3" fmla="*/ 24 h 40"/>
                <a:gd name="T4" fmla="*/ 166 w 171"/>
                <a:gd name="T5" fmla="*/ 0 h 40"/>
                <a:gd name="T6" fmla="*/ 165 w 171"/>
                <a:gd name="T7" fmla="*/ 13 h 40"/>
                <a:gd name="T8" fmla="*/ 0 w 17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0">
                  <a:moveTo>
                    <a:pt x="0" y="40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1" y="0"/>
                    <a:pt x="170" y="12"/>
                    <a:pt x="165" y="13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61"/>
            <p:cNvSpPr>
              <a:spLocks/>
            </p:cNvSpPr>
            <p:nvPr/>
          </p:nvSpPr>
          <p:spPr bwMode="auto">
            <a:xfrm>
              <a:off x="4581525" y="6243638"/>
              <a:ext cx="25400" cy="68263"/>
            </a:xfrm>
            <a:custGeom>
              <a:avLst/>
              <a:gdLst>
                <a:gd name="T0" fmla="*/ 2 w 6"/>
                <a:gd name="T1" fmla="*/ 0 h 16"/>
                <a:gd name="T2" fmla="*/ 5 w 6"/>
                <a:gd name="T3" fmla="*/ 9 h 16"/>
                <a:gd name="T4" fmla="*/ 0 w 6"/>
                <a:gd name="T5" fmla="*/ 16 h 16"/>
                <a:gd name="T6" fmla="*/ 2 w 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2" y="0"/>
                    <a:pt x="6" y="2"/>
                    <a:pt x="5" y="9"/>
                  </a:cubicBezTo>
                  <a:cubicBezTo>
                    <a:pt x="5" y="16"/>
                    <a:pt x="1" y="16"/>
                    <a:pt x="0" y="16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62"/>
            <p:cNvSpPr>
              <a:spLocks/>
            </p:cNvSpPr>
            <p:nvPr/>
          </p:nvSpPr>
          <p:spPr bwMode="auto">
            <a:xfrm>
              <a:off x="4476750" y="5327650"/>
              <a:ext cx="1181100" cy="954088"/>
            </a:xfrm>
            <a:custGeom>
              <a:avLst/>
              <a:gdLst>
                <a:gd name="T0" fmla="*/ 0 w 744"/>
                <a:gd name="T1" fmla="*/ 580 h 601"/>
                <a:gd name="T2" fmla="*/ 178 w 744"/>
                <a:gd name="T3" fmla="*/ 88 h 601"/>
                <a:gd name="T4" fmla="*/ 720 w 744"/>
                <a:gd name="T5" fmla="*/ 0 h 601"/>
                <a:gd name="T6" fmla="*/ 744 w 744"/>
                <a:gd name="T7" fmla="*/ 19 h 601"/>
                <a:gd name="T8" fmla="*/ 568 w 744"/>
                <a:gd name="T9" fmla="*/ 513 h 601"/>
                <a:gd name="T10" fmla="*/ 26 w 744"/>
                <a:gd name="T11" fmla="*/ 601 h 601"/>
                <a:gd name="T12" fmla="*/ 0 w 744"/>
                <a:gd name="T13" fmla="*/ 58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4" h="601">
                  <a:moveTo>
                    <a:pt x="0" y="580"/>
                  </a:moveTo>
                  <a:lnTo>
                    <a:pt x="178" y="88"/>
                  </a:lnTo>
                  <a:lnTo>
                    <a:pt x="720" y="0"/>
                  </a:lnTo>
                  <a:lnTo>
                    <a:pt x="744" y="19"/>
                  </a:lnTo>
                  <a:lnTo>
                    <a:pt x="568" y="513"/>
                  </a:lnTo>
                  <a:lnTo>
                    <a:pt x="26" y="601"/>
                  </a:lnTo>
                  <a:lnTo>
                    <a:pt x="0" y="580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63"/>
            <p:cNvSpPr>
              <a:spLocks/>
            </p:cNvSpPr>
            <p:nvPr/>
          </p:nvSpPr>
          <p:spPr bwMode="auto">
            <a:xfrm>
              <a:off x="3759200" y="6223000"/>
              <a:ext cx="758825" cy="130175"/>
            </a:xfrm>
            <a:custGeom>
              <a:avLst/>
              <a:gdLst>
                <a:gd name="T0" fmla="*/ 0 w 478"/>
                <a:gd name="T1" fmla="*/ 42 h 82"/>
                <a:gd name="T2" fmla="*/ 3 w 478"/>
                <a:gd name="T3" fmla="*/ 0 h 82"/>
                <a:gd name="T4" fmla="*/ 478 w 478"/>
                <a:gd name="T5" fmla="*/ 40 h 82"/>
                <a:gd name="T6" fmla="*/ 470 w 478"/>
                <a:gd name="T7" fmla="*/ 82 h 82"/>
                <a:gd name="T8" fmla="*/ 0 w 478"/>
                <a:gd name="T9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82">
                  <a:moveTo>
                    <a:pt x="0" y="42"/>
                  </a:moveTo>
                  <a:lnTo>
                    <a:pt x="3" y="0"/>
                  </a:lnTo>
                  <a:lnTo>
                    <a:pt x="478" y="40"/>
                  </a:lnTo>
                  <a:lnTo>
                    <a:pt x="470" y="8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99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64"/>
            <p:cNvSpPr>
              <a:spLocks/>
            </p:cNvSpPr>
            <p:nvPr/>
          </p:nvSpPr>
          <p:spPr bwMode="auto">
            <a:xfrm>
              <a:off x="4476750" y="5467350"/>
              <a:ext cx="330200" cy="819150"/>
            </a:xfrm>
            <a:custGeom>
              <a:avLst/>
              <a:gdLst>
                <a:gd name="T0" fmla="*/ 0 w 78"/>
                <a:gd name="T1" fmla="*/ 184 h 193"/>
                <a:gd name="T2" fmla="*/ 10 w 78"/>
                <a:gd name="T3" fmla="*/ 193 h 193"/>
                <a:gd name="T4" fmla="*/ 78 w 78"/>
                <a:gd name="T5" fmla="*/ 8 h 193"/>
                <a:gd name="T6" fmla="*/ 67 w 78"/>
                <a:gd name="T7" fmla="*/ 0 h 193"/>
                <a:gd name="T8" fmla="*/ 0 w 78"/>
                <a:gd name="T9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93">
                  <a:moveTo>
                    <a:pt x="0" y="184"/>
                  </a:moveTo>
                  <a:cubicBezTo>
                    <a:pt x="0" y="185"/>
                    <a:pt x="10" y="193"/>
                    <a:pt x="10" y="193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C2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65"/>
            <p:cNvSpPr>
              <a:spLocks/>
            </p:cNvSpPr>
            <p:nvPr/>
          </p:nvSpPr>
          <p:spPr bwMode="auto">
            <a:xfrm>
              <a:off x="4518025" y="5357813"/>
              <a:ext cx="1139825" cy="928688"/>
            </a:xfrm>
            <a:custGeom>
              <a:avLst/>
              <a:gdLst>
                <a:gd name="T0" fmla="*/ 0 w 269"/>
                <a:gd name="T1" fmla="*/ 219 h 219"/>
                <a:gd name="T2" fmla="*/ 203 w 269"/>
                <a:gd name="T3" fmla="*/ 185 h 219"/>
                <a:gd name="T4" fmla="*/ 269 w 269"/>
                <a:gd name="T5" fmla="*/ 0 h 219"/>
                <a:gd name="T6" fmla="*/ 68 w 269"/>
                <a:gd name="T7" fmla="*/ 34 h 219"/>
                <a:gd name="T8" fmla="*/ 0 w 26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19">
                  <a:moveTo>
                    <a:pt x="0" y="219"/>
                  </a:moveTo>
                  <a:cubicBezTo>
                    <a:pt x="1" y="219"/>
                    <a:pt x="203" y="185"/>
                    <a:pt x="203" y="185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0" y="21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66"/>
            <p:cNvSpPr>
              <a:spLocks/>
            </p:cNvSpPr>
            <p:nvPr/>
          </p:nvSpPr>
          <p:spPr bwMode="auto">
            <a:xfrm>
              <a:off x="4518025" y="5413375"/>
              <a:ext cx="827087" cy="873125"/>
            </a:xfrm>
            <a:custGeom>
              <a:avLst/>
              <a:gdLst>
                <a:gd name="T0" fmla="*/ 61 w 195"/>
                <a:gd name="T1" fmla="*/ 196 h 206"/>
                <a:gd name="T2" fmla="*/ 194 w 195"/>
                <a:gd name="T3" fmla="*/ 5 h 206"/>
                <a:gd name="T4" fmla="*/ 195 w 195"/>
                <a:gd name="T5" fmla="*/ 0 h 206"/>
                <a:gd name="T6" fmla="*/ 68 w 195"/>
                <a:gd name="T7" fmla="*/ 21 h 206"/>
                <a:gd name="T8" fmla="*/ 0 w 195"/>
                <a:gd name="T9" fmla="*/ 206 h 206"/>
                <a:gd name="T10" fmla="*/ 61 w 195"/>
                <a:gd name="T11" fmla="*/ 19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206">
                  <a:moveTo>
                    <a:pt x="61" y="196"/>
                  </a:moveTo>
                  <a:cubicBezTo>
                    <a:pt x="125" y="164"/>
                    <a:pt x="178" y="93"/>
                    <a:pt x="194" y="5"/>
                  </a:cubicBezTo>
                  <a:cubicBezTo>
                    <a:pt x="195" y="3"/>
                    <a:pt x="195" y="1"/>
                    <a:pt x="195" y="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27" y="202"/>
                    <a:pt x="61" y="196"/>
                  </a:cubicBez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67"/>
            <p:cNvSpPr>
              <a:spLocks/>
            </p:cNvSpPr>
            <p:nvPr/>
          </p:nvSpPr>
          <p:spPr bwMode="auto">
            <a:xfrm>
              <a:off x="4124325" y="5764213"/>
              <a:ext cx="207962" cy="182563"/>
            </a:xfrm>
            <a:custGeom>
              <a:avLst/>
              <a:gdLst>
                <a:gd name="T0" fmla="*/ 0 w 49"/>
                <a:gd name="T1" fmla="*/ 43 h 43"/>
                <a:gd name="T2" fmla="*/ 32 w 49"/>
                <a:gd name="T3" fmla="*/ 28 h 43"/>
                <a:gd name="T4" fmla="*/ 43 w 49"/>
                <a:gd name="T5" fmla="*/ 3 h 43"/>
                <a:gd name="T6" fmla="*/ 2 w 49"/>
                <a:gd name="T7" fmla="*/ 21 h 43"/>
                <a:gd name="T8" fmla="*/ 0 w 4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0" y="43"/>
                  </a:moveTo>
                  <a:cubicBezTo>
                    <a:pt x="7" y="41"/>
                    <a:pt x="21" y="38"/>
                    <a:pt x="32" y="28"/>
                  </a:cubicBezTo>
                  <a:cubicBezTo>
                    <a:pt x="43" y="18"/>
                    <a:pt x="49" y="6"/>
                    <a:pt x="43" y="3"/>
                  </a:cubicBezTo>
                  <a:cubicBezTo>
                    <a:pt x="37" y="0"/>
                    <a:pt x="3" y="20"/>
                    <a:pt x="2" y="21"/>
                  </a:cubicBezTo>
                  <a:cubicBezTo>
                    <a:pt x="1" y="22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68"/>
            <p:cNvSpPr>
              <a:spLocks/>
            </p:cNvSpPr>
            <p:nvPr/>
          </p:nvSpPr>
          <p:spPr bwMode="auto">
            <a:xfrm>
              <a:off x="3065463" y="5319713"/>
              <a:ext cx="1462087" cy="1177925"/>
            </a:xfrm>
            <a:custGeom>
              <a:avLst/>
              <a:gdLst>
                <a:gd name="T0" fmla="*/ 61 w 345"/>
                <a:gd name="T1" fmla="*/ 8 h 278"/>
                <a:gd name="T2" fmla="*/ 10 w 345"/>
                <a:gd name="T3" fmla="*/ 42 h 278"/>
                <a:gd name="T4" fmla="*/ 30 w 345"/>
                <a:gd name="T5" fmla="*/ 255 h 278"/>
                <a:gd name="T6" fmla="*/ 210 w 345"/>
                <a:gd name="T7" fmla="*/ 182 h 278"/>
                <a:gd name="T8" fmla="*/ 299 w 345"/>
                <a:gd name="T9" fmla="*/ 158 h 278"/>
                <a:gd name="T10" fmla="*/ 336 w 345"/>
                <a:gd name="T11" fmla="*/ 183 h 278"/>
                <a:gd name="T12" fmla="*/ 297 w 345"/>
                <a:gd name="T13" fmla="*/ 128 h 278"/>
                <a:gd name="T14" fmla="*/ 201 w 345"/>
                <a:gd name="T15" fmla="*/ 144 h 278"/>
                <a:gd name="T16" fmla="*/ 69 w 345"/>
                <a:gd name="T17" fmla="*/ 190 h 278"/>
                <a:gd name="T18" fmla="*/ 84 w 345"/>
                <a:gd name="T19" fmla="*/ 43 h 278"/>
                <a:gd name="T20" fmla="*/ 61 w 345"/>
                <a:gd name="T21" fmla="*/ 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278">
                  <a:moveTo>
                    <a:pt x="61" y="8"/>
                  </a:moveTo>
                  <a:cubicBezTo>
                    <a:pt x="14" y="0"/>
                    <a:pt x="10" y="42"/>
                    <a:pt x="10" y="42"/>
                  </a:cubicBezTo>
                  <a:cubicBezTo>
                    <a:pt x="11" y="114"/>
                    <a:pt x="0" y="237"/>
                    <a:pt x="30" y="255"/>
                  </a:cubicBezTo>
                  <a:cubicBezTo>
                    <a:pt x="70" y="278"/>
                    <a:pt x="155" y="212"/>
                    <a:pt x="210" y="182"/>
                  </a:cubicBezTo>
                  <a:cubicBezTo>
                    <a:pt x="260" y="193"/>
                    <a:pt x="285" y="192"/>
                    <a:pt x="299" y="158"/>
                  </a:cubicBezTo>
                  <a:cubicBezTo>
                    <a:pt x="299" y="158"/>
                    <a:pt x="327" y="188"/>
                    <a:pt x="336" y="183"/>
                  </a:cubicBezTo>
                  <a:cubicBezTo>
                    <a:pt x="345" y="178"/>
                    <a:pt x="312" y="135"/>
                    <a:pt x="297" y="128"/>
                  </a:cubicBezTo>
                  <a:cubicBezTo>
                    <a:pt x="260" y="112"/>
                    <a:pt x="229" y="118"/>
                    <a:pt x="201" y="144"/>
                  </a:cubicBezTo>
                  <a:cubicBezTo>
                    <a:pt x="165" y="158"/>
                    <a:pt x="69" y="193"/>
                    <a:pt x="69" y="190"/>
                  </a:cubicBezTo>
                  <a:cubicBezTo>
                    <a:pt x="74" y="150"/>
                    <a:pt x="89" y="84"/>
                    <a:pt x="84" y="43"/>
                  </a:cubicBezTo>
                  <a:cubicBezTo>
                    <a:pt x="82" y="24"/>
                    <a:pt x="76" y="11"/>
                    <a:pt x="6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69"/>
            <p:cNvSpPr>
              <a:spLocks/>
            </p:cNvSpPr>
            <p:nvPr/>
          </p:nvSpPr>
          <p:spPr bwMode="auto">
            <a:xfrm>
              <a:off x="3103563" y="5942013"/>
              <a:ext cx="1389062" cy="555625"/>
            </a:xfrm>
            <a:custGeom>
              <a:avLst/>
              <a:gdLst>
                <a:gd name="T0" fmla="*/ 0 w 328"/>
                <a:gd name="T1" fmla="*/ 28 h 131"/>
                <a:gd name="T2" fmla="*/ 21 w 328"/>
                <a:gd name="T3" fmla="*/ 108 h 131"/>
                <a:gd name="T4" fmla="*/ 201 w 328"/>
                <a:gd name="T5" fmla="*/ 35 h 131"/>
                <a:gd name="T6" fmla="*/ 290 w 328"/>
                <a:gd name="T7" fmla="*/ 11 h 131"/>
                <a:gd name="T8" fmla="*/ 327 w 328"/>
                <a:gd name="T9" fmla="*/ 36 h 131"/>
                <a:gd name="T10" fmla="*/ 328 w 328"/>
                <a:gd name="T11" fmla="*/ 35 h 131"/>
                <a:gd name="T12" fmla="*/ 320 w 328"/>
                <a:gd name="T13" fmla="*/ 31 h 131"/>
                <a:gd name="T14" fmla="*/ 283 w 328"/>
                <a:gd name="T15" fmla="*/ 0 h 131"/>
                <a:gd name="T16" fmla="*/ 285 w 328"/>
                <a:gd name="T17" fmla="*/ 7 h 131"/>
                <a:gd name="T18" fmla="*/ 241 w 328"/>
                <a:gd name="T19" fmla="*/ 34 h 131"/>
                <a:gd name="T20" fmla="*/ 192 w 328"/>
                <a:gd name="T21" fmla="*/ 24 h 131"/>
                <a:gd name="T22" fmla="*/ 30 w 328"/>
                <a:gd name="T23" fmla="*/ 90 h 131"/>
                <a:gd name="T24" fmla="*/ 14 w 328"/>
                <a:gd name="T25" fmla="*/ 26 h 131"/>
                <a:gd name="T26" fmla="*/ 0 w 328"/>
                <a:gd name="T27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8" h="131">
                  <a:moveTo>
                    <a:pt x="0" y="28"/>
                  </a:moveTo>
                  <a:cubicBezTo>
                    <a:pt x="1" y="67"/>
                    <a:pt x="7" y="100"/>
                    <a:pt x="21" y="108"/>
                  </a:cubicBezTo>
                  <a:cubicBezTo>
                    <a:pt x="61" y="131"/>
                    <a:pt x="146" y="65"/>
                    <a:pt x="201" y="35"/>
                  </a:cubicBezTo>
                  <a:cubicBezTo>
                    <a:pt x="251" y="46"/>
                    <a:pt x="276" y="45"/>
                    <a:pt x="290" y="11"/>
                  </a:cubicBezTo>
                  <a:cubicBezTo>
                    <a:pt x="290" y="11"/>
                    <a:pt x="318" y="41"/>
                    <a:pt x="327" y="36"/>
                  </a:cubicBezTo>
                  <a:cubicBezTo>
                    <a:pt x="328" y="36"/>
                    <a:pt x="328" y="36"/>
                    <a:pt x="328" y="35"/>
                  </a:cubicBezTo>
                  <a:cubicBezTo>
                    <a:pt x="326" y="35"/>
                    <a:pt x="323" y="33"/>
                    <a:pt x="320" y="31"/>
                  </a:cubicBezTo>
                  <a:cubicBezTo>
                    <a:pt x="313" y="26"/>
                    <a:pt x="283" y="0"/>
                    <a:pt x="283" y="0"/>
                  </a:cubicBezTo>
                  <a:cubicBezTo>
                    <a:pt x="285" y="7"/>
                    <a:pt x="285" y="7"/>
                    <a:pt x="285" y="7"/>
                  </a:cubicBezTo>
                  <a:cubicBezTo>
                    <a:pt x="285" y="7"/>
                    <a:pt x="261" y="34"/>
                    <a:pt x="241" y="34"/>
                  </a:cubicBezTo>
                  <a:cubicBezTo>
                    <a:pt x="222" y="34"/>
                    <a:pt x="192" y="24"/>
                    <a:pt x="192" y="24"/>
                  </a:cubicBezTo>
                  <a:cubicBezTo>
                    <a:pt x="192" y="24"/>
                    <a:pt x="45" y="99"/>
                    <a:pt x="30" y="90"/>
                  </a:cubicBezTo>
                  <a:cubicBezTo>
                    <a:pt x="14" y="81"/>
                    <a:pt x="15" y="28"/>
                    <a:pt x="14" y="26"/>
                  </a:cubicBezTo>
                  <a:cubicBezTo>
                    <a:pt x="14" y="26"/>
                    <a:pt x="8" y="27"/>
                    <a:pt x="0" y="2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70"/>
            <p:cNvSpPr>
              <a:spLocks/>
            </p:cNvSpPr>
            <p:nvPr/>
          </p:nvSpPr>
          <p:spPr bwMode="auto">
            <a:xfrm>
              <a:off x="5091113" y="6205538"/>
              <a:ext cx="185737" cy="160338"/>
            </a:xfrm>
            <a:custGeom>
              <a:avLst/>
              <a:gdLst>
                <a:gd name="T0" fmla="*/ 0 w 44"/>
                <a:gd name="T1" fmla="*/ 38 h 38"/>
                <a:gd name="T2" fmla="*/ 29 w 44"/>
                <a:gd name="T3" fmla="*/ 25 h 38"/>
                <a:gd name="T4" fmla="*/ 39 w 44"/>
                <a:gd name="T5" fmla="*/ 3 h 38"/>
                <a:gd name="T6" fmla="*/ 2 w 44"/>
                <a:gd name="T7" fmla="*/ 19 h 38"/>
                <a:gd name="T8" fmla="*/ 0 w 4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8">
                  <a:moveTo>
                    <a:pt x="0" y="38"/>
                  </a:moveTo>
                  <a:cubicBezTo>
                    <a:pt x="7" y="36"/>
                    <a:pt x="19" y="33"/>
                    <a:pt x="29" y="25"/>
                  </a:cubicBezTo>
                  <a:cubicBezTo>
                    <a:pt x="39" y="16"/>
                    <a:pt x="44" y="6"/>
                    <a:pt x="39" y="3"/>
                  </a:cubicBezTo>
                  <a:cubicBezTo>
                    <a:pt x="33" y="0"/>
                    <a:pt x="3" y="18"/>
                    <a:pt x="2" y="19"/>
                  </a:cubicBezTo>
                  <a:cubicBezTo>
                    <a:pt x="1" y="20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71"/>
            <p:cNvSpPr>
              <a:spLocks/>
            </p:cNvSpPr>
            <p:nvPr/>
          </p:nvSpPr>
          <p:spPr bwMode="auto">
            <a:xfrm>
              <a:off x="4759325" y="6061075"/>
              <a:ext cx="525462" cy="360363"/>
            </a:xfrm>
            <a:custGeom>
              <a:avLst/>
              <a:gdLst>
                <a:gd name="T0" fmla="*/ 105 w 124"/>
                <a:gd name="T1" fmla="*/ 52 h 85"/>
                <a:gd name="T2" fmla="*/ 109 w 124"/>
                <a:gd name="T3" fmla="*/ 45 h 85"/>
                <a:gd name="T4" fmla="*/ 109 w 124"/>
                <a:gd name="T5" fmla="*/ 45 h 85"/>
                <a:gd name="T6" fmla="*/ 119 w 124"/>
                <a:gd name="T7" fmla="*/ 19 h 85"/>
                <a:gd name="T8" fmla="*/ 119 w 124"/>
                <a:gd name="T9" fmla="*/ 3 h 85"/>
                <a:gd name="T10" fmla="*/ 106 w 124"/>
                <a:gd name="T11" fmla="*/ 12 h 85"/>
                <a:gd name="T12" fmla="*/ 100 w 124"/>
                <a:gd name="T13" fmla="*/ 25 h 85"/>
                <a:gd name="T14" fmla="*/ 102 w 124"/>
                <a:gd name="T15" fmla="*/ 7 h 85"/>
                <a:gd name="T16" fmla="*/ 94 w 124"/>
                <a:gd name="T17" fmla="*/ 1 h 85"/>
                <a:gd name="T18" fmla="*/ 88 w 124"/>
                <a:gd name="T19" fmla="*/ 9 h 85"/>
                <a:gd name="T20" fmla="*/ 83 w 124"/>
                <a:gd name="T21" fmla="*/ 26 h 85"/>
                <a:gd name="T22" fmla="*/ 82 w 124"/>
                <a:gd name="T23" fmla="*/ 26 h 85"/>
                <a:gd name="T24" fmla="*/ 82 w 124"/>
                <a:gd name="T25" fmla="*/ 10 h 85"/>
                <a:gd name="T26" fmla="*/ 76 w 124"/>
                <a:gd name="T27" fmla="*/ 6 h 85"/>
                <a:gd name="T28" fmla="*/ 69 w 124"/>
                <a:gd name="T29" fmla="*/ 19 h 85"/>
                <a:gd name="T30" fmla="*/ 65 w 124"/>
                <a:gd name="T31" fmla="*/ 29 h 85"/>
                <a:gd name="T32" fmla="*/ 65 w 124"/>
                <a:gd name="T33" fmla="*/ 29 h 85"/>
                <a:gd name="T34" fmla="*/ 66 w 124"/>
                <a:gd name="T35" fmla="*/ 12 h 85"/>
                <a:gd name="T36" fmla="*/ 58 w 124"/>
                <a:gd name="T37" fmla="*/ 13 h 85"/>
                <a:gd name="T38" fmla="*/ 48 w 124"/>
                <a:gd name="T39" fmla="*/ 35 h 85"/>
                <a:gd name="T40" fmla="*/ 29 w 124"/>
                <a:gd name="T41" fmla="*/ 54 h 85"/>
                <a:gd name="T42" fmla="*/ 7 w 124"/>
                <a:gd name="T43" fmla="*/ 58 h 85"/>
                <a:gd name="T44" fmla="*/ 9 w 124"/>
                <a:gd name="T45" fmla="*/ 71 h 85"/>
                <a:gd name="T46" fmla="*/ 56 w 124"/>
                <a:gd name="T47" fmla="*/ 84 h 85"/>
                <a:gd name="T48" fmla="*/ 105 w 124"/>
                <a:gd name="T4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85">
                  <a:moveTo>
                    <a:pt x="105" y="52"/>
                  </a:moveTo>
                  <a:cubicBezTo>
                    <a:pt x="107" y="51"/>
                    <a:pt x="108" y="48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5"/>
                    <a:pt x="119" y="25"/>
                    <a:pt x="119" y="19"/>
                  </a:cubicBezTo>
                  <a:cubicBezTo>
                    <a:pt x="120" y="13"/>
                    <a:pt x="124" y="6"/>
                    <a:pt x="119" y="3"/>
                  </a:cubicBezTo>
                  <a:cubicBezTo>
                    <a:pt x="114" y="0"/>
                    <a:pt x="109" y="8"/>
                    <a:pt x="106" y="12"/>
                  </a:cubicBezTo>
                  <a:cubicBezTo>
                    <a:pt x="104" y="16"/>
                    <a:pt x="100" y="25"/>
                    <a:pt x="100" y="25"/>
                  </a:cubicBezTo>
                  <a:cubicBezTo>
                    <a:pt x="100" y="25"/>
                    <a:pt x="102" y="13"/>
                    <a:pt x="102" y="7"/>
                  </a:cubicBezTo>
                  <a:cubicBezTo>
                    <a:pt x="101" y="2"/>
                    <a:pt x="97" y="0"/>
                    <a:pt x="94" y="1"/>
                  </a:cubicBezTo>
                  <a:cubicBezTo>
                    <a:pt x="92" y="1"/>
                    <a:pt x="89" y="5"/>
                    <a:pt x="88" y="9"/>
                  </a:cubicBezTo>
                  <a:cubicBezTo>
                    <a:pt x="87" y="11"/>
                    <a:pt x="85" y="20"/>
                    <a:pt x="83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1"/>
                    <a:pt x="83" y="13"/>
                    <a:pt x="82" y="10"/>
                  </a:cubicBezTo>
                  <a:cubicBezTo>
                    <a:pt x="80" y="6"/>
                    <a:pt x="81" y="3"/>
                    <a:pt x="76" y="6"/>
                  </a:cubicBezTo>
                  <a:cubicBezTo>
                    <a:pt x="71" y="8"/>
                    <a:pt x="70" y="15"/>
                    <a:pt x="69" y="19"/>
                  </a:cubicBezTo>
                  <a:cubicBezTo>
                    <a:pt x="68" y="21"/>
                    <a:pt x="66" y="26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5"/>
                    <a:pt x="69" y="15"/>
                    <a:pt x="66" y="12"/>
                  </a:cubicBezTo>
                  <a:cubicBezTo>
                    <a:pt x="64" y="9"/>
                    <a:pt x="61" y="10"/>
                    <a:pt x="58" y="13"/>
                  </a:cubicBezTo>
                  <a:cubicBezTo>
                    <a:pt x="55" y="17"/>
                    <a:pt x="49" y="34"/>
                    <a:pt x="48" y="35"/>
                  </a:cubicBezTo>
                  <a:cubicBezTo>
                    <a:pt x="43" y="39"/>
                    <a:pt x="29" y="54"/>
                    <a:pt x="29" y="54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0" y="62"/>
                    <a:pt x="9" y="71"/>
                  </a:cubicBezTo>
                  <a:cubicBezTo>
                    <a:pt x="18" y="80"/>
                    <a:pt x="27" y="85"/>
                    <a:pt x="56" y="84"/>
                  </a:cubicBezTo>
                  <a:cubicBezTo>
                    <a:pt x="85" y="82"/>
                    <a:pt x="105" y="52"/>
                    <a:pt x="105" y="5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72"/>
            <p:cNvSpPr>
              <a:spLocks/>
            </p:cNvSpPr>
            <p:nvPr/>
          </p:nvSpPr>
          <p:spPr bwMode="auto">
            <a:xfrm>
              <a:off x="8764587" y="4848225"/>
              <a:ext cx="317500" cy="352425"/>
            </a:xfrm>
            <a:custGeom>
              <a:avLst/>
              <a:gdLst>
                <a:gd name="T0" fmla="*/ 51 w 75"/>
                <a:gd name="T1" fmla="*/ 14 h 83"/>
                <a:gd name="T2" fmla="*/ 26 w 75"/>
                <a:gd name="T3" fmla="*/ 62 h 83"/>
                <a:gd name="T4" fmla="*/ 60 w 75"/>
                <a:gd name="T5" fmla="*/ 75 h 83"/>
                <a:gd name="T6" fmla="*/ 66 w 75"/>
                <a:gd name="T7" fmla="*/ 53 h 83"/>
                <a:gd name="T8" fmla="*/ 50 w 75"/>
                <a:gd name="T9" fmla="*/ 42 h 83"/>
                <a:gd name="T10" fmla="*/ 57 w 75"/>
                <a:gd name="T11" fmla="*/ 32 h 83"/>
                <a:gd name="T12" fmla="*/ 51 w 75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3">
                  <a:moveTo>
                    <a:pt x="51" y="14"/>
                  </a:moveTo>
                  <a:cubicBezTo>
                    <a:pt x="34" y="0"/>
                    <a:pt x="0" y="34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5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1" y="35"/>
                    <a:pt x="52" y="35"/>
                    <a:pt x="57" y="32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73"/>
            <p:cNvSpPr>
              <a:spLocks/>
            </p:cNvSpPr>
            <p:nvPr/>
          </p:nvSpPr>
          <p:spPr bwMode="auto">
            <a:xfrm>
              <a:off x="10034587" y="4467225"/>
              <a:ext cx="215900" cy="136525"/>
            </a:xfrm>
            <a:custGeom>
              <a:avLst/>
              <a:gdLst>
                <a:gd name="T0" fmla="*/ 17 w 51"/>
                <a:gd name="T1" fmla="*/ 21 h 32"/>
                <a:gd name="T2" fmla="*/ 30 w 51"/>
                <a:gd name="T3" fmla="*/ 27 h 32"/>
                <a:gd name="T4" fmla="*/ 33 w 51"/>
                <a:gd name="T5" fmla="*/ 14 h 32"/>
                <a:gd name="T6" fmla="*/ 51 w 51"/>
                <a:gd name="T7" fmla="*/ 0 h 32"/>
                <a:gd name="T8" fmla="*/ 2 w 51"/>
                <a:gd name="T9" fmla="*/ 23 h 32"/>
                <a:gd name="T10" fmla="*/ 17 w 51"/>
                <a:gd name="T1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2">
                  <a:moveTo>
                    <a:pt x="17" y="21"/>
                  </a:moveTo>
                  <a:cubicBezTo>
                    <a:pt x="19" y="26"/>
                    <a:pt x="22" y="32"/>
                    <a:pt x="30" y="27"/>
                  </a:cubicBezTo>
                  <a:cubicBezTo>
                    <a:pt x="37" y="22"/>
                    <a:pt x="33" y="14"/>
                    <a:pt x="33" y="1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0" y="10"/>
                    <a:pt x="0" y="24"/>
                    <a:pt x="2" y="23"/>
                  </a:cubicBezTo>
                  <a:cubicBezTo>
                    <a:pt x="4" y="26"/>
                    <a:pt x="12" y="23"/>
                    <a:pt x="17" y="2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74"/>
            <p:cNvSpPr>
              <a:spLocks/>
            </p:cNvSpPr>
            <p:nvPr/>
          </p:nvSpPr>
          <p:spPr bwMode="auto">
            <a:xfrm>
              <a:off x="9996487" y="4348163"/>
              <a:ext cx="266700" cy="177800"/>
            </a:xfrm>
            <a:custGeom>
              <a:avLst/>
              <a:gdLst>
                <a:gd name="T0" fmla="*/ 63 w 63"/>
                <a:gd name="T1" fmla="*/ 6 h 42"/>
                <a:gd name="T2" fmla="*/ 0 w 63"/>
                <a:gd name="T3" fmla="*/ 38 h 42"/>
                <a:gd name="T4" fmla="*/ 28 w 63"/>
                <a:gd name="T5" fmla="*/ 27 h 42"/>
                <a:gd name="T6" fmla="*/ 63 w 63"/>
                <a:gd name="T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2">
                  <a:moveTo>
                    <a:pt x="63" y="6"/>
                  </a:moveTo>
                  <a:cubicBezTo>
                    <a:pt x="50" y="0"/>
                    <a:pt x="0" y="12"/>
                    <a:pt x="0" y="38"/>
                  </a:cubicBezTo>
                  <a:cubicBezTo>
                    <a:pt x="0" y="42"/>
                    <a:pt x="14" y="35"/>
                    <a:pt x="28" y="27"/>
                  </a:cubicBezTo>
                  <a:cubicBezTo>
                    <a:pt x="42" y="19"/>
                    <a:pt x="57" y="10"/>
                    <a:pt x="63" y="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75"/>
            <p:cNvSpPr>
              <a:spLocks/>
            </p:cNvSpPr>
            <p:nvPr/>
          </p:nvSpPr>
          <p:spPr bwMode="auto">
            <a:xfrm>
              <a:off x="8582025" y="5799138"/>
              <a:ext cx="876300" cy="1365250"/>
            </a:xfrm>
            <a:custGeom>
              <a:avLst/>
              <a:gdLst>
                <a:gd name="T0" fmla="*/ 207 w 207"/>
                <a:gd name="T1" fmla="*/ 37 h 322"/>
                <a:gd name="T2" fmla="*/ 116 w 207"/>
                <a:gd name="T3" fmla="*/ 123 h 322"/>
                <a:gd name="T4" fmla="*/ 73 w 207"/>
                <a:gd name="T5" fmla="*/ 227 h 322"/>
                <a:gd name="T6" fmla="*/ 103 w 207"/>
                <a:gd name="T7" fmla="*/ 254 h 322"/>
                <a:gd name="T8" fmla="*/ 102 w 207"/>
                <a:gd name="T9" fmla="*/ 295 h 322"/>
                <a:gd name="T10" fmla="*/ 21 w 207"/>
                <a:gd name="T11" fmla="*/ 313 h 322"/>
                <a:gd name="T12" fmla="*/ 16 w 207"/>
                <a:gd name="T13" fmla="*/ 250 h 322"/>
                <a:gd name="T14" fmla="*/ 98 w 207"/>
                <a:gd name="T15" fmla="*/ 70 h 322"/>
                <a:gd name="T16" fmla="*/ 171 w 207"/>
                <a:gd name="T17" fmla="*/ 0 h 322"/>
                <a:gd name="T18" fmla="*/ 207 w 207"/>
                <a:gd name="T19" fmla="*/ 3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322">
                  <a:moveTo>
                    <a:pt x="207" y="37"/>
                  </a:moveTo>
                  <a:cubicBezTo>
                    <a:pt x="193" y="54"/>
                    <a:pt x="159" y="60"/>
                    <a:pt x="116" y="123"/>
                  </a:cubicBezTo>
                  <a:cubicBezTo>
                    <a:pt x="72" y="187"/>
                    <a:pt x="73" y="227"/>
                    <a:pt x="73" y="227"/>
                  </a:cubicBezTo>
                  <a:cubicBezTo>
                    <a:pt x="73" y="227"/>
                    <a:pt x="98" y="243"/>
                    <a:pt x="103" y="254"/>
                  </a:cubicBezTo>
                  <a:cubicBezTo>
                    <a:pt x="108" y="266"/>
                    <a:pt x="118" y="275"/>
                    <a:pt x="102" y="295"/>
                  </a:cubicBezTo>
                  <a:cubicBezTo>
                    <a:pt x="86" y="316"/>
                    <a:pt x="43" y="322"/>
                    <a:pt x="21" y="313"/>
                  </a:cubicBezTo>
                  <a:cubicBezTo>
                    <a:pt x="0" y="304"/>
                    <a:pt x="9" y="269"/>
                    <a:pt x="16" y="250"/>
                  </a:cubicBezTo>
                  <a:cubicBezTo>
                    <a:pt x="40" y="185"/>
                    <a:pt x="49" y="130"/>
                    <a:pt x="98" y="70"/>
                  </a:cubicBezTo>
                  <a:cubicBezTo>
                    <a:pt x="139" y="21"/>
                    <a:pt x="171" y="0"/>
                    <a:pt x="171" y="0"/>
                  </a:cubicBezTo>
                  <a:lnTo>
                    <a:pt x="207" y="37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76"/>
            <p:cNvSpPr>
              <a:spLocks/>
            </p:cNvSpPr>
            <p:nvPr/>
          </p:nvSpPr>
          <p:spPr bwMode="auto">
            <a:xfrm>
              <a:off x="8823325" y="6083300"/>
              <a:ext cx="376237" cy="733425"/>
            </a:xfrm>
            <a:custGeom>
              <a:avLst/>
              <a:gdLst>
                <a:gd name="T0" fmla="*/ 89 w 89"/>
                <a:gd name="T1" fmla="*/ 18 h 173"/>
                <a:gd name="T2" fmla="*/ 59 w 89"/>
                <a:gd name="T3" fmla="*/ 56 h 173"/>
                <a:gd name="T4" fmla="*/ 16 w 89"/>
                <a:gd name="T5" fmla="*/ 160 h 173"/>
                <a:gd name="T6" fmla="*/ 8 w 89"/>
                <a:gd name="T7" fmla="*/ 173 h 173"/>
                <a:gd name="T8" fmla="*/ 68 w 89"/>
                <a:gd name="T9" fmla="*/ 0 h 173"/>
                <a:gd name="T10" fmla="*/ 89 w 89"/>
                <a:gd name="T11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73">
                  <a:moveTo>
                    <a:pt x="89" y="18"/>
                  </a:moveTo>
                  <a:cubicBezTo>
                    <a:pt x="80" y="28"/>
                    <a:pt x="69" y="40"/>
                    <a:pt x="59" y="56"/>
                  </a:cubicBezTo>
                  <a:cubicBezTo>
                    <a:pt x="15" y="120"/>
                    <a:pt x="16" y="160"/>
                    <a:pt x="16" y="160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0" y="101"/>
                    <a:pt x="32" y="60"/>
                    <a:pt x="68" y="0"/>
                  </a:cubicBezTo>
                  <a:lnTo>
                    <a:pt x="89" y="18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77"/>
            <p:cNvSpPr>
              <a:spLocks/>
            </p:cNvSpPr>
            <p:nvPr/>
          </p:nvSpPr>
          <p:spPr bwMode="auto">
            <a:xfrm>
              <a:off x="8932862" y="6883400"/>
              <a:ext cx="106362" cy="119063"/>
            </a:xfrm>
            <a:custGeom>
              <a:avLst/>
              <a:gdLst>
                <a:gd name="T0" fmla="*/ 24 w 25"/>
                <a:gd name="T1" fmla="*/ 7 h 28"/>
                <a:gd name="T2" fmla="*/ 25 w 25"/>
                <a:gd name="T3" fmla="*/ 10 h 28"/>
                <a:gd name="T4" fmla="*/ 16 w 25"/>
                <a:gd name="T5" fmla="*/ 14 h 28"/>
                <a:gd name="T6" fmla="*/ 12 w 25"/>
                <a:gd name="T7" fmla="*/ 25 h 28"/>
                <a:gd name="T8" fmla="*/ 11 w 25"/>
                <a:gd name="T9" fmla="*/ 15 h 28"/>
                <a:gd name="T10" fmla="*/ 0 w 25"/>
                <a:gd name="T11" fmla="*/ 0 h 28"/>
                <a:gd name="T12" fmla="*/ 16 w 25"/>
                <a:gd name="T13" fmla="*/ 11 h 28"/>
                <a:gd name="T14" fmla="*/ 24 w 25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7"/>
                  </a:moveTo>
                  <a:cubicBezTo>
                    <a:pt x="25" y="8"/>
                    <a:pt x="25" y="9"/>
                    <a:pt x="25" y="10"/>
                  </a:cubicBezTo>
                  <a:cubicBezTo>
                    <a:pt x="22" y="12"/>
                    <a:pt x="18" y="14"/>
                    <a:pt x="16" y="14"/>
                  </a:cubicBezTo>
                  <a:cubicBezTo>
                    <a:pt x="13" y="15"/>
                    <a:pt x="14" y="22"/>
                    <a:pt x="12" y="25"/>
                  </a:cubicBezTo>
                  <a:cubicBezTo>
                    <a:pt x="11" y="28"/>
                    <a:pt x="11" y="17"/>
                    <a:pt x="11" y="15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0" y="0"/>
                    <a:pt x="13" y="10"/>
                    <a:pt x="16" y="11"/>
                  </a:cubicBezTo>
                  <a:cubicBezTo>
                    <a:pt x="17" y="12"/>
                    <a:pt x="21" y="10"/>
                    <a:pt x="24" y="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78"/>
            <p:cNvSpPr>
              <a:spLocks/>
            </p:cNvSpPr>
            <p:nvPr/>
          </p:nvSpPr>
          <p:spPr bwMode="auto">
            <a:xfrm>
              <a:off x="8942387" y="5629275"/>
              <a:ext cx="782637" cy="669925"/>
            </a:xfrm>
            <a:custGeom>
              <a:avLst/>
              <a:gdLst>
                <a:gd name="T0" fmla="*/ 180 w 185"/>
                <a:gd name="T1" fmla="*/ 84 h 158"/>
                <a:gd name="T2" fmla="*/ 57 w 185"/>
                <a:gd name="T3" fmla="*/ 148 h 158"/>
                <a:gd name="T4" fmla="*/ 5 w 185"/>
                <a:gd name="T5" fmla="*/ 92 h 158"/>
                <a:gd name="T6" fmla="*/ 143 w 185"/>
                <a:gd name="T7" fmla="*/ 2 h 158"/>
                <a:gd name="T8" fmla="*/ 180 w 185"/>
                <a:gd name="T9" fmla="*/ 8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8">
                  <a:moveTo>
                    <a:pt x="180" y="84"/>
                  </a:moveTo>
                  <a:cubicBezTo>
                    <a:pt x="174" y="105"/>
                    <a:pt x="73" y="125"/>
                    <a:pt x="57" y="148"/>
                  </a:cubicBezTo>
                  <a:cubicBezTo>
                    <a:pt x="51" y="158"/>
                    <a:pt x="0" y="100"/>
                    <a:pt x="5" y="92"/>
                  </a:cubicBezTo>
                  <a:cubicBezTo>
                    <a:pt x="13" y="78"/>
                    <a:pt x="103" y="0"/>
                    <a:pt x="143" y="2"/>
                  </a:cubicBezTo>
                  <a:cubicBezTo>
                    <a:pt x="185" y="5"/>
                    <a:pt x="180" y="84"/>
                    <a:pt x="180" y="84"/>
                  </a:cubicBezTo>
                  <a:close/>
                </a:path>
              </a:pathLst>
            </a:custGeom>
            <a:solidFill>
              <a:srgbClr val="FFC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79"/>
            <p:cNvSpPr>
              <a:spLocks/>
            </p:cNvSpPr>
            <p:nvPr/>
          </p:nvSpPr>
          <p:spPr bwMode="auto">
            <a:xfrm>
              <a:off x="9102725" y="5984875"/>
              <a:ext cx="601662" cy="288925"/>
            </a:xfrm>
            <a:custGeom>
              <a:avLst/>
              <a:gdLst>
                <a:gd name="T0" fmla="*/ 142 w 142"/>
                <a:gd name="T1" fmla="*/ 7 h 68"/>
                <a:gd name="T2" fmla="*/ 19 w 142"/>
                <a:gd name="T3" fmla="*/ 64 h 68"/>
                <a:gd name="T4" fmla="*/ 0 w 142"/>
                <a:gd name="T5" fmla="*/ 55 h 68"/>
                <a:gd name="T6" fmla="*/ 34 w 142"/>
                <a:gd name="T7" fmla="*/ 31 h 68"/>
                <a:gd name="T8" fmla="*/ 142 w 142"/>
                <a:gd name="T9" fmla="*/ 0 h 68"/>
                <a:gd name="T10" fmla="*/ 142 w 142"/>
                <a:gd name="T11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68">
                  <a:moveTo>
                    <a:pt x="142" y="7"/>
                  </a:moveTo>
                  <a:cubicBezTo>
                    <a:pt x="112" y="32"/>
                    <a:pt x="35" y="41"/>
                    <a:pt x="19" y="64"/>
                  </a:cubicBezTo>
                  <a:cubicBezTo>
                    <a:pt x="17" y="68"/>
                    <a:pt x="9" y="63"/>
                    <a:pt x="0" y="55"/>
                  </a:cubicBezTo>
                  <a:cubicBezTo>
                    <a:pt x="9" y="49"/>
                    <a:pt x="11" y="40"/>
                    <a:pt x="34" y="31"/>
                  </a:cubicBezTo>
                  <a:cubicBezTo>
                    <a:pt x="56" y="22"/>
                    <a:pt x="102" y="21"/>
                    <a:pt x="142" y="0"/>
                  </a:cubicBezTo>
                  <a:cubicBezTo>
                    <a:pt x="142" y="8"/>
                    <a:pt x="142" y="7"/>
                    <a:pt x="142" y="7"/>
                  </a:cubicBezTo>
                  <a:close/>
                </a:path>
              </a:pathLst>
            </a:custGeom>
            <a:solidFill>
              <a:srgbClr val="EAB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380"/>
            <p:cNvSpPr>
              <a:spLocks/>
            </p:cNvSpPr>
            <p:nvPr/>
          </p:nvSpPr>
          <p:spPr bwMode="auto">
            <a:xfrm>
              <a:off x="8942387" y="5964238"/>
              <a:ext cx="309562" cy="334963"/>
            </a:xfrm>
            <a:custGeom>
              <a:avLst/>
              <a:gdLst>
                <a:gd name="T0" fmla="*/ 73 w 73"/>
                <a:gd name="T1" fmla="*/ 56 h 79"/>
                <a:gd name="T2" fmla="*/ 57 w 73"/>
                <a:gd name="T3" fmla="*/ 69 h 79"/>
                <a:gd name="T4" fmla="*/ 5 w 73"/>
                <a:gd name="T5" fmla="*/ 13 h 79"/>
                <a:gd name="T6" fmla="*/ 16 w 73"/>
                <a:gd name="T7" fmla="*/ 0 h 79"/>
                <a:gd name="T8" fmla="*/ 40 w 73"/>
                <a:gd name="T9" fmla="*/ 28 h 79"/>
                <a:gd name="T10" fmla="*/ 73 w 73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56"/>
                  </a:moveTo>
                  <a:cubicBezTo>
                    <a:pt x="66" y="60"/>
                    <a:pt x="60" y="65"/>
                    <a:pt x="57" y="69"/>
                  </a:cubicBezTo>
                  <a:cubicBezTo>
                    <a:pt x="51" y="79"/>
                    <a:pt x="0" y="21"/>
                    <a:pt x="5" y="13"/>
                  </a:cubicBezTo>
                  <a:cubicBezTo>
                    <a:pt x="6" y="11"/>
                    <a:pt x="10" y="6"/>
                    <a:pt x="16" y="0"/>
                  </a:cubicBezTo>
                  <a:cubicBezTo>
                    <a:pt x="22" y="8"/>
                    <a:pt x="31" y="19"/>
                    <a:pt x="40" y="28"/>
                  </a:cubicBezTo>
                  <a:cubicBezTo>
                    <a:pt x="50" y="37"/>
                    <a:pt x="63" y="48"/>
                    <a:pt x="73" y="56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81"/>
            <p:cNvSpPr>
              <a:spLocks/>
            </p:cNvSpPr>
            <p:nvPr/>
          </p:nvSpPr>
          <p:spPr bwMode="auto">
            <a:xfrm>
              <a:off x="9102725" y="6154738"/>
              <a:ext cx="157162" cy="119063"/>
            </a:xfrm>
            <a:custGeom>
              <a:avLst/>
              <a:gdLst>
                <a:gd name="T0" fmla="*/ 37 w 37"/>
                <a:gd name="T1" fmla="*/ 11 h 28"/>
                <a:gd name="T2" fmla="*/ 19 w 37"/>
                <a:gd name="T3" fmla="*/ 24 h 28"/>
                <a:gd name="T4" fmla="*/ 0 w 37"/>
                <a:gd name="T5" fmla="*/ 15 h 28"/>
                <a:gd name="T6" fmla="*/ 22 w 37"/>
                <a:gd name="T7" fmla="*/ 0 h 28"/>
                <a:gd name="T8" fmla="*/ 37 w 37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29" y="16"/>
                    <a:pt x="22" y="20"/>
                    <a:pt x="19" y="24"/>
                  </a:cubicBezTo>
                  <a:cubicBezTo>
                    <a:pt x="17" y="28"/>
                    <a:pt x="9" y="23"/>
                    <a:pt x="0" y="15"/>
                  </a:cubicBezTo>
                  <a:cubicBezTo>
                    <a:pt x="6" y="11"/>
                    <a:pt x="13" y="6"/>
                    <a:pt x="22" y="0"/>
                  </a:cubicBezTo>
                  <a:cubicBezTo>
                    <a:pt x="26" y="4"/>
                    <a:pt x="33" y="8"/>
                    <a:pt x="37" y="11"/>
                  </a:cubicBez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Oval 382"/>
            <p:cNvSpPr>
              <a:spLocks noChangeArrowheads="1"/>
            </p:cNvSpPr>
            <p:nvPr/>
          </p:nvSpPr>
          <p:spPr bwMode="auto">
            <a:xfrm>
              <a:off x="9488487" y="-1588"/>
              <a:ext cx="339725" cy="327025"/>
            </a:xfrm>
            <a:prstGeom prst="ellipse">
              <a:avLst/>
            </a:prstGeom>
            <a:solidFill>
              <a:srgbClr val="DC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83"/>
            <p:cNvSpPr>
              <a:spLocks/>
            </p:cNvSpPr>
            <p:nvPr/>
          </p:nvSpPr>
          <p:spPr bwMode="auto">
            <a:xfrm>
              <a:off x="9488487" y="-1588"/>
              <a:ext cx="203200" cy="293688"/>
            </a:xfrm>
            <a:custGeom>
              <a:avLst/>
              <a:gdLst>
                <a:gd name="T0" fmla="*/ 15 w 48"/>
                <a:gd name="T1" fmla="*/ 69 h 69"/>
                <a:gd name="T2" fmla="*/ 0 w 48"/>
                <a:gd name="T3" fmla="*/ 38 h 69"/>
                <a:gd name="T4" fmla="*/ 39 w 48"/>
                <a:gd name="T5" fmla="*/ 0 h 69"/>
                <a:gd name="T6" fmla="*/ 48 w 48"/>
                <a:gd name="T7" fmla="*/ 26 h 69"/>
                <a:gd name="T8" fmla="*/ 15 w 4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15" y="69"/>
                  </a:moveTo>
                  <a:cubicBezTo>
                    <a:pt x="6" y="62"/>
                    <a:pt x="0" y="51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45" y="7"/>
                    <a:pt x="48" y="16"/>
                    <a:pt x="48" y="26"/>
                  </a:cubicBezTo>
                  <a:cubicBezTo>
                    <a:pt x="48" y="47"/>
                    <a:pt x="34" y="64"/>
                    <a:pt x="15" y="69"/>
                  </a:cubicBezTo>
                  <a:close/>
                </a:path>
              </a:pathLst>
            </a:custGeom>
            <a:solidFill>
              <a:srgbClr val="CF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Oval 384"/>
            <p:cNvSpPr>
              <a:spLocks noChangeArrowheads="1"/>
            </p:cNvSpPr>
            <p:nvPr/>
          </p:nvSpPr>
          <p:spPr bwMode="auto">
            <a:xfrm>
              <a:off x="9899650" y="6985000"/>
              <a:ext cx="46037" cy="47625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85"/>
            <p:cNvSpPr>
              <a:spLocks/>
            </p:cNvSpPr>
            <p:nvPr/>
          </p:nvSpPr>
          <p:spPr bwMode="auto">
            <a:xfrm>
              <a:off x="10394950" y="5607050"/>
              <a:ext cx="406400" cy="733425"/>
            </a:xfrm>
            <a:custGeom>
              <a:avLst/>
              <a:gdLst>
                <a:gd name="T0" fmla="*/ 35 w 96"/>
                <a:gd name="T1" fmla="*/ 29 h 173"/>
                <a:gd name="T2" fmla="*/ 49 w 96"/>
                <a:gd name="T3" fmla="*/ 65 h 173"/>
                <a:gd name="T4" fmla="*/ 54 w 96"/>
                <a:gd name="T5" fmla="*/ 80 h 173"/>
                <a:gd name="T6" fmla="*/ 65 w 96"/>
                <a:gd name="T7" fmla="*/ 119 h 173"/>
                <a:gd name="T8" fmla="*/ 66 w 96"/>
                <a:gd name="T9" fmla="*/ 122 h 173"/>
                <a:gd name="T10" fmla="*/ 71 w 96"/>
                <a:gd name="T11" fmla="*/ 139 h 173"/>
                <a:gd name="T12" fmla="*/ 69 w 96"/>
                <a:gd name="T13" fmla="*/ 141 h 173"/>
                <a:gd name="T14" fmla="*/ 72 w 96"/>
                <a:gd name="T15" fmla="*/ 160 h 173"/>
                <a:gd name="T16" fmla="*/ 80 w 96"/>
                <a:gd name="T17" fmla="*/ 164 h 173"/>
                <a:gd name="T18" fmla="*/ 93 w 96"/>
                <a:gd name="T19" fmla="*/ 171 h 173"/>
                <a:gd name="T20" fmla="*/ 84 w 96"/>
                <a:gd name="T21" fmla="*/ 124 h 173"/>
                <a:gd name="T22" fmla="*/ 72 w 96"/>
                <a:gd name="T23" fmla="*/ 90 h 173"/>
                <a:gd name="T24" fmla="*/ 70 w 96"/>
                <a:gd name="T25" fmla="*/ 84 h 173"/>
                <a:gd name="T26" fmla="*/ 52 w 96"/>
                <a:gd name="T27" fmla="*/ 33 h 173"/>
                <a:gd name="T28" fmla="*/ 50 w 96"/>
                <a:gd name="T29" fmla="*/ 29 h 173"/>
                <a:gd name="T30" fmla="*/ 48 w 96"/>
                <a:gd name="T31" fmla="*/ 24 h 173"/>
                <a:gd name="T32" fmla="*/ 33 w 96"/>
                <a:gd name="T33" fmla="*/ 19 h 173"/>
                <a:gd name="T34" fmla="*/ 31 w 96"/>
                <a:gd name="T35" fmla="*/ 18 h 173"/>
                <a:gd name="T36" fmla="*/ 26 w 96"/>
                <a:gd name="T37" fmla="*/ 16 h 173"/>
                <a:gd name="T38" fmla="*/ 14 w 96"/>
                <a:gd name="T39" fmla="*/ 10 h 173"/>
                <a:gd name="T40" fmla="*/ 0 w 96"/>
                <a:gd name="T41" fmla="*/ 0 h 173"/>
                <a:gd name="T42" fmla="*/ 5 w 96"/>
                <a:gd name="T43" fmla="*/ 11 h 173"/>
                <a:gd name="T44" fmla="*/ 16 w 96"/>
                <a:gd name="T45" fmla="*/ 19 h 173"/>
                <a:gd name="T46" fmla="*/ 22 w 96"/>
                <a:gd name="T47" fmla="*/ 22 h 173"/>
                <a:gd name="T48" fmla="*/ 34 w 96"/>
                <a:gd name="T49" fmla="*/ 28 h 173"/>
                <a:gd name="T50" fmla="*/ 35 w 96"/>
                <a:gd name="T51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73">
                  <a:moveTo>
                    <a:pt x="35" y="29"/>
                  </a:moveTo>
                  <a:cubicBezTo>
                    <a:pt x="41" y="41"/>
                    <a:pt x="45" y="54"/>
                    <a:pt x="49" y="65"/>
                  </a:cubicBezTo>
                  <a:cubicBezTo>
                    <a:pt x="51" y="70"/>
                    <a:pt x="52" y="75"/>
                    <a:pt x="54" y="80"/>
                  </a:cubicBezTo>
                  <a:cubicBezTo>
                    <a:pt x="58" y="93"/>
                    <a:pt x="61" y="106"/>
                    <a:pt x="65" y="119"/>
                  </a:cubicBezTo>
                  <a:cubicBezTo>
                    <a:pt x="65" y="120"/>
                    <a:pt x="66" y="121"/>
                    <a:pt x="66" y="122"/>
                  </a:cubicBezTo>
                  <a:cubicBezTo>
                    <a:pt x="68" y="128"/>
                    <a:pt x="69" y="133"/>
                    <a:pt x="71" y="139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4" y="161"/>
                    <a:pt x="77" y="163"/>
                    <a:pt x="80" y="164"/>
                  </a:cubicBezTo>
                  <a:cubicBezTo>
                    <a:pt x="86" y="167"/>
                    <a:pt x="92" y="171"/>
                    <a:pt x="93" y="171"/>
                  </a:cubicBezTo>
                  <a:cubicBezTo>
                    <a:pt x="96" y="173"/>
                    <a:pt x="87" y="129"/>
                    <a:pt x="84" y="124"/>
                  </a:cubicBezTo>
                  <a:cubicBezTo>
                    <a:pt x="83" y="122"/>
                    <a:pt x="78" y="108"/>
                    <a:pt x="72" y="90"/>
                  </a:cubicBezTo>
                  <a:cubicBezTo>
                    <a:pt x="71" y="88"/>
                    <a:pt x="71" y="86"/>
                    <a:pt x="70" y="84"/>
                  </a:cubicBezTo>
                  <a:cubicBezTo>
                    <a:pt x="63" y="65"/>
                    <a:pt x="56" y="45"/>
                    <a:pt x="52" y="33"/>
                  </a:cubicBezTo>
                  <a:cubicBezTo>
                    <a:pt x="51" y="32"/>
                    <a:pt x="51" y="31"/>
                    <a:pt x="50" y="29"/>
                  </a:cubicBezTo>
                  <a:cubicBezTo>
                    <a:pt x="49" y="26"/>
                    <a:pt x="48" y="24"/>
                    <a:pt x="48" y="24"/>
                  </a:cubicBezTo>
                  <a:cubicBezTo>
                    <a:pt x="45" y="25"/>
                    <a:pt x="41" y="22"/>
                    <a:pt x="33" y="19"/>
                  </a:cubicBezTo>
                  <a:cubicBezTo>
                    <a:pt x="32" y="19"/>
                    <a:pt x="32" y="19"/>
                    <a:pt x="31" y="18"/>
                  </a:cubicBezTo>
                  <a:cubicBezTo>
                    <a:pt x="29" y="18"/>
                    <a:pt x="28" y="17"/>
                    <a:pt x="26" y="16"/>
                  </a:cubicBezTo>
                  <a:cubicBezTo>
                    <a:pt x="23" y="15"/>
                    <a:pt x="19" y="13"/>
                    <a:pt x="14" y="10"/>
                  </a:cubicBezTo>
                  <a:cubicBezTo>
                    <a:pt x="9" y="7"/>
                    <a:pt x="4" y="3"/>
                    <a:pt x="0" y="0"/>
                  </a:cubicBezTo>
                  <a:cubicBezTo>
                    <a:pt x="0" y="3"/>
                    <a:pt x="0" y="6"/>
                    <a:pt x="5" y="11"/>
                  </a:cubicBezTo>
                  <a:cubicBezTo>
                    <a:pt x="8" y="15"/>
                    <a:pt x="12" y="17"/>
                    <a:pt x="16" y="19"/>
                  </a:cubicBezTo>
                  <a:cubicBezTo>
                    <a:pt x="18" y="20"/>
                    <a:pt x="20" y="21"/>
                    <a:pt x="22" y="22"/>
                  </a:cubicBezTo>
                  <a:cubicBezTo>
                    <a:pt x="26" y="25"/>
                    <a:pt x="30" y="27"/>
                    <a:pt x="34" y="28"/>
                  </a:cubicBezTo>
                  <a:cubicBezTo>
                    <a:pt x="35" y="29"/>
                    <a:pt x="35" y="29"/>
                    <a:pt x="35" y="2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86"/>
            <p:cNvSpPr>
              <a:spLocks/>
            </p:cNvSpPr>
            <p:nvPr/>
          </p:nvSpPr>
          <p:spPr bwMode="auto">
            <a:xfrm>
              <a:off x="9615487" y="414338"/>
              <a:ext cx="508000" cy="284163"/>
            </a:xfrm>
            <a:custGeom>
              <a:avLst/>
              <a:gdLst>
                <a:gd name="T0" fmla="*/ 37 w 120"/>
                <a:gd name="T1" fmla="*/ 12 h 67"/>
                <a:gd name="T2" fmla="*/ 7 w 120"/>
                <a:gd name="T3" fmla="*/ 17 h 67"/>
                <a:gd name="T4" fmla="*/ 4 w 120"/>
                <a:gd name="T5" fmla="*/ 45 h 67"/>
                <a:gd name="T6" fmla="*/ 12 w 120"/>
                <a:gd name="T7" fmla="*/ 56 h 67"/>
                <a:gd name="T8" fmla="*/ 43 w 120"/>
                <a:gd name="T9" fmla="*/ 54 h 67"/>
                <a:gd name="T10" fmla="*/ 53 w 120"/>
                <a:gd name="T11" fmla="*/ 51 h 67"/>
                <a:gd name="T12" fmla="*/ 71 w 120"/>
                <a:gd name="T13" fmla="*/ 63 h 67"/>
                <a:gd name="T14" fmla="*/ 109 w 120"/>
                <a:gd name="T15" fmla="*/ 67 h 67"/>
                <a:gd name="T16" fmla="*/ 68 w 120"/>
                <a:gd name="T17" fmla="*/ 36 h 67"/>
                <a:gd name="T18" fmla="*/ 54 w 120"/>
                <a:gd name="T19" fmla="*/ 34 h 67"/>
                <a:gd name="T20" fmla="*/ 53 w 120"/>
                <a:gd name="T21" fmla="*/ 30 h 67"/>
                <a:gd name="T22" fmla="*/ 52 w 120"/>
                <a:gd name="T23" fmla="*/ 25 h 67"/>
                <a:gd name="T24" fmla="*/ 65 w 120"/>
                <a:gd name="T25" fmla="*/ 26 h 67"/>
                <a:gd name="T26" fmla="*/ 119 w 120"/>
                <a:gd name="T27" fmla="*/ 4 h 67"/>
                <a:gd name="T28" fmla="*/ 72 w 120"/>
                <a:gd name="T29" fmla="*/ 6 h 67"/>
                <a:gd name="T30" fmla="*/ 50 w 120"/>
                <a:gd name="T31" fmla="*/ 16 h 67"/>
                <a:gd name="T32" fmla="*/ 37 w 120"/>
                <a:gd name="T3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67">
                  <a:moveTo>
                    <a:pt x="37" y="12"/>
                  </a:moveTo>
                  <a:cubicBezTo>
                    <a:pt x="26" y="12"/>
                    <a:pt x="14" y="12"/>
                    <a:pt x="7" y="17"/>
                  </a:cubicBezTo>
                  <a:cubicBezTo>
                    <a:pt x="0" y="23"/>
                    <a:pt x="0" y="36"/>
                    <a:pt x="4" y="45"/>
                  </a:cubicBezTo>
                  <a:cubicBezTo>
                    <a:pt x="9" y="53"/>
                    <a:pt x="8" y="55"/>
                    <a:pt x="12" y="56"/>
                  </a:cubicBezTo>
                  <a:cubicBezTo>
                    <a:pt x="17" y="57"/>
                    <a:pt x="32" y="54"/>
                    <a:pt x="43" y="54"/>
                  </a:cubicBezTo>
                  <a:cubicBezTo>
                    <a:pt x="48" y="53"/>
                    <a:pt x="51" y="53"/>
                    <a:pt x="53" y="51"/>
                  </a:cubicBezTo>
                  <a:cubicBezTo>
                    <a:pt x="58" y="57"/>
                    <a:pt x="64" y="62"/>
                    <a:pt x="71" y="63"/>
                  </a:cubicBezTo>
                  <a:cubicBezTo>
                    <a:pt x="89" y="65"/>
                    <a:pt x="109" y="67"/>
                    <a:pt x="109" y="67"/>
                  </a:cubicBezTo>
                  <a:cubicBezTo>
                    <a:pt x="109" y="67"/>
                    <a:pt x="82" y="38"/>
                    <a:pt x="68" y="36"/>
                  </a:cubicBezTo>
                  <a:cubicBezTo>
                    <a:pt x="62" y="35"/>
                    <a:pt x="58" y="34"/>
                    <a:pt x="54" y="34"/>
                  </a:cubicBezTo>
                  <a:cubicBezTo>
                    <a:pt x="53" y="32"/>
                    <a:pt x="52" y="30"/>
                    <a:pt x="53" y="30"/>
                  </a:cubicBezTo>
                  <a:cubicBezTo>
                    <a:pt x="53" y="30"/>
                    <a:pt x="53" y="28"/>
                    <a:pt x="52" y="25"/>
                  </a:cubicBezTo>
                  <a:cubicBezTo>
                    <a:pt x="56" y="27"/>
                    <a:pt x="60" y="28"/>
                    <a:pt x="65" y="26"/>
                  </a:cubicBezTo>
                  <a:cubicBezTo>
                    <a:pt x="78" y="22"/>
                    <a:pt x="118" y="4"/>
                    <a:pt x="119" y="4"/>
                  </a:cubicBezTo>
                  <a:cubicBezTo>
                    <a:pt x="120" y="4"/>
                    <a:pt x="90" y="0"/>
                    <a:pt x="72" y="6"/>
                  </a:cubicBezTo>
                  <a:cubicBezTo>
                    <a:pt x="62" y="10"/>
                    <a:pt x="54" y="13"/>
                    <a:pt x="50" y="16"/>
                  </a:cubicBezTo>
                  <a:cubicBezTo>
                    <a:pt x="48" y="12"/>
                    <a:pt x="43" y="13"/>
                    <a:pt x="37" y="12"/>
                  </a:cubicBezTo>
                  <a:close/>
                </a:path>
              </a:pathLst>
            </a:custGeom>
            <a:solidFill>
              <a:srgbClr val="007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87"/>
            <p:cNvSpPr>
              <a:spLocks/>
            </p:cNvSpPr>
            <p:nvPr/>
          </p:nvSpPr>
          <p:spPr bwMode="auto">
            <a:xfrm>
              <a:off x="8369300" y="7227888"/>
              <a:ext cx="441325" cy="1000125"/>
            </a:xfrm>
            <a:custGeom>
              <a:avLst/>
              <a:gdLst>
                <a:gd name="T0" fmla="*/ 90 w 104"/>
                <a:gd name="T1" fmla="*/ 8 h 236"/>
                <a:gd name="T2" fmla="*/ 27 w 104"/>
                <a:gd name="T3" fmla="*/ 103 h 236"/>
                <a:gd name="T4" fmla="*/ 14 w 104"/>
                <a:gd name="T5" fmla="*/ 227 h 236"/>
                <a:gd name="T6" fmla="*/ 77 w 104"/>
                <a:gd name="T7" fmla="*/ 133 h 236"/>
                <a:gd name="T8" fmla="*/ 90 w 104"/>
                <a:gd name="T9" fmla="*/ 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6">
                  <a:moveTo>
                    <a:pt x="90" y="8"/>
                  </a:moveTo>
                  <a:cubicBezTo>
                    <a:pt x="76" y="0"/>
                    <a:pt x="48" y="42"/>
                    <a:pt x="27" y="103"/>
                  </a:cubicBezTo>
                  <a:cubicBezTo>
                    <a:pt x="5" y="163"/>
                    <a:pt x="0" y="219"/>
                    <a:pt x="14" y="227"/>
                  </a:cubicBezTo>
                  <a:cubicBezTo>
                    <a:pt x="28" y="236"/>
                    <a:pt x="56" y="194"/>
                    <a:pt x="77" y="133"/>
                  </a:cubicBezTo>
                  <a:cubicBezTo>
                    <a:pt x="98" y="72"/>
                    <a:pt x="104" y="16"/>
                    <a:pt x="90" y="8"/>
                  </a:cubicBezTo>
                  <a:close/>
                </a:path>
              </a:pathLst>
            </a:custGeom>
            <a:solidFill>
              <a:srgbClr val="F7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88"/>
            <p:cNvSpPr>
              <a:spLocks/>
            </p:cNvSpPr>
            <p:nvPr/>
          </p:nvSpPr>
          <p:spPr bwMode="auto">
            <a:xfrm>
              <a:off x="7246937" y="6713538"/>
              <a:ext cx="461962" cy="153988"/>
            </a:xfrm>
            <a:custGeom>
              <a:avLst/>
              <a:gdLst>
                <a:gd name="T0" fmla="*/ 31 w 109"/>
                <a:gd name="T1" fmla="*/ 6 h 36"/>
                <a:gd name="T2" fmla="*/ 94 w 109"/>
                <a:gd name="T3" fmla="*/ 9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6"/>
                  </a:moveTo>
                  <a:cubicBezTo>
                    <a:pt x="62" y="11"/>
                    <a:pt x="82" y="8"/>
                    <a:pt x="94" y="9"/>
                  </a:cubicBezTo>
                  <a:cubicBezTo>
                    <a:pt x="106" y="9"/>
                    <a:pt x="109" y="25"/>
                    <a:pt x="95" y="27"/>
                  </a:cubicBezTo>
                  <a:cubicBezTo>
                    <a:pt x="81" y="30"/>
                    <a:pt x="42" y="36"/>
                    <a:pt x="33" y="33"/>
                  </a:cubicBezTo>
                  <a:cubicBezTo>
                    <a:pt x="33" y="33"/>
                    <a:pt x="0" y="0"/>
                    <a:pt x="31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89"/>
            <p:cNvSpPr>
              <a:spLocks/>
            </p:cNvSpPr>
            <p:nvPr/>
          </p:nvSpPr>
          <p:spPr bwMode="auto">
            <a:xfrm>
              <a:off x="8267700" y="6443663"/>
              <a:ext cx="38100" cy="25400"/>
            </a:xfrm>
            <a:custGeom>
              <a:avLst/>
              <a:gdLst>
                <a:gd name="T0" fmla="*/ 4 w 9"/>
                <a:gd name="T1" fmla="*/ 6 h 6"/>
                <a:gd name="T2" fmla="*/ 0 w 9"/>
                <a:gd name="T3" fmla="*/ 6 h 6"/>
                <a:gd name="T4" fmla="*/ 1 w 9"/>
                <a:gd name="T5" fmla="*/ 1 h 6"/>
                <a:gd name="T6" fmla="*/ 9 w 9"/>
                <a:gd name="T7" fmla="*/ 0 h 6"/>
                <a:gd name="T8" fmla="*/ 9 w 9"/>
                <a:gd name="T9" fmla="*/ 6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90"/>
            <p:cNvSpPr>
              <a:spLocks/>
            </p:cNvSpPr>
            <p:nvPr/>
          </p:nvSpPr>
          <p:spPr bwMode="auto">
            <a:xfrm>
              <a:off x="8293100" y="6756400"/>
              <a:ext cx="42862" cy="25400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1 h 6"/>
                <a:gd name="T6" fmla="*/ 10 w 10"/>
                <a:gd name="T7" fmla="*/ 0 h 6"/>
                <a:gd name="T8" fmla="*/ 9 w 10"/>
                <a:gd name="T9" fmla="*/ 5 h 6"/>
                <a:gd name="T10" fmla="*/ 5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4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91"/>
            <p:cNvSpPr>
              <a:spLocks/>
            </p:cNvSpPr>
            <p:nvPr/>
          </p:nvSpPr>
          <p:spPr bwMode="auto">
            <a:xfrm>
              <a:off x="7140575" y="6121400"/>
              <a:ext cx="1098550" cy="165100"/>
            </a:xfrm>
            <a:custGeom>
              <a:avLst/>
              <a:gdLst>
                <a:gd name="T0" fmla="*/ 609 w 692"/>
                <a:gd name="T1" fmla="*/ 104 h 104"/>
                <a:gd name="T2" fmla="*/ 692 w 692"/>
                <a:gd name="T3" fmla="*/ 21 h 104"/>
                <a:gd name="T4" fmla="*/ 387 w 692"/>
                <a:gd name="T5" fmla="*/ 0 h 104"/>
                <a:gd name="T6" fmla="*/ 0 w 692"/>
                <a:gd name="T7" fmla="*/ 21 h 104"/>
                <a:gd name="T8" fmla="*/ 27 w 692"/>
                <a:gd name="T9" fmla="*/ 88 h 104"/>
                <a:gd name="T10" fmla="*/ 609 w 692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2" h="104">
                  <a:moveTo>
                    <a:pt x="609" y="104"/>
                  </a:moveTo>
                  <a:lnTo>
                    <a:pt x="692" y="21"/>
                  </a:lnTo>
                  <a:lnTo>
                    <a:pt x="387" y="0"/>
                  </a:lnTo>
                  <a:lnTo>
                    <a:pt x="0" y="21"/>
                  </a:lnTo>
                  <a:lnTo>
                    <a:pt x="27" y="88"/>
                  </a:lnTo>
                  <a:lnTo>
                    <a:pt x="609" y="104"/>
                  </a:lnTo>
                  <a:close/>
                </a:path>
              </a:pathLst>
            </a:custGeom>
            <a:solidFill>
              <a:srgbClr val="F38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92"/>
            <p:cNvSpPr>
              <a:spLocks/>
            </p:cNvSpPr>
            <p:nvPr/>
          </p:nvSpPr>
          <p:spPr bwMode="auto">
            <a:xfrm>
              <a:off x="7038975" y="6154738"/>
              <a:ext cx="649287" cy="347663"/>
            </a:xfrm>
            <a:custGeom>
              <a:avLst/>
              <a:gdLst>
                <a:gd name="T0" fmla="*/ 153 w 153"/>
                <a:gd name="T1" fmla="*/ 63 h 82"/>
                <a:gd name="T2" fmla="*/ 127 w 153"/>
                <a:gd name="T3" fmla="*/ 82 h 82"/>
                <a:gd name="T4" fmla="*/ 16 w 153"/>
                <a:gd name="T5" fmla="*/ 63 h 82"/>
                <a:gd name="T6" fmla="*/ 24 w 153"/>
                <a:gd name="T7" fmla="*/ 0 h 82"/>
                <a:gd name="T8" fmla="*/ 133 w 153"/>
                <a:gd name="T9" fmla="*/ 11 h 82"/>
                <a:gd name="T10" fmla="*/ 153 w 153"/>
                <a:gd name="T11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82">
                  <a:moveTo>
                    <a:pt x="153" y="63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7" y="82"/>
                    <a:pt x="19" y="67"/>
                    <a:pt x="16" y="63"/>
                  </a:cubicBezTo>
                  <a:cubicBezTo>
                    <a:pt x="0" y="44"/>
                    <a:pt x="3" y="9"/>
                    <a:pt x="24" y="0"/>
                  </a:cubicBezTo>
                  <a:cubicBezTo>
                    <a:pt x="133" y="11"/>
                    <a:pt x="133" y="11"/>
                    <a:pt x="133" y="11"/>
                  </a:cubicBezTo>
                  <a:lnTo>
                    <a:pt x="153" y="63"/>
                  </a:lnTo>
                  <a:close/>
                </a:path>
              </a:pathLst>
            </a:custGeom>
            <a:solidFill>
              <a:srgbClr val="F8A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93"/>
            <p:cNvSpPr>
              <a:spLocks/>
            </p:cNvSpPr>
            <p:nvPr/>
          </p:nvSpPr>
          <p:spPr bwMode="auto">
            <a:xfrm>
              <a:off x="8175625" y="6413500"/>
              <a:ext cx="88900" cy="33338"/>
            </a:xfrm>
            <a:custGeom>
              <a:avLst/>
              <a:gdLst>
                <a:gd name="T0" fmla="*/ 56 w 56"/>
                <a:gd name="T1" fmla="*/ 3 h 21"/>
                <a:gd name="T2" fmla="*/ 53 w 56"/>
                <a:gd name="T3" fmla="*/ 16 h 21"/>
                <a:gd name="T4" fmla="*/ 0 w 56"/>
                <a:gd name="T5" fmla="*/ 21 h 21"/>
                <a:gd name="T6" fmla="*/ 2 w 56"/>
                <a:gd name="T7" fmla="*/ 0 h 21"/>
                <a:gd name="T8" fmla="*/ 56 w 5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6" y="3"/>
                  </a:moveTo>
                  <a:lnTo>
                    <a:pt x="53" y="1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56" y="3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94"/>
            <p:cNvSpPr>
              <a:spLocks/>
            </p:cNvSpPr>
            <p:nvPr/>
          </p:nvSpPr>
          <p:spPr bwMode="auto">
            <a:xfrm>
              <a:off x="7523162" y="6154738"/>
              <a:ext cx="741362" cy="347663"/>
            </a:xfrm>
            <a:custGeom>
              <a:avLst/>
              <a:gdLst>
                <a:gd name="T0" fmla="*/ 19 w 175"/>
                <a:gd name="T1" fmla="*/ 11 h 82"/>
                <a:gd name="T2" fmla="*/ 13 w 175"/>
                <a:gd name="T3" fmla="*/ 82 h 82"/>
                <a:gd name="T4" fmla="*/ 174 w 175"/>
                <a:gd name="T5" fmla="*/ 67 h 82"/>
                <a:gd name="T6" fmla="*/ 174 w 175"/>
                <a:gd name="T7" fmla="*/ 67 h 82"/>
                <a:gd name="T8" fmla="*/ 174 w 175"/>
                <a:gd name="T9" fmla="*/ 67 h 82"/>
                <a:gd name="T10" fmla="*/ 174 w 175"/>
                <a:gd name="T11" fmla="*/ 67 h 82"/>
                <a:gd name="T12" fmla="*/ 175 w 175"/>
                <a:gd name="T13" fmla="*/ 62 h 82"/>
                <a:gd name="T14" fmla="*/ 167 w 175"/>
                <a:gd name="T15" fmla="*/ 63 h 82"/>
                <a:gd name="T16" fmla="*/ 167 w 175"/>
                <a:gd name="T17" fmla="*/ 63 h 82"/>
                <a:gd name="T18" fmla="*/ 165 w 175"/>
                <a:gd name="T19" fmla="*/ 5 h 82"/>
                <a:gd name="T20" fmla="*/ 169 w 175"/>
                <a:gd name="T21" fmla="*/ 5 h 82"/>
                <a:gd name="T22" fmla="*/ 169 w 175"/>
                <a:gd name="T23" fmla="*/ 0 h 82"/>
                <a:gd name="T24" fmla="*/ 19 w 175"/>
                <a:gd name="T25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82">
                  <a:moveTo>
                    <a:pt x="19" y="11"/>
                  </a:moveTo>
                  <a:cubicBezTo>
                    <a:pt x="1" y="27"/>
                    <a:pt x="0" y="61"/>
                    <a:pt x="13" y="82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55" y="52"/>
                    <a:pt x="155" y="21"/>
                    <a:pt x="165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D7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95"/>
            <p:cNvSpPr>
              <a:spLocks/>
            </p:cNvSpPr>
            <p:nvPr/>
          </p:nvSpPr>
          <p:spPr bwMode="auto">
            <a:xfrm>
              <a:off x="7543800" y="6175375"/>
              <a:ext cx="685800" cy="306388"/>
            </a:xfrm>
            <a:custGeom>
              <a:avLst/>
              <a:gdLst>
                <a:gd name="T0" fmla="*/ 162 w 162"/>
                <a:gd name="T1" fmla="*/ 58 h 72"/>
                <a:gd name="T2" fmla="*/ 160 w 162"/>
                <a:gd name="T3" fmla="*/ 0 h 72"/>
                <a:gd name="T4" fmla="*/ 16 w 162"/>
                <a:gd name="T5" fmla="*/ 11 h 72"/>
                <a:gd name="T6" fmla="*/ 10 w 162"/>
                <a:gd name="T7" fmla="*/ 72 h 72"/>
                <a:gd name="T8" fmla="*/ 162 w 162"/>
                <a:gd name="T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162" y="58"/>
                  </a:moveTo>
                  <a:cubicBezTo>
                    <a:pt x="152" y="47"/>
                    <a:pt x="152" y="16"/>
                    <a:pt x="16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25"/>
                    <a:pt x="0" y="54"/>
                    <a:pt x="10" y="72"/>
                  </a:cubicBezTo>
                  <a:lnTo>
                    <a:pt x="162" y="5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96"/>
            <p:cNvSpPr>
              <a:spLocks/>
            </p:cNvSpPr>
            <p:nvPr/>
          </p:nvSpPr>
          <p:spPr bwMode="auto">
            <a:xfrm>
              <a:off x="7505700" y="61880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97"/>
            <p:cNvSpPr>
              <a:spLocks/>
            </p:cNvSpPr>
            <p:nvPr/>
          </p:nvSpPr>
          <p:spPr bwMode="auto">
            <a:xfrm>
              <a:off x="7505700" y="6218238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98"/>
            <p:cNvSpPr>
              <a:spLocks/>
            </p:cNvSpPr>
            <p:nvPr/>
          </p:nvSpPr>
          <p:spPr bwMode="auto">
            <a:xfrm>
              <a:off x="7505700" y="6248400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99"/>
            <p:cNvSpPr>
              <a:spLocks/>
            </p:cNvSpPr>
            <p:nvPr/>
          </p:nvSpPr>
          <p:spPr bwMode="auto">
            <a:xfrm>
              <a:off x="7505700" y="62769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00"/>
            <p:cNvSpPr>
              <a:spLocks/>
            </p:cNvSpPr>
            <p:nvPr/>
          </p:nvSpPr>
          <p:spPr bwMode="auto">
            <a:xfrm>
              <a:off x="7505700" y="6307138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01"/>
            <p:cNvSpPr>
              <a:spLocks/>
            </p:cNvSpPr>
            <p:nvPr/>
          </p:nvSpPr>
          <p:spPr bwMode="auto">
            <a:xfrm>
              <a:off x="7505700" y="6337300"/>
              <a:ext cx="779462" cy="71438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02"/>
            <p:cNvSpPr>
              <a:spLocks/>
            </p:cNvSpPr>
            <p:nvPr/>
          </p:nvSpPr>
          <p:spPr bwMode="auto">
            <a:xfrm>
              <a:off x="7505700" y="6365875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1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1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03"/>
            <p:cNvSpPr>
              <a:spLocks/>
            </p:cNvSpPr>
            <p:nvPr/>
          </p:nvSpPr>
          <p:spPr bwMode="auto">
            <a:xfrm>
              <a:off x="7505700" y="6396038"/>
              <a:ext cx="779462" cy="73025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04"/>
            <p:cNvSpPr>
              <a:spLocks/>
            </p:cNvSpPr>
            <p:nvPr/>
          </p:nvSpPr>
          <p:spPr bwMode="auto">
            <a:xfrm>
              <a:off x="5645150" y="6261100"/>
              <a:ext cx="533400" cy="890588"/>
            </a:xfrm>
            <a:custGeom>
              <a:avLst/>
              <a:gdLst>
                <a:gd name="T0" fmla="*/ 117 w 126"/>
                <a:gd name="T1" fmla="*/ 36 h 210"/>
                <a:gd name="T2" fmla="*/ 44 w 126"/>
                <a:gd name="T3" fmla="*/ 30 h 210"/>
                <a:gd name="T4" fmla="*/ 78 w 126"/>
                <a:gd name="T5" fmla="*/ 208 h 210"/>
                <a:gd name="T6" fmla="*/ 126 w 126"/>
                <a:gd name="T7" fmla="*/ 190 h 210"/>
                <a:gd name="T8" fmla="*/ 117 w 126"/>
                <a:gd name="T9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0">
                  <a:moveTo>
                    <a:pt x="117" y="36"/>
                  </a:moveTo>
                  <a:cubicBezTo>
                    <a:pt x="114" y="22"/>
                    <a:pt x="78" y="0"/>
                    <a:pt x="44" y="30"/>
                  </a:cubicBezTo>
                  <a:cubicBezTo>
                    <a:pt x="0" y="68"/>
                    <a:pt x="27" y="206"/>
                    <a:pt x="78" y="208"/>
                  </a:cubicBezTo>
                  <a:cubicBezTo>
                    <a:pt x="109" y="210"/>
                    <a:pt x="126" y="204"/>
                    <a:pt x="126" y="190"/>
                  </a:cubicBezTo>
                  <a:cubicBezTo>
                    <a:pt x="126" y="185"/>
                    <a:pt x="115" y="52"/>
                    <a:pt x="117" y="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05"/>
            <p:cNvSpPr>
              <a:spLocks/>
            </p:cNvSpPr>
            <p:nvPr/>
          </p:nvSpPr>
          <p:spPr bwMode="auto">
            <a:xfrm>
              <a:off x="5667375" y="6319838"/>
              <a:ext cx="419100" cy="806450"/>
            </a:xfrm>
            <a:custGeom>
              <a:avLst/>
              <a:gdLst>
                <a:gd name="T0" fmla="*/ 82 w 99"/>
                <a:gd name="T1" fmla="*/ 1 h 190"/>
                <a:gd name="T2" fmla="*/ 39 w 99"/>
                <a:gd name="T3" fmla="*/ 16 h 190"/>
                <a:gd name="T4" fmla="*/ 60 w 99"/>
                <a:gd name="T5" fmla="*/ 190 h 190"/>
                <a:gd name="T6" fmla="*/ 88 w 99"/>
                <a:gd name="T7" fmla="*/ 39 h 190"/>
                <a:gd name="T8" fmla="*/ 82 w 99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0">
                  <a:moveTo>
                    <a:pt x="82" y="1"/>
                  </a:moveTo>
                  <a:cubicBezTo>
                    <a:pt x="69" y="0"/>
                    <a:pt x="54" y="3"/>
                    <a:pt x="39" y="16"/>
                  </a:cubicBezTo>
                  <a:cubicBezTo>
                    <a:pt x="0" y="50"/>
                    <a:pt x="18" y="167"/>
                    <a:pt x="60" y="190"/>
                  </a:cubicBezTo>
                  <a:cubicBezTo>
                    <a:pt x="86" y="185"/>
                    <a:pt x="99" y="119"/>
                    <a:pt x="88" y="39"/>
                  </a:cubicBezTo>
                  <a:cubicBezTo>
                    <a:pt x="87" y="26"/>
                    <a:pt x="84" y="13"/>
                    <a:pt x="82" y="1"/>
                  </a:cubicBezTo>
                  <a:close/>
                </a:path>
              </a:pathLst>
            </a:custGeom>
            <a:solidFill>
              <a:srgbClr val="B67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06"/>
            <p:cNvSpPr>
              <a:spLocks/>
            </p:cNvSpPr>
            <p:nvPr/>
          </p:nvSpPr>
          <p:spPr bwMode="auto">
            <a:xfrm>
              <a:off x="5688013" y="6286500"/>
              <a:ext cx="515937" cy="419100"/>
            </a:xfrm>
            <a:custGeom>
              <a:avLst/>
              <a:gdLst>
                <a:gd name="T0" fmla="*/ 110 w 122"/>
                <a:gd name="T1" fmla="*/ 49 h 99"/>
                <a:gd name="T2" fmla="*/ 70 w 122"/>
                <a:gd name="T3" fmla="*/ 90 h 99"/>
                <a:gd name="T4" fmla="*/ 5 w 122"/>
                <a:gd name="T5" fmla="*/ 83 h 99"/>
                <a:gd name="T6" fmla="*/ 28 w 122"/>
                <a:gd name="T7" fmla="*/ 23 h 99"/>
                <a:gd name="T8" fmla="*/ 61 w 122"/>
                <a:gd name="T9" fmla="*/ 4 h 99"/>
                <a:gd name="T10" fmla="*/ 110 w 122"/>
                <a:gd name="T1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9">
                  <a:moveTo>
                    <a:pt x="110" y="49"/>
                  </a:moveTo>
                  <a:cubicBezTo>
                    <a:pt x="109" y="52"/>
                    <a:pt x="90" y="81"/>
                    <a:pt x="70" y="90"/>
                  </a:cubicBezTo>
                  <a:cubicBezTo>
                    <a:pt x="50" y="99"/>
                    <a:pt x="11" y="99"/>
                    <a:pt x="5" y="83"/>
                  </a:cubicBezTo>
                  <a:cubicBezTo>
                    <a:pt x="0" y="68"/>
                    <a:pt x="14" y="34"/>
                    <a:pt x="28" y="23"/>
                  </a:cubicBezTo>
                  <a:cubicBezTo>
                    <a:pt x="41" y="11"/>
                    <a:pt x="45" y="7"/>
                    <a:pt x="61" y="4"/>
                  </a:cubicBezTo>
                  <a:cubicBezTo>
                    <a:pt x="88" y="0"/>
                    <a:pt x="122" y="29"/>
                    <a:pt x="110" y="49"/>
                  </a:cubicBezTo>
                  <a:close/>
                </a:path>
              </a:pathLst>
            </a:custGeom>
            <a:solidFill>
              <a:srgbClr val="9D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407"/>
            <p:cNvSpPr>
              <a:spLocks noChangeArrowheads="1"/>
            </p:cNvSpPr>
            <p:nvPr/>
          </p:nvSpPr>
          <p:spPr bwMode="auto">
            <a:xfrm>
              <a:off x="5772150" y="6586538"/>
              <a:ext cx="73025" cy="63500"/>
            </a:xfrm>
            <a:prstGeom prst="ellipse">
              <a:avLst/>
            </a:pr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08"/>
            <p:cNvSpPr>
              <a:spLocks/>
            </p:cNvSpPr>
            <p:nvPr/>
          </p:nvSpPr>
          <p:spPr bwMode="auto">
            <a:xfrm>
              <a:off x="3649663" y="4416425"/>
              <a:ext cx="403225" cy="200025"/>
            </a:xfrm>
            <a:custGeom>
              <a:avLst/>
              <a:gdLst>
                <a:gd name="T0" fmla="*/ 0 w 95"/>
                <a:gd name="T1" fmla="*/ 47 h 47"/>
                <a:gd name="T2" fmla="*/ 84 w 95"/>
                <a:gd name="T3" fmla="*/ 25 h 47"/>
                <a:gd name="T4" fmla="*/ 0 w 95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47">
                  <a:moveTo>
                    <a:pt x="0" y="47"/>
                  </a:moveTo>
                  <a:cubicBezTo>
                    <a:pt x="13" y="13"/>
                    <a:pt x="95" y="0"/>
                    <a:pt x="84" y="25"/>
                  </a:cubicBezTo>
                  <a:cubicBezTo>
                    <a:pt x="44" y="16"/>
                    <a:pt x="17" y="37"/>
                    <a:pt x="0" y="47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09"/>
            <p:cNvSpPr>
              <a:spLocks/>
            </p:cNvSpPr>
            <p:nvPr/>
          </p:nvSpPr>
          <p:spPr bwMode="auto">
            <a:xfrm>
              <a:off x="4124325" y="4386263"/>
              <a:ext cx="330200" cy="144463"/>
            </a:xfrm>
            <a:custGeom>
              <a:avLst/>
              <a:gdLst>
                <a:gd name="T0" fmla="*/ 78 w 78"/>
                <a:gd name="T1" fmla="*/ 23 h 34"/>
                <a:gd name="T2" fmla="*/ 19 w 78"/>
                <a:gd name="T3" fmla="*/ 34 h 34"/>
                <a:gd name="T4" fmla="*/ 78 w 78"/>
                <a:gd name="T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4">
                  <a:moveTo>
                    <a:pt x="78" y="23"/>
                  </a:moveTo>
                  <a:cubicBezTo>
                    <a:pt x="54" y="0"/>
                    <a:pt x="0" y="17"/>
                    <a:pt x="19" y="34"/>
                  </a:cubicBezTo>
                  <a:cubicBezTo>
                    <a:pt x="37" y="13"/>
                    <a:pt x="63" y="21"/>
                    <a:pt x="78" y="23"/>
                  </a:cubicBezTo>
                  <a:close/>
                </a:path>
              </a:pathLst>
            </a:custGeom>
            <a:solidFill>
              <a:srgbClr val="88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10"/>
            <p:cNvSpPr>
              <a:spLocks/>
            </p:cNvSpPr>
            <p:nvPr/>
          </p:nvSpPr>
          <p:spPr bwMode="auto">
            <a:xfrm>
              <a:off x="6734175" y="4217988"/>
              <a:ext cx="517525" cy="215900"/>
            </a:xfrm>
            <a:custGeom>
              <a:avLst/>
              <a:gdLst>
                <a:gd name="T0" fmla="*/ 122 w 122"/>
                <a:gd name="T1" fmla="*/ 31 h 51"/>
                <a:gd name="T2" fmla="*/ 21 w 122"/>
                <a:gd name="T3" fmla="*/ 51 h 51"/>
                <a:gd name="T4" fmla="*/ 122 w 122"/>
                <a:gd name="T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51">
                  <a:moveTo>
                    <a:pt x="122" y="31"/>
                  </a:moveTo>
                  <a:cubicBezTo>
                    <a:pt x="95" y="0"/>
                    <a:pt x="0" y="28"/>
                    <a:pt x="21" y="51"/>
                  </a:cubicBezTo>
                  <a:cubicBezTo>
                    <a:pt x="61" y="19"/>
                    <a:pt x="99" y="29"/>
                    <a:pt x="122" y="31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11"/>
            <p:cNvSpPr>
              <a:spLocks/>
            </p:cNvSpPr>
            <p:nvPr/>
          </p:nvSpPr>
          <p:spPr bwMode="auto">
            <a:xfrm>
              <a:off x="6165850" y="4322763"/>
              <a:ext cx="530225" cy="246063"/>
            </a:xfrm>
            <a:custGeom>
              <a:avLst/>
              <a:gdLst>
                <a:gd name="T0" fmla="*/ 0 w 125"/>
                <a:gd name="T1" fmla="*/ 58 h 58"/>
                <a:gd name="T2" fmla="*/ 112 w 125"/>
                <a:gd name="T3" fmla="*/ 30 h 58"/>
                <a:gd name="T4" fmla="*/ 0 w 125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58">
                  <a:moveTo>
                    <a:pt x="0" y="58"/>
                  </a:moveTo>
                  <a:cubicBezTo>
                    <a:pt x="15" y="18"/>
                    <a:pt x="125" y="0"/>
                    <a:pt x="112" y="30"/>
                  </a:cubicBezTo>
                  <a:cubicBezTo>
                    <a:pt x="58" y="20"/>
                    <a:pt x="22" y="45"/>
                    <a:pt x="0" y="58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12"/>
            <p:cNvSpPr>
              <a:spLocks/>
            </p:cNvSpPr>
            <p:nvPr/>
          </p:nvSpPr>
          <p:spPr bwMode="auto">
            <a:xfrm>
              <a:off x="6157913" y="4403725"/>
              <a:ext cx="538162" cy="314325"/>
            </a:xfrm>
            <a:custGeom>
              <a:avLst/>
              <a:gdLst>
                <a:gd name="T0" fmla="*/ 26 w 127"/>
                <a:gd name="T1" fmla="*/ 74 h 74"/>
                <a:gd name="T2" fmla="*/ 25 w 127"/>
                <a:gd name="T3" fmla="*/ 69 h 74"/>
                <a:gd name="T4" fmla="*/ 0 w 127"/>
                <a:gd name="T5" fmla="*/ 64 h 74"/>
                <a:gd name="T6" fmla="*/ 24 w 127"/>
                <a:gd name="T7" fmla="*/ 65 h 74"/>
                <a:gd name="T8" fmla="*/ 24 w 127"/>
                <a:gd name="T9" fmla="*/ 63 h 74"/>
                <a:gd name="T10" fmla="*/ 3 w 127"/>
                <a:gd name="T11" fmla="*/ 55 h 74"/>
                <a:gd name="T12" fmla="*/ 25 w 127"/>
                <a:gd name="T13" fmla="*/ 59 h 74"/>
                <a:gd name="T14" fmla="*/ 26 w 127"/>
                <a:gd name="T15" fmla="*/ 57 h 74"/>
                <a:gd name="T16" fmla="*/ 8 w 127"/>
                <a:gd name="T17" fmla="*/ 45 h 74"/>
                <a:gd name="T18" fmla="*/ 28 w 127"/>
                <a:gd name="T19" fmla="*/ 53 h 74"/>
                <a:gd name="T20" fmla="*/ 127 w 127"/>
                <a:gd name="T21" fmla="*/ 44 h 74"/>
                <a:gd name="T22" fmla="*/ 26 w 127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74">
                  <a:moveTo>
                    <a:pt x="26" y="74"/>
                  </a:moveTo>
                  <a:cubicBezTo>
                    <a:pt x="26" y="72"/>
                    <a:pt x="25" y="71"/>
                    <a:pt x="25" y="69"/>
                  </a:cubicBezTo>
                  <a:cubicBezTo>
                    <a:pt x="10" y="69"/>
                    <a:pt x="4" y="67"/>
                    <a:pt x="0" y="64"/>
                  </a:cubicBezTo>
                  <a:cubicBezTo>
                    <a:pt x="0" y="64"/>
                    <a:pt x="12" y="66"/>
                    <a:pt x="24" y="65"/>
                  </a:cubicBezTo>
                  <a:cubicBezTo>
                    <a:pt x="24" y="64"/>
                    <a:pt x="24" y="64"/>
                    <a:pt x="24" y="63"/>
                  </a:cubicBezTo>
                  <a:cubicBezTo>
                    <a:pt x="11" y="62"/>
                    <a:pt x="6" y="58"/>
                    <a:pt x="3" y="55"/>
                  </a:cubicBezTo>
                  <a:cubicBezTo>
                    <a:pt x="3" y="55"/>
                    <a:pt x="13" y="59"/>
                    <a:pt x="25" y="59"/>
                  </a:cubicBezTo>
                  <a:cubicBezTo>
                    <a:pt x="25" y="58"/>
                    <a:pt x="26" y="58"/>
                    <a:pt x="26" y="57"/>
                  </a:cubicBezTo>
                  <a:cubicBezTo>
                    <a:pt x="13" y="55"/>
                    <a:pt x="10" y="49"/>
                    <a:pt x="8" y="45"/>
                  </a:cubicBezTo>
                  <a:cubicBezTo>
                    <a:pt x="8" y="45"/>
                    <a:pt x="16" y="52"/>
                    <a:pt x="28" y="53"/>
                  </a:cubicBezTo>
                  <a:cubicBezTo>
                    <a:pt x="43" y="25"/>
                    <a:pt x="104" y="0"/>
                    <a:pt x="127" y="44"/>
                  </a:cubicBezTo>
                  <a:cubicBezTo>
                    <a:pt x="88" y="2"/>
                    <a:pt x="23" y="46"/>
                    <a:pt x="26" y="7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13"/>
            <p:cNvSpPr>
              <a:spLocks/>
            </p:cNvSpPr>
            <p:nvPr/>
          </p:nvSpPr>
          <p:spPr bwMode="auto">
            <a:xfrm>
              <a:off x="6886575" y="4340225"/>
              <a:ext cx="428625" cy="263525"/>
            </a:xfrm>
            <a:custGeom>
              <a:avLst/>
              <a:gdLst>
                <a:gd name="T0" fmla="*/ 83 w 101"/>
                <a:gd name="T1" fmla="*/ 44 h 62"/>
                <a:gd name="T2" fmla="*/ 83 w 101"/>
                <a:gd name="T3" fmla="*/ 38 h 62"/>
                <a:gd name="T4" fmla="*/ 101 w 101"/>
                <a:gd name="T5" fmla="*/ 24 h 62"/>
                <a:gd name="T6" fmla="*/ 82 w 101"/>
                <a:gd name="T7" fmla="*/ 34 h 62"/>
                <a:gd name="T8" fmla="*/ 81 w 101"/>
                <a:gd name="T9" fmla="*/ 32 h 62"/>
                <a:gd name="T10" fmla="*/ 96 w 101"/>
                <a:gd name="T11" fmla="*/ 16 h 62"/>
                <a:gd name="T12" fmla="*/ 79 w 101"/>
                <a:gd name="T13" fmla="*/ 28 h 62"/>
                <a:gd name="T14" fmla="*/ 78 w 101"/>
                <a:gd name="T15" fmla="*/ 27 h 62"/>
                <a:gd name="T16" fmla="*/ 89 w 101"/>
                <a:gd name="T17" fmla="*/ 9 h 62"/>
                <a:gd name="T18" fmla="*/ 75 w 101"/>
                <a:gd name="T19" fmla="*/ 24 h 62"/>
                <a:gd name="T20" fmla="*/ 0 w 101"/>
                <a:gd name="T21" fmla="*/ 62 h 62"/>
                <a:gd name="T22" fmla="*/ 83 w 101"/>
                <a:gd name="T2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62">
                  <a:moveTo>
                    <a:pt x="83" y="44"/>
                  </a:moveTo>
                  <a:cubicBezTo>
                    <a:pt x="83" y="42"/>
                    <a:pt x="83" y="40"/>
                    <a:pt x="83" y="38"/>
                  </a:cubicBezTo>
                  <a:cubicBezTo>
                    <a:pt x="93" y="32"/>
                    <a:pt x="99" y="29"/>
                    <a:pt x="101" y="24"/>
                  </a:cubicBezTo>
                  <a:cubicBezTo>
                    <a:pt x="101" y="24"/>
                    <a:pt x="91" y="30"/>
                    <a:pt x="82" y="34"/>
                  </a:cubicBezTo>
                  <a:cubicBezTo>
                    <a:pt x="81" y="33"/>
                    <a:pt x="81" y="33"/>
                    <a:pt x="81" y="32"/>
                  </a:cubicBezTo>
                  <a:cubicBezTo>
                    <a:pt x="91" y="25"/>
                    <a:pt x="95" y="21"/>
                    <a:pt x="96" y="16"/>
                  </a:cubicBezTo>
                  <a:cubicBezTo>
                    <a:pt x="96" y="16"/>
                    <a:pt x="88" y="23"/>
                    <a:pt x="79" y="28"/>
                  </a:cubicBezTo>
                  <a:cubicBezTo>
                    <a:pt x="79" y="28"/>
                    <a:pt x="78" y="27"/>
                    <a:pt x="78" y="27"/>
                  </a:cubicBezTo>
                  <a:cubicBezTo>
                    <a:pt x="87" y="19"/>
                    <a:pt x="89" y="14"/>
                    <a:pt x="89" y="9"/>
                  </a:cubicBezTo>
                  <a:cubicBezTo>
                    <a:pt x="89" y="9"/>
                    <a:pt x="83" y="18"/>
                    <a:pt x="75" y="24"/>
                  </a:cubicBezTo>
                  <a:cubicBezTo>
                    <a:pt x="55" y="2"/>
                    <a:pt x="1" y="7"/>
                    <a:pt x="0" y="62"/>
                  </a:cubicBezTo>
                  <a:cubicBezTo>
                    <a:pt x="18" y="0"/>
                    <a:pt x="77" y="15"/>
                    <a:pt x="83" y="4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14"/>
            <p:cNvSpPr>
              <a:spLocks/>
            </p:cNvSpPr>
            <p:nvPr/>
          </p:nvSpPr>
          <p:spPr bwMode="auto">
            <a:xfrm>
              <a:off x="4756150" y="7626350"/>
              <a:ext cx="1000125" cy="728663"/>
            </a:xfrm>
            <a:custGeom>
              <a:avLst/>
              <a:gdLst>
                <a:gd name="T0" fmla="*/ 102 w 236"/>
                <a:gd name="T1" fmla="*/ 42 h 172"/>
                <a:gd name="T2" fmla="*/ 207 w 236"/>
                <a:gd name="T3" fmla="*/ 0 h 172"/>
                <a:gd name="T4" fmla="*/ 236 w 236"/>
                <a:gd name="T5" fmla="*/ 18 h 172"/>
                <a:gd name="T6" fmla="*/ 218 w 236"/>
                <a:gd name="T7" fmla="*/ 30 h 172"/>
                <a:gd name="T8" fmla="*/ 49 w 236"/>
                <a:gd name="T9" fmla="*/ 172 h 172"/>
                <a:gd name="T10" fmla="*/ 20 w 236"/>
                <a:gd name="T11" fmla="*/ 126 h 172"/>
                <a:gd name="T12" fmla="*/ 6 w 236"/>
                <a:gd name="T13" fmla="*/ 93 h 172"/>
                <a:gd name="T14" fmla="*/ 0 w 236"/>
                <a:gd name="T15" fmla="*/ 84 h 172"/>
                <a:gd name="T16" fmla="*/ 75 w 236"/>
                <a:gd name="T17" fmla="*/ 26 h 172"/>
                <a:gd name="T18" fmla="*/ 92 w 236"/>
                <a:gd name="T19" fmla="*/ 41 h 172"/>
                <a:gd name="T20" fmla="*/ 102 w 236"/>
                <a:gd name="T21" fmla="*/ 4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172">
                  <a:moveTo>
                    <a:pt x="102" y="42"/>
                  </a:moveTo>
                  <a:cubicBezTo>
                    <a:pt x="132" y="26"/>
                    <a:pt x="190" y="1"/>
                    <a:pt x="207" y="0"/>
                  </a:cubicBezTo>
                  <a:cubicBezTo>
                    <a:pt x="223" y="0"/>
                    <a:pt x="233" y="7"/>
                    <a:pt x="236" y="1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35" y="160"/>
                    <a:pt x="20" y="127"/>
                    <a:pt x="20" y="126"/>
                  </a:cubicBezTo>
                  <a:cubicBezTo>
                    <a:pt x="20" y="126"/>
                    <a:pt x="11" y="99"/>
                    <a:pt x="6" y="93"/>
                  </a:cubicBezTo>
                  <a:cubicBezTo>
                    <a:pt x="1" y="86"/>
                    <a:pt x="0" y="84"/>
                    <a:pt x="0" y="84"/>
                  </a:cubicBezTo>
                  <a:cubicBezTo>
                    <a:pt x="2" y="72"/>
                    <a:pt x="27" y="26"/>
                    <a:pt x="75" y="26"/>
                  </a:cubicBezTo>
                  <a:cubicBezTo>
                    <a:pt x="77" y="26"/>
                    <a:pt x="81" y="39"/>
                    <a:pt x="92" y="41"/>
                  </a:cubicBezTo>
                  <a:cubicBezTo>
                    <a:pt x="95" y="41"/>
                    <a:pt x="99" y="42"/>
                    <a:pt x="102" y="42"/>
                  </a:cubicBezTo>
                  <a:close/>
                </a:path>
              </a:pathLst>
            </a:custGeom>
            <a:solidFill>
              <a:srgbClr val="56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15"/>
            <p:cNvSpPr>
              <a:spLocks/>
            </p:cNvSpPr>
            <p:nvPr/>
          </p:nvSpPr>
          <p:spPr bwMode="auto">
            <a:xfrm>
              <a:off x="4916488" y="7654925"/>
              <a:ext cx="852487" cy="700088"/>
            </a:xfrm>
            <a:custGeom>
              <a:avLst/>
              <a:gdLst>
                <a:gd name="T0" fmla="*/ 192 w 201"/>
                <a:gd name="T1" fmla="*/ 0 h 165"/>
                <a:gd name="T2" fmla="*/ 201 w 201"/>
                <a:gd name="T3" fmla="*/ 9 h 165"/>
                <a:gd name="T4" fmla="*/ 194 w 201"/>
                <a:gd name="T5" fmla="*/ 14 h 165"/>
                <a:gd name="T6" fmla="*/ 50 w 201"/>
                <a:gd name="T7" fmla="*/ 133 h 165"/>
                <a:gd name="T8" fmla="*/ 12 w 201"/>
                <a:gd name="T9" fmla="*/ 165 h 165"/>
                <a:gd name="T10" fmla="*/ 0 w 201"/>
                <a:gd name="T11" fmla="*/ 152 h 165"/>
                <a:gd name="T12" fmla="*/ 192 w 201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65">
                  <a:moveTo>
                    <a:pt x="192" y="0"/>
                  </a:moveTo>
                  <a:cubicBezTo>
                    <a:pt x="197" y="3"/>
                    <a:pt x="200" y="5"/>
                    <a:pt x="201" y="9"/>
                  </a:cubicBezTo>
                  <a:cubicBezTo>
                    <a:pt x="198" y="11"/>
                    <a:pt x="194" y="13"/>
                    <a:pt x="194" y="14"/>
                  </a:cubicBezTo>
                  <a:cubicBezTo>
                    <a:pt x="193" y="16"/>
                    <a:pt x="50" y="133"/>
                    <a:pt x="50" y="133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8" y="162"/>
                    <a:pt x="4" y="158"/>
                    <a:pt x="0" y="152"/>
                  </a:cubicBezTo>
                  <a:cubicBezTo>
                    <a:pt x="26" y="97"/>
                    <a:pt x="132" y="7"/>
                    <a:pt x="192" y="0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16"/>
            <p:cNvSpPr>
              <a:spLocks/>
            </p:cNvSpPr>
            <p:nvPr/>
          </p:nvSpPr>
          <p:spPr bwMode="auto">
            <a:xfrm>
              <a:off x="4870450" y="7600950"/>
              <a:ext cx="923925" cy="766763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17"/>
            <p:cNvSpPr>
              <a:spLocks/>
            </p:cNvSpPr>
            <p:nvPr/>
          </p:nvSpPr>
          <p:spPr bwMode="auto">
            <a:xfrm>
              <a:off x="2870200" y="8126413"/>
              <a:ext cx="990600" cy="596900"/>
            </a:xfrm>
            <a:custGeom>
              <a:avLst/>
              <a:gdLst>
                <a:gd name="T0" fmla="*/ 36 w 234"/>
                <a:gd name="T1" fmla="*/ 22 h 141"/>
                <a:gd name="T2" fmla="*/ 8 w 234"/>
                <a:gd name="T3" fmla="*/ 91 h 141"/>
                <a:gd name="T4" fmla="*/ 5 w 234"/>
                <a:gd name="T5" fmla="*/ 140 h 141"/>
                <a:gd name="T6" fmla="*/ 201 w 234"/>
                <a:gd name="T7" fmla="*/ 140 h 141"/>
                <a:gd name="T8" fmla="*/ 233 w 234"/>
                <a:gd name="T9" fmla="*/ 122 h 141"/>
                <a:gd name="T10" fmla="*/ 180 w 234"/>
                <a:gd name="T11" fmla="*/ 73 h 141"/>
                <a:gd name="T12" fmla="*/ 122 w 234"/>
                <a:gd name="T13" fmla="*/ 52 h 141"/>
                <a:gd name="T14" fmla="*/ 126 w 234"/>
                <a:gd name="T15" fmla="*/ 24 h 141"/>
                <a:gd name="T16" fmla="*/ 36 w 234"/>
                <a:gd name="T1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41">
                  <a:moveTo>
                    <a:pt x="36" y="22"/>
                  </a:moveTo>
                  <a:cubicBezTo>
                    <a:pt x="28" y="40"/>
                    <a:pt x="13" y="82"/>
                    <a:pt x="8" y="91"/>
                  </a:cubicBezTo>
                  <a:cubicBezTo>
                    <a:pt x="0" y="107"/>
                    <a:pt x="5" y="140"/>
                    <a:pt x="5" y="140"/>
                  </a:cubicBezTo>
                  <a:cubicBezTo>
                    <a:pt x="5" y="140"/>
                    <a:pt x="195" y="141"/>
                    <a:pt x="201" y="140"/>
                  </a:cubicBezTo>
                  <a:cubicBezTo>
                    <a:pt x="208" y="139"/>
                    <a:pt x="234" y="141"/>
                    <a:pt x="233" y="122"/>
                  </a:cubicBezTo>
                  <a:cubicBezTo>
                    <a:pt x="232" y="103"/>
                    <a:pt x="226" y="93"/>
                    <a:pt x="180" y="73"/>
                  </a:cubicBezTo>
                  <a:cubicBezTo>
                    <a:pt x="159" y="64"/>
                    <a:pt x="132" y="64"/>
                    <a:pt x="122" y="52"/>
                  </a:cubicBezTo>
                  <a:cubicBezTo>
                    <a:pt x="113" y="42"/>
                    <a:pt x="131" y="40"/>
                    <a:pt x="126" y="24"/>
                  </a:cubicBezTo>
                  <a:cubicBezTo>
                    <a:pt x="123" y="12"/>
                    <a:pt x="32" y="0"/>
                    <a:pt x="36" y="22"/>
                  </a:cubicBezTo>
                  <a:close/>
                </a:path>
              </a:pathLst>
            </a:custGeom>
            <a:solidFill>
              <a:srgbClr val="56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18"/>
            <p:cNvSpPr>
              <a:spLocks/>
            </p:cNvSpPr>
            <p:nvPr/>
          </p:nvSpPr>
          <p:spPr bwMode="auto">
            <a:xfrm>
              <a:off x="2882900" y="8601075"/>
              <a:ext cx="977900" cy="122238"/>
            </a:xfrm>
            <a:custGeom>
              <a:avLst/>
              <a:gdLst>
                <a:gd name="T0" fmla="*/ 0 w 231"/>
                <a:gd name="T1" fmla="*/ 12 h 29"/>
                <a:gd name="T2" fmla="*/ 2 w 231"/>
                <a:gd name="T3" fmla="*/ 28 h 29"/>
                <a:gd name="T4" fmla="*/ 198 w 231"/>
                <a:gd name="T5" fmla="*/ 28 h 29"/>
                <a:gd name="T6" fmla="*/ 230 w 231"/>
                <a:gd name="T7" fmla="*/ 10 h 29"/>
                <a:gd name="T8" fmla="*/ 229 w 231"/>
                <a:gd name="T9" fmla="*/ 0 h 29"/>
                <a:gd name="T10" fmla="*/ 181 w 231"/>
                <a:gd name="T11" fmla="*/ 11 h 29"/>
                <a:gd name="T12" fmla="*/ 0 w 231"/>
                <a:gd name="T1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29">
                  <a:moveTo>
                    <a:pt x="0" y="12"/>
                  </a:moveTo>
                  <a:cubicBezTo>
                    <a:pt x="1" y="21"/>
                    <a:pt x="2" y="28"/>
                    <a:pt x="2" y="28"/>
                  </a:cubicBezTo>
                  <a:cubicBezTo>
                    <a:pt x="2" y="28"/>
                    <a:pt x="192" y="29"/>
                    <a:pt x="198" y="28"/>
                  </a:cubicBezTo>
                  <a:cubicBezTo>
                    <a:pt x="205" y="27"/>
                    <a:pt x="231" y="29"/>
                    <a:pt x="230" y="10"/>
                  </a:cubicBezTo>
                  <a:cubicBezTo>
                    <a:pt x="230" y="7"/>
                    <a:pt x="229" y="3"/>
                    <a:pt x="229" y="0"/>
                  </a:cubicBezTo>
                  <a:cubicBezTo>
                    <a:pt x="217" y="4"/>
                    <a:pt x="200" y="9"/>
                    <a:pt x="181" y="11"/>
                  </a:cubicBezTo>
                  <a:cubicBezTo>
                    <a:pt x="152" y="14"/>
                    <a:pt x="34" y="12"/>
                    <a:pt x="0" y="12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19"/>
            <p:cNvSpPr>
              <a:spLocks/>
            </p:cNvSpPr>
            <p:nvPr/>
          </p:nvSpPr>
          <p:spPr bwMode="auto">
            <a:xfrm>
              <a:off x="2989263" y="5337175"/>
              <a:ext cx="477837" cy="800100"/>
            </a:xfrm>
            <a:custGeom>
              <a:avLst/>
              <a:gdLst>
                <a:gd name="T0" fmla="*/ 87 w 113"/>
                <a:gd name="T1" fmla="*/ 5 h 189"/>
                <a:gd name="T2" fmla="*/ 45 w 113"/>
                <a:gd name="T3" fmla="*/ 9 h 189"/>
                <a:gd name="T4" fmla="*/ 18 w 113"/>
                <a:gd name="T5" fmla="*/ 189 h 189"/>
                <a:gd name="T6" fmla="*/ 88 w 113"/>
                <a:gd name="T7" fmla="*/ 180 h 189"/>
                <a:gd name="T8" fmla="*/ 103 w 113"/>
                <a:gd name="T9" fmla="*/ 178 h 189"/>
                <a:gd name="T10" fmla="*/ 87 w 113"/>
                <a:gd name="T11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89">
                  <a:moveTo>
                    <a:pt x="87" y="5"/>
                  </a:moveTo>
                  <a:cubicBezTo>
                    <a:pt x="62" y="0"/>
                    <a:pt x="61" y="0"/>
                    <a:pt x="45" y="9"/>
                  </a:cubicBezTo>
                  <a:cubicBezTo>
                    <a:pt x="0" y="36"/>
                    <a:pt x="18" y="148"/>
                    <a:pt x="18" y="189"/>
                  </a:cubicBezTo>
                  <a:cubicBezTo>
                    <a:pt x="18" y="189"/>
                    <a:pt x="76" y="180"/>
                    <a:pt x="88" y="180"/>
                  </a:cubicBezTo>
                  <a:cubicBezTo>
                    <a:pt x="100" y="180"/>
                    <a:pt x="103" y="178"/>
                    <a:pt x="103" y="178"/>
                  </a:cubicBezTo>
                  <a:cubicBezTo>
                    <a:pt x="106" y="148"/>
                    <a:pt x="113" y="9"/>
                    <a:pt x="87" y="5"/>
                  </a:cubicBezTo>
                  <a:close/>
                </a:path>
              </a:pathLst>
            </a:custGeom>
            <a:solidFill>
              <a:srgbClr val="A3C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20"/>
            <p:cNvSpPr>
              <a:spLocks/>
            </p:cNvSpPr>
            <p:nvPr/>
          </p:nvSpPr>
          <p:spPr bwMode="auto">
            <a:xfrm>
              <a:off x="5654675" y="4733925"/>
              <a:ext cx="312737" cy="352425"/>
            </a:xfrm>
            <a:custGeom>
              <a:avLst/>
              <a:gdLst>
                <a:gd name="T0" fmla="*/ 51 w 74"/>
                <a:gd name="T1" fmla="*/ 14 h 83"/>
                <a:gd name="T2" fmla="*/ 26 w 74"/>
                <a:gd name="T3" fmla="*/ 62 h 83"/>
                <a:gd name="T4" fmla="*/ 60 w 74"/>
                <a:gd name="T5" fmla="*/ 75 h 83"/>
                <a:gd name="T6" fmla="*/ 66 w 74"/>
                <a:gd name="T7" fmla="*/ 53 h 83"/>
                <a:gd name="T8" fmla="*/ 50 w 74"/>
                <a:gd name="T9" fmla="*/ 42 h 83"/>
                <a:gd name="T10" fmla="*/ 56 w 74"/>
                <a:gd name="T11" fmla="*/ 33 h 83"/>
                <a:gd name="T12" fmla="*/ 51 w 74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83">
                  <a:moveTo>
                    <a:pt x="51" y="14"/>
                  </a:moveTo>
                  <a:cubicBezTo>
                    <a:pt x="34" y="0"/>
                    <a:pt x="0" y="35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4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0" y="35"/>
                    <a:pt x="51" y="36"/>
                    <a:pt x="56" y="33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421"/>
            <p:cNvSpPr>
              <a:spLocks noChangeArrowheads="1"/>
            </p:cNvSpPr>
            <p:nvPr/>
          </p:nvSpPr>
          <p:spPr bwMode="auto">
            <a:xfrm>
              <a:off x="5891213" y="5073650"/>
              <a:ext cx="88900" cy="88900"/>
            </a:xfrm>
            <a:prstGeom prst="ellipse">
              <a:avLst/>
            </a:pr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23"/>
            <p:cNvSpPr>
              <a:spLocks/>
            </p:cNvSpPr>
            <p:nvPr/>
          </p:nvSpPr>
          <p:spPr bwMode="auto">
            <a:xfrm>
              <a:off x="4124325" y="4819650"/>
              <a:ext cx="127000" cy="203200"/>
            </a:xfrm>
            <a:custGeom>
              <a:avLst/>
              <a:gdLst>
                <a:gd name="T0" fmla="*/ 2 w 30"/>
                <a:gd name="T1" fmla="*/ 0 h 48"/>
                <a:gd name="T2" fmla="*/ 30 w 30"/>
                <a:gd name="T3" fmla="*/ 29 h 48"/>
                <a:gd name="T4" fmla="*/ 6 w 30"/>
                <a:gd name="T5" fmla="*/ 46 h 48"/>
                <a:gd name="T6" fmla="*/ 21 w 30"/>
                <a:gd name="T7" fmla="*/ 29 h 48"/>
                <a:gd name="T8" fmla="*/ 2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2" y="0"/>
                  </a:moveTo>
                  <a:cubicBezTo>
                    <a:pt x="5" y="17"/>
                    <a:pt x="16" y="22"/>
                    <a:pt x="30" y="29"/>
                  </a:cubicBezTo>
                  <a:cubicBezTo>
                    <a:pt x="23" y="42"/>
                    <a:pt x="4" y="48"/>
                    <a:pt x="6" y="46"/>
                  </a:cubicBezTo>
                  <a:cubicBezTo>
                    <a:pt x="7" y="45"/>
                    <a:pt x="21" y="29"/>
                    <a:pt x="21" y="29"/>
                  </a:cubicBezTo>
                  <a:cubicBezTo>
                    <a:pt x="5" y="28"/>
                    <a:pt x="0" y="14"/>
                    <a:pt x="2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24"/>
            <p:cNvSpPr>
              <a:spLocks/>
            </p:cNvSpPr>
            <p:nvPr/>
          </p:nvSpPr>
          <p:spPr bwMode="auto">
            <a:xfrm>
              <a:off x="3776663" y="5099050"/>
              <a:ext cx="258762" cy="68263"/>
            </a:xfrm>
            <a:custGeom>
              <a:avLst/>
              <a:gdLst>
                <a:gd name="T0" fmla="*/ 61 w 61"/>
                <a:gd name="T1" fmla="*/ 10 h 16"/>
                <a:gd name="T2" fmla="*/ 61 w 61"/>
                <a:gd name="T3" fmla="*/ 0 h 16"/>
                <a:gd name="T4" fmla="*/ 3 w 61"/>
                <a:gd name="T5" fmla="*/ 0 h 16"/>
                <a:gd name="T6" fmla="*/ 1 w 61"/>
                <a:gd name="T7" fmla="*/ 0 h 16"/>
                <a:gd name="T8" fmla="*/ 1 w 61"/>
                <a:gd name="T9" fmla="*/ 11 h 16"/>
                <a:gd name="T10" fmla="*/ 61 w 61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6">
                  <a:moveTo>
                    <a:pt x="61" y="10"/>
                  </a:moveTo>
                  <a:cubicBezTo>
                    <a:pt x="61" y="10"/>
                    <a:pt x="61" y="5"/>
                    <a:pt x="61" y="0"/>
                  </a:cubicBezTo>
                  <a:cubicBezTo>
                    <a:pt x="42" y="3"/>
                    <a:pt x="21" y="3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7"/>
                    <a:pt x="1" y="11"/>
                  </a:cubicBezTo>
                  <a:cubicBezTo>
                    <a:pt x="22" y="14"/>
                    <a:pt x="38" y="16"/>
                    <a:pt x="6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25"/>
            <p:cNvSpPr>
              <a:spLocks/>
            </p:cNvSpPr>
            <p:nvPr/>
          </p:nvSpPr>
          <p:spPr bwMode="auto">
            <a:xfrm>
              <a:off x="3090863" y="4487863"/>
              <a:ext cx="1452562" cy="530225"/>
            </a:xfrm>
            <a:custGeom>
              <a:avLst/>
              <a:gdLst>
                <a:gd name="T0" fmla="*/ 193 w 343"/>
                <a:gd name="T1" fmla="*/ 15 h 125"/>
                <a:gd name="T2" fmla="*/ 224 w 343"/>
                <a:gd name="T3" fmla="*/ 30 h 125"/>
                <a:gd name="T4" fmla="*/ 244 w 343"/>
                <a:gd name="T5" fmla="*/ 25 h 125"/>
                <a:gd name="T6" fmla="*/ 263 w 343"/>
                <a:gd name="T7" fmla="*/ 29 h 125"/>
                <a:gd name="T8" fmla="*/ 304 w 343"/>
                <a:gd name="T9" fmla="*/ 0 h 125"/>
                <a:gd name="T10" fmla="*/ 339 w 343"/>
                <a:gd name="T11" fmla="*/ 57 h 125"/>
                <a:gd name="T12" fmla="*/ 291 w 343"/>
                <a:gd name="T13" fmla="*/ 110 h 125"/>
                <a:gd name="T14" fmla="*/ 256 w 343"/>
                <a:gd name="T15" fmla="*/ 53 h 125"/>
                <a:gd name="T16" fmla="*/ 258 w 343"/>
                <a:gd name="T17" fmla="*/ 41 h 125"/>
                <a:gd name="T18" fmla="*/ 232 w 343"/>
                <a:gd name="T19" fmla="*/ 44 h 125"/>
                <a:gd name="T20" fmla="*/ 235 w 343"/>
                <a:gd name="T21" fmla="*/ 71 h 125"/>
                <a:gd name="T22" fmla="*/ 180 w 343"/>
                <a:gd name="T23" fmla="*/ 124 h 125"/>
                <a:gd name="T24" fmla="*/ 139 w 343"/>
                <a:gd name="T25" fmla="*/ 67 h 125"/>
                <a:gd name="T26" fmla="*/ 142 w 343"/>
                <a:gd name="T27" fmla="*/ 54 h 125"/>
                <a:gd name="T28" fmla="*/ 0 w 343"/>
                <a:gd name="T29" fmla="*/ 38 h 125"/>
                <a:gd name="T30" fmla="*/ 0 w 343"/>
                <a:gd name="T31" fmla="*/ 26 h 125"/>
                <a:gd name="T32" fmla="*/ 150 w 343"/>
                <a:gd name="T33" fmla="*/ 37 h 125"/>
                <a:gd name="T34" fmla="*/ 193 w 343"/>
                <a:gd name="T35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125">
                  <a:moveTo>
                    <a:pt x="193" y="15"/>
                  </a:moveTo>
                  <a:cubicBezTo>
                    <a:pt x="206" y="15"/>
                    <a:pt x="217" y="21"/>
                    <a:pt x="224" y="30"/>
                  </a:cubicBezTo>
                  <a:cubicBezTo>
                    <a:pt x="230" y="28"/>
                    <a:pt x="239" y="25"/>
                    <a:pt x="244" y="25"/>
                  </a:cubicBezTo>
                  <a:cubicBezTo>
                    <a:pt x="251" y="24"/>
                    <a:pt x="259" y="27"/>
                    <a:pt x="263" y="29"/>
                  </a:cubicBezTo>
                  <a:cubicBezTo>
                    <a:pt x="272" y="11"/>
                    <a:pt x="288" y="0"/>
                    <a:pt x="304" y="0"/>
                  </a:cubicBezTo>
                  <a:cubicBezTo>
                    <a:pt x="327" y="1"/>
                    <a:pt x="343" y="27"/>
                    <a:pt x="339" y="57"/>
                  </a:cubicBezTo>
                  <a:cubicBezTo>
                    <a:pt x="335" y="87"/>
                    <a:pt x="314" y="111"/>
                    <a:pt x="291" y="110"/>
                  </a:cubicBezTo>
                  <a:cubicBezTo>
                    <a:pt x="268" y="109"/>
                    <a:pt x="252" y="83"/>
                    <a:pt x="256" y="53"/>
                  </a:cubicBezTo>
                  <a:cubicBezTo>
                    <a:pt x="256" y="49"/>
                    <a:pt x="257" y="45"/>
                    <a:pt x="258" y="41"/>
                  </a:cubicBezTo>
                  <a:cubicBezTo>
                    <a:pt x="248" y="37"/>
                    <a:pt x="242" y="38"/>
                    <a:pt x="232" y="44"/>
                  </a:cubicBezTo>
                  <a:cubicBezTo>
                    <a:pt x="235" y="52"/>
                    <a:pt x="236" y="62"/>
                    <a:pt x="235" y="71"/>
                  </a:cubicBezTo>
                  <a:cubicBezTo>
                    <a:pt x="231" y="102"/>
                    <a:pt x="207" y="125"/>
                    <a:pt x="180" y="124"/>
                  </a:cubicBezTo>
                  <a:cubicBezTo>
                    <a:pt x="154" y="123"/>
                    <a:pt x="135" y="97"/>
                    <a:pt x="139" y="67"/>
                  </a:cubicBezTo>
                  <a:cubicBezTo>
                    <a:pt x="139" y="63"/>
                    <a:pt x="140" y="58"/>
                    <a:pt x="142" y="54"/>
                  </a:cubicBezTo>
                  <a:cubicBezTo>
                    <a:pt x="122" y="52"/>
                    <a:pt x="0" y="38"/>
                    <a:pt x="0" y="3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28" y="35"/>
                    <a:pt x="150" y="37"/>
                  </a:cubicBezTo>
                  <a:cubicBezTo>
                    <a:pt x="161" y="23"/>
                    <a:pt x="177" y="14"/>
                    <a:pt x="193" y="1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26"/>
            <p:cNvSpPr>
              <a:spLocks/>
            </p:cNvSpPr>
            <p:nvPr/>
          </p:nvSpPr>
          <p:spPr bwMode="auto">
            <a:xfrm>
              <a:off x="3683000" y="4568825"/>
              <a:ext cx="395287" cy="423863"/>
            </a:xfrm>
            <a:custGeom>
              <a:avLst/>
              <a:gdLst>
                <a:gd name="T0" fmla="*/ 53 w 93"/>
                <a:gd name="T1" fmla="*/ 1 h 100"/>
                <a:gd name="T2" fmla="*/ 90 w 93"/>
                <a:gd name="T3" fmla="*/ 52 h 100"/>
                <a:gd name="T4" fmla="*/ 41 w 93"/>
                <a:gd name="T5" fmla="*/ 99 h 100"/>
                <a:gd name="T6" fmla="*/ 4 w 93"/>
                <a:gd name="T7" fmla="*/ 48 h 100"/>
                <a:gd name="T8" fmla="*/ 53 w 93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00">
                  <a:moveTo>
                    <a:pt x="53" y="1"/>
                  </a:moveTo>
                  <a:cubicBezTo>
                    <a:pt x="76" y="2"/>
                    <a:pt x="93" y="25"/>
                    <a:pt x="90" y="52"/>
                  </a:cubicBezTo>
                  <a:cubicBezTo>
                    <a:pt x="87" y="79"/>
                    <a:pt x="65" y="100"/>
                    <a:pt x="41" y="99"/>
                  </a:cubicBezTo>
                  <a:cubicBezTo>
                    <a:pt x="17" y="98"/>
                    <a:pt x="0" y="75"/>
                    <a:pt x="4" y="48"/>
                  </a:cubicBezTo>
                  <a:cubicBezTo>
                    <a:pt x="7" y="21"/>
                    <a:pt x="29" y="0"/>
                    <a:pt x="53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27"/>
            <p:cNvSpPr>
              <a:spLocks/>
            </p:cNvSpPr>
            <p:nvPr/>
          </p:nvSpPr>
          <p:spPr bwMode="auto">
            <a:xfrm>
              <a:off x="4179888" y="4510088"/>
              <a:ext cx="342900" cy="423863"/>
            </a:xfrm>
            <a:custGeom>
              <a:avLst/>
              <a:gdLst>
                <a:gd name="T0" fmla="*/ 46 w 81"/>
                <a:gd name="T1" fmla="*/ 1 h 100"/>
                <a:gd name="T2" fmla="*/ 78 w 81"/>
                <a:gd name="T3" fmla="*/ 52 h 100"/>
                <a:gd name="T4" fmla="*/ 34 w 81"/>
                <a:gd name="T5" fmla="*/ 99 h 100"/>
                <a:gd name="T6" fmla="*/ 3 w 81"/>
                <a:gd name="T7" fmla="*/ 48 h 100"/>
                <a:gd name="T8" fmla="*/ 46 w 81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46" y="1"/>
                  </a:moveTo>
                  <a:cubicBezTo>
                    <a:pt x="67" y="2"/>
                    <a:pt x="81" y="25"/>
                    <a:pt x="78" y="52"/>
                  </a:cubicBezTo>
                  <a:cubicBezTo>
                    <a:pt x="74" y="79"/>
                    <a:pt x="55" y="100"/>
                    <a:pt x="34" y="99"/>
                  </a:cubicBezTo>
                  <a:cubicBezTo>
                    <a:pt x="14" y="98"/>
                    <a:pt x="0" y="76"/>
                    <a:pt x="3" y="48"/>
                  </a:cubicBezTo>
                  <a:cubicBezTo>
                    <a:pt x="6" y="21"/>
                    <a:pt x="26" y="0"/>
                    <a:pt x="46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28"/>
            <p:cNvSpPr>
              <a:spLocks/>
            </p:cNvSpPr>
            <p:nvPr/>
          </p:nvSpPr>
          <p:spPr bwMode="auto">
            <a:xfrm>
              <a:off x="3687763" y="4568825"/>
              <a:ext cx="377825" cy="398463"/>
            </a:xfrm>
            <a:custGeom>
              <a:avLst/>
              <a:gdLst>
                <a:gd name="T0" fmla="*/ 22 w 89"/>
                <a:gd name="T1" fmla="*/ 94 h 94"/>
                <a:gd name="T2" fmla="*/ 89 w 89"/>
                <a:gd name="T3" fmla="*/ 45 h 94"/>
                <a:gd name="T4" fmla="*/ 52 w 89"/>
                <a:gd name="T5" fmla="*/ 1 h 94"/>
                <a:gd name="T6" fmla="*/ 3 w 89"/>
                <a:gd name="T7" fmla="*/ 48 h 94"/>
                <a:gd name="T8" fmla="*/ 22 w 89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4">
                  <a:moveTo>
                    <a:pt x="22" y="94"/>
                  </a:moveTo>
                  <a:cubicBezTo>
                    <a:pt x="38" y="75"/>
                    <a:pt x="61" y="57"/>
                    <a:pt x="89" y="45"/>
                  </a:cubicBezTo>
                  <a:cubicBezTo>
                    <a:pt x="89" y="21"/>
                    <a:pt x="73" y="2"/>
                    <a:pt x="52" y="1"/>
                  </a:cubicBezTo>
                  <a:cubicBezTo>
                    <a:pt x="28" y="0"/>
                    <a:pt x="6" y="21"/>
                    <a:pt x="3" y="48"/>
                  </a:cubicBezTo>
                  <a:cubicBezTo>
                    <a:pt x="0" y="68"/>
                    <a:pt x="8" y="86"/>
                    <a:pt x="22" y="94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29"/>
            <p:cNvSpPr>
              <a:spLocks/>
            </p:cNvSpPr>
            <p:nvPr/>
          </p:nvSpPr>
          <p:spPr bwMode="auto">
            <a:xfrm>
              <a:off x="4192588" y="4510088"/>
              <a:ext cx="317500" cy="198438"/>
            </a:xfrm>
            <a:custGeom>
              <a:avLst/>
              <a:gdLst>
                <a:gd name="T0" fmla="*/ 0 w 75"/>
                <a:gd name="T1" fmla="*/ 47 h 47"/>
                <a:gd name="T2" fmla="*/ 3 w 75"/>
                <a:gd name="T3" fmla="*/ 46 h 47"/>
                <a:gd name="T4" fmla="*/ 4 w 75"/>
                <a:gd name="T5" fmla="*/ 46 h 47"/>
                <a:gd name="T6" fmla="*/ 49 w 75"/>
                <a:gd name="T7" fmla="*/ 38 h 47"/>
                <a:gd name="T8" fmla="*/ 63 w 75"/>
                <a:gd name="T9" fmla="*/ 37 h 47"/>
                <a:gd name="T10" fmla="*/ 75 w 75"/>
                <a:gd name="T11" fmla="*/ 37 h 47"/>
                <a:gd name="T12" fmla="*/ 69 w 75"/>
                <a:gd name="T13" fmla="*/ 19 h 47"/>
                <a:gd name="T14" fmla="*/ 64 w 75"/>
                <a:gd name="T15" fmla="*/ 11 h 47"/>
                <a:gd name="T16" fmla="*/ 43 w 75"/>
                <a:gd name="T17" fmla="*/ 1 h 47"/>
                <a:gd name="T18" fmla="*/ 7 w 75"/>
                <a:gd name="T19" fmla="*/ 26 h 47"/>
                <a:gd name="T20" fmla="*/ 0 w 75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47">
                  <a:moveTo>
                    <a:pt x="0" y="47"/>
                  </a:moveTo>
                  <a:cubicBezTo>
                    <a:pt x="1" y="47"/>
                    <a:pt x="2" y="47"/>
                    <a:pt x="3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9" y="42"/>
                    <a:pt x="34" y="39"/>
                    <a:pt x="49" y="38"/>
                  </a:cubicBezTo>
                  <a:cubicBezTo>
                    <a:pt x="54" y="37"/>
                    <a:pt x="59" y="37"/>
                    <a:pt x="63" y="37"/>
                  </a:cubicBezTo>
                  <a:cubicBezTo>
                    <a:pt x="67" y="37"/>
                    <a:pt x="71" y="37"/>
                    <a:pt x="75" y="37"/>
                  </a:cubicBezTo>
                  <a:cubicBezTo>
                    <a:pt x="74" y="30"/>
                    <a:pt x="72" y="24"/>
                    <a:pt x="69" y="19"/>
                  </a:cubicBezTo>
                  <a:cubicBezTo>
                    <a:pt x="68" y="16"/>
                    <a:pt x="66" y="13"/>
                    <a:pt x="64" y="11"/>
                  </a:cubicBezTo>
                  <a:cubicBezTo>
                    <a:pt x="58" y="5"/>
                    <a:pt x="51" y="1"/>
                    <a:pt x="43" y="1"/>
                  </a:cubicBezTo>
                  <a:cubicBezTo>
                    <a:pt x="29" y="0"/>
                    <a:pt x="15" y="11"/>
                    <a:pt x="7" y="26"/>
                  </a:cubicBezTo>
                  <a:cubicBezTo>
                    <a:pt x="3" y="33"/>
                    <a:pt x="1" y="40"/>
                    <a:pt x="0" y="47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0"/>
            <p:cNvSpPr>
              <a:spLocks/>
            </p:cNvSpPr>
            <p:nvPr/>
          </p:nvSpPr>
          <p:spPr bwMode="auto">
            <a:xfrm>
              <a:off x="3725863" y="4667250"/>
              <a:ext cx="339725" cy="300038"/>
            </a:xfrm>
            <a:custGeom>
              <a:avLst/>
              <a:gdLst>
                <a:gd name="T0" fmla="*/ 75 w 80"/>
                <a:gd name="T1" fmla="*/ 0 h 71"/>
                <a:gd name="T2" fmla="*/ 0 w 80"/>
                <a:gd name="T3" fmla="*/ 57 h 71"/>
                <a:gd name="T4" fmla="*/ 13 w 80"/>
                <a:gd name="T5" fmla="*/ 71 h 71"/>
                <a:gd name="T6" fmla="*/ 80 w 80"/>
                <a:gd name="T7" fmla="*/ 22 h 71"/>
                <a:gd name="T8" fmla="*/ 75 w 8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1">
                  <a:moveTo>
                    <a:pt x="75" y="0"/>
                  </a:moveTo>
                  <a:cubicBezTo>
                    <a:pt x="43" y="14"/>
                    <a:pt x="17" y="35"/>
                    <a:pt x="0" y="57"/>
                  </a:cubicBezTo>
                  <a:cubicBezTo>
                    <a:pt x="3" y="63"/>
                    <a:pt x="8" y="68"/>
                    <a:pt x="13" y="71"/>
                  </a:cubicBezTo>
                  <a:cubicBezTo>
                    <a:pt x="29" y="52"/>
                    <a:pt x="52" y="34"/>
                    <a:pt x="80" y="22"/>
                  </a:cubicBezTo>
                  <a:cubicBezTo>
                    <a:pt x="80" y="14"/>
                    <a:pt x="78" y="6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31"/>
            <p:cNvSpPr>
              <a:spLocks/>
            </p:cNvSpPr>
            <p:nvPr/>
          </p:nvSpPr>
          <p:spPr bwMode="auto">
            <a:xfrm>
              <a:off x="4192588" y="4578350"/>
              <a:ext cx="317500" cy="130175"/>
            </a:xfrm>
            <a:custGeom>
              <a:avLst/>
              <a:gdLst>
                <a:gd name="T0" fmla="*/ 7 w 75"/>
                <a:gd name="T1" fmla="*/ 10 h 31"/>
                <a:gd name="T2" fmla="*/ 0 w 75"/>
                <a:gd name="T3" fmla="*/ 31 h 31"/>
                <a:gd name="T4" fmla="*/ 3 w 75"/>
                <a:gd name="T5" fmla="*/ 30 h 31"/>
                <a:gd name="T6" fmla="*/ 4 w 75"/>
                <a:gd name="T7" fmla="*/ 30 h 31"/>
                <a:gd name="T8" fmla="*/ 49 w 75"/>
                <a:gd name="T9" fmla="*/ 22 h 31"/>
                <a:gd name="T10" fmla="*/ 63 w 75"/>
                <a:gd name="T11" fmla="*/ 21 h 31"/>
                <a:gd name="T12" fmla="*/ 75 w 75"/>
                <a:gd name="T13" fmla="*/ 21 h 31"/>
                <a:gd name="T14" fmla="*/ 69 w 75"/>
                <a:gd name="T15" fmla="*/ 3 h 31"/>
                <a:gd name="T16" fmla="*/ 68 w 75"/>
                <a:gd name="T17" fmla="*/ 1 h 31"/>
                <a:gd name="T18" fmla="*/ 64 w 75"/>
                <a:gd name="T19" fmla="*/ 1 h 31"/>
                <a:gd name="T20" fmla="*/ 9 w 75"/>
                <a:gd name="T21" fmla="*/ 7 h 31"/>
                <a:gd name="T22" fmla="*/ 7 w 75"/>
                <a:gd name="T23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1">
                  <a:moveTo>
                    <a:pt x="7" y="10"/>
                  </a:moveTo>
                  <a:cubicBezTo>
                    <a:pt x="3" y="17"/>
                    <a:pt x="1" y="24"/>
                    <a:pt x="0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9" y="26"/>
                    <a:pt x="34" y="23"/>
                    <a:pt x="49" y="22"/>
                  </a:cubicBezTo>
                  <a:cubicBezTo>
                    <a:pt x="54" y="21"/>
                    <a:pt x="59" y="21"/>
                    <a:pt x="63" y="21"/>
                  </a:cubicBezTo>
                  <a:cubicBezTo>
                    <a:pt x="67" y="21"/>
                    <a:pt x="71" y="21"/>
                    <a:pt x="75" y="21"/>
                  </a:cubicBezTo>
                  <a:cubicBezTo>
                    <a:pt x="74" y="14"/>
                    <a:pt x="72" y="8"/>
                    <a:pt x="69" y="3"/>
                  </a:cubicBezTo>
                  <a:cubicBezTo>
                    <a:pt x="69" y="2"/>
                    <a:pt x="68" y="2"/>
                    <a:pt x="68" y="1"/>
                  </a:cubicBezTo>
                  <a:cubicBezTo>
                    <a:pt x="67" y="1"/>
                    <a:pt x="65" y="1"/>
                    <a:pt x="64" y="1"/>
                  </a:cubicBezTo>
                  <a:cubicBezTo>
                    <a:pt x="46" y="0"/>
                    <a:pt x="28" y="2"/>
                    <a:pt x="9" y="7"/>
                  </a:cubicBezTo>
                  <a:cubicBezTo>
                    <a:pt x="8" y="8"/>
                    <a:pt x="7" y="9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32"/>
            <p:cNvSpPr>
              <a:spLocks/>
            </p:cNvSpPr>
            <p:nvPr/>
          </p:nvSpPr>
          <p:spPr bwMode="auto">
            <a:xfrm>
              <a:off x="2852738" y="4525963"/>
              <a:ext cx="436562" cy="585788"/>
            </a:xfrm>
            <a:custGeom>
              <a:avLst/>
              <a:gdLst>
                <a:gd name="T0" fmla="*/ 31 w 103"/>
                <a:gd name="T1" fmla="*/ 8 h 138"/>
                <a:gd name="T2" fmla="*/ 91 w 103"/>
                <a:gd name="T3" fmla="*/ 51 h 138"/>
                <a:gd name="T4" fmla="*/ 79 w 103"/>
                <a:gd name="T5" fmla="*/ 130 h 138"/>
                <a:gd name="T6" fmla="*/ 12 w 103"/>
                <a:gd name="T7" fmla="*/ 80 h 138"/>
                <a:gd name="T8" fmla="*/ 31 w 103"/>
                <a:gd name="T9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38">
                  <a:moveTo>
                    <a:pt x="31" y="8"/>
                  </a:moveTo>
                  <a:cubicBezTo>
                    <a:pt x="53" y="0"/>
                    <a:pt x="80" y="19"/>
                    <a:pt x="91" y="51"/>
                  </a:cubicBezTo>
                  <a:cubicBezTo>
                    <a:pt x="103" y="83"/>
                    <a:pt x="101" y="122"/>
                    <a:pt x="79" y="130"/>
                  </a:cubicBezTo>
                  <a:cubicBezTo>
                    <a:pt x="57" y="138"/>
                    <a:pt x="23" y="112"/>
                    <a:pt x="12" y="80"/>
                  </a:cubicBezTo>
                  <a:cubicBezTo>
                    <a:pt x="0" y="48"/>
                    <a:pt x="9" y="16"/>
                    <a:pt x="3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33"/>
            <p:cNvSpPr>
              <a:spLocks/>
            </p:cNvSpPr>
            <p:nvPr/>
          </p:nvSpPr>
          <p:spPr bwMode="auto">
            <a:xfrm>
              <a:off x="2887663" y="4548188"/>
              <a:ext cx="320675" cy="492125"/>
            </a:xfrm>
            <a:custGeom>
              <a:avLst/>
              <a:gdLst>
                <a:gd name="T0" fmla="*/ 43 w 76"/>
                <a:gd name="T1" fmla="*/ 17 h 116"/>
                <a:gd name="T2" fmla="*/ 23 w 76"/>
                <a:gd name="T3" fmla="*/ 73 h 116"/>
                <a:gd name="T4" fmla="*/ 60 w 76"/>
                <a:gd name="T5" fmla="*/ 107 h 116"/>
                <a:gd name="T6" fmla="*/ 68 w 76"/>
                <a:gd name="T7" fmla="*/ 72 h 116"/>
                <a:gd name="T8" fmla="*/ 52 w 76"/>
                <a:gd name="T9" fmla="*/ 55 h 116"/>
                <a:gd name="T10" fmla="*/ 58 w 76"/>
                <a:gd name="T11" fmla="*/ 44 h 116"/>
                <a:gd name="T12" fmla="*/ 43 w 76"/>
                <a:gd name="T13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6">
                  <a:moveTo>
                    <a:pt x="43" y="17"/>
                  </a:moveTo>
                  <a:cubicBezTo>
                    <a:pt x="27" y="0"/>
                    <a:pt x="0" y="42"/>
                    <a:pt x="23" y="73"/>
                  </a:cubicBezTo>
                  <a:cubicBezTo>
                    <a:pt x="35" y="90"/>
                    <a:pt x="50" y="116"/>
                    <a:pt x="60" y="107"/>
                  </a:cubicBezTo>
                  <a:cubicBezTo>
                    <a:pt x="72" y="96"/>
                    <a:pt x="76" y="81"/>
                    <a:pt x="68" y="72"/>
                  </a:cubicBezTo>
                  <a:cubicBezTo>
                    <a:pt x="62" y="64"/>
                    <a:pt x="52" y="60"/>
                    <a:pt x="52" y="55"/>
                  </a:cubicBezTo>
                  <a:cubicBezTo>
                    <a:pt x="53" y="47"/>
                    <a:pt x="54" y="47"/>
                    <a:pt x="58" y="44"/>
                  </a:cubicBezTo>
                  <a:cubicBezTo>
                    <a:pt x="62" y="40"/>
                    <a:pt x="43" y="17"/>
                    <a:pt x="43" y="1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34"/>
            <p:cNvSpPr>
              <a:spLocks/>
            </p:cNvSpPr>
            <p:nvPr/>
          </p:nvSpPr>
          <p:spPr bwMode="auto">
            <a:xfrm>
              <a:off x="3306763" y="4221163"/>
              <a:ext cx="685800" cy="395288"/>
            </a:xfrm>
            <a:custGeom>
              <a:avLst/>
              <a:gdLst>
                <a:gd name="T0" fmla="*/ 72 w 162"/>
                <a:gd name="T1" fmla="*/ 13 h 93"/>
                <a:gd name="T2" fmla="*/ 92 w 162"/>
                <a:gd name="T3" fmla="*/ 21 h 93"/>
                <a:gd name="T4" fmla="*/ 112 w 162"/>
                <a:gd name="T5" fmla="*/ 17 h 93"/>
                <a:gd name="T6" fmla="*/ 118 w 162"/>
                <a:gd name="T7" fmla="*/ 15 h 93"/>
                <a:gd name="T8" fmla="*/ 132 w 162"/>
                <a:gd name="T9" fmla="*/ 17 h 93"/>
                <a:gd name="T10" fmla="*/ 151 w 162"/>
                <a:gd name="T11" fmla="*/ 7 h 93"/>
                <a:gd name="T12" fmla="*/ 162 w 162"/>
                <a:gd name="T13" fmla="*/ 9 h 93"/>
                <a:gd name="T14" fmla="*/ 151 w 162"/>
                <a:gd name="T15" fmla="*/ 0 h 93"/>
                <a:gd name="T16" fmla="*/ 118 w 162"/>
                <a:gd name="T17" fmla="*/ 8 h 93"/>
                <a:gd name="T18" fmla="*/ 87 w 162"/>
                <a:gd name="T19" fmla="*/ 8 h 93"/>
                <a:gd name="T20" fmla="*/ 64 w 162"/>
                <a:gd name="T21" fmla="*/ 0 h 93"/>
                <a:gd name="T22" fmla="*/ 40 w 162"/>
                <a:gd name="T23" fmla="*/ 26 h 93"/>
                <a:gd name="T24" fmla="*/ 16 w 162"/>
                <a:gd name="T25" fmla="*/ 54 h 93"/>
                <a:gd name="T26" fmla="*/ 8 w 162"/>
                <a:gd name="T27" fmla="*/ 68 h 93"/>
                <a:gd name="T28" fmla="*/ 1 w 162"/>
                <a:gd name="T29" fmla="*/ 91 h 93"/>
                <a:gd name="T30" fmla="*/ 0 w 162"/>
                <a:gd name="T31" fmla="*/ 92 h 93"/>
                <a:gd name="T32" fmla="*/ 0 w 162"/>
                <a:gd name="T33" fmla="*/ 92 h 93"/>
                <a:gd name="T34" fmla="*/ 12 w 162"/>
                <a:gd name="T35" fmla="*/ 93 h 93"/>
                <a:gd name="T36" fmla="*/ 13 w 162"/>
                <a:gd name="T37" fmla="*/ 92 h 93"/>
                <a:gd name="T38" fmla="*/ 22 w 162"/>
                <a:gd name="T39" fmla="*/ 77 h 93"/>
                <a:gd name="T40" fmla="*/ 18 w 162"/>
                <a:gd name="T41" fmla="*/ 64 h 93"/>
                <a:gd name="T42" fmla="*/ 32 w 162"/>
                <a:gd name="T43" fmla="*/ 53 h 93"/>
                <a:gd name="T44" fmla="*/ 43 w 162"/>
                <a:gd name="T45" fmla="*/ 34 h 93"/>
                <a:gd name="T46" fmla="*/ 43 w 162"/>
                <a:gd name="T47" fmla="*/ 27 h 93"/>
                <a:gd name="T48" fmla="*/ 64 w 162"/>
                <a:gd name="T49" fmla="*/ 22 h 93"/>
                <a:gd name="T50" fmla="*/ 72 w 162"/>
                <a:gd name="T5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93">
                  <a:moveTo>
                    <a:pt x="72" y="13"/>
                  </a:moveTo>
                  <a:cubicBezTo>
                    <a:pt x="72" y="13"/>
                    <a:pt x="79" y="19"/>
                    <a:pt x="92" y="21"/>
                  </a:cubicBezTo>
                  <a:cubicBezTo>
                    <a:pt x="106" y="23"/>
                    <a:pt x="112" y="17"/>
                    <a:pt x="112" y="1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21" y="17"/>
                    <a:pt x="132" y="17"/>
                  </a:cubicBezTo>
                  <a:cubicBezTo>
                    <a:pt x="143" y="18"/>
                    <a:pt x="151" y="7"/>
                    <a:pt x="151" y="7"/>
                  </a:cubicBezTo>
                  <a:cubicBezTo>
                    <a:pt x="151" y="7"/>
                    <a:pt x="156" y="8"/>
                    <a:pt x="162" y="9"/>
                  </a:cubicBezTo>
                  <a:cubicBezTo>
                    <a:pt x="158" y="8"/>
                    <a:pt x="154" y="5"/>
                    <a:pt x="151" y="0"/>
                  </a:cubicBezTo>
                  <a:cubicBezTo>
                    <a:pt x="145" y="13"/>
                    <a:pt x="129" y="17"/>
                    <a:pt x="118" y="8"/>
                  </a:cubicBezTo>
                  <a:cubicBezTo>
                    <a:pt x="111" y="19"/>
                    <a:pt x="94" y="19"/>
                    <a:pt x="87" y="8"/>
                  </a:cubicBezTo>
                  <a:cubicBezTo>
                    <a:pt x="78" y="11"/>
                    <a:pt x="69" y="8"/>
                    <a:pt x="64" y="0"/>
                  </a:cubicBezTo>
                  <a:cubicBezTo>
                    <a:pt x="64" y="14"/>
                    <a:pt x="53" y="25"/>
                    <a:pt x="40" y="26"/>
                  </a:cubicBezTo>
                  <a:cubicBezTo>
                    <a:pt x="42" y="40"/>
                    <a:pt x="31" y="54"/>
                    <a:pt x="16" y="54"/>
                  </a:cubicBezTo>
                  <a:cubicBezTo>
                    <a:pt x="15" y="59"/>
                    <a:pt x="12" y="65"/>
                    <a:pt x="8" y="68"/>
                  </a:cubicBezTo>
                  <a:cubicBezTo>
                    <a:pt x="16" y="76"/>
                    <a:pt x="11" y="90"/>
                    <a:pt x="1" y="91"/>
                  </a:cubicBezTo>
                  <a:cubicBezTo>
                    <a:pt x="1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" y="93"/>
                    <a:pt x="8" y="93"/>
                    <a:pt x="12" y="93"/>
                  </a:cubicBezTo>
                  <a:cubicBezTo>
                    <a:pt x="13" y="92"/>
                    <a:pt x="13" y="91"/>
                    <a:pt x="13" y="92"/>
                  </a:cubicBezTo>
                  <a:cubicBezTo>
                    <a:pt x="13" y="93"/>
                    <a:pt x="22" y="86"/>
                    <a:pt x="22" y="77"/>
                  </a:cubicBezTo>
                  <a:cubicBezTo>
                    <a:pt x="21" y="68"/>
                    <a:pt x="18" y="64"/>
                    <a:pt x="18" y="64"/>
                  </a:cubicBezTo>
                  <a:cubicBezTo>
                    <a:pt x="18" y="64"/>
                    <a:pt x="28" y="57"/>
                    <a:pt x="32" y="53"/>
                  </a:cubicBezTo>
                  <a:cubicBezTo>
                    <a:pt x="36" y="49"/>
                    <a:pt x="43" y="40"/>
                    <a:pt x="43" y="34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7"/>
                    <a:pt x="58" y="27"/>
                    <a:pt x="64" y="22"/>
                  </a:cubicBezTo>
                  <a:cubicBezTo>
                    <a:pt x="70" y="17"/>
                    <a:pt x="72" y="13"/>
                    <a:pt x="72" y="1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35"/>
            <p:cNvSpPr>
              <a:spLocks/>
            </p:cNvSpPr>
            <p:nvPr/>
          </p:nvSpPr>
          <p:spPr bwMode="auto">
            <a:xfrm>
              <a:off x="4764088" y="6108700"/>
              <a:ext cx="258762" cy="244475"/>
            </a:xfrm>
            <a:custGeom>
              <a:avLst/>
              <a:gdLst>
                <a:gd name="T0" fmla="*/ 6 w 61"/>
                <a:gd name="T1" fmla="*/ 47 h 58"/>
                <a:gd name="T2" fmla="*/ 7 w 61"/>
                <a:gd name="T3" fmla="*/ 58 h 58"/>
                <a:gd name="T4" fmla="*/ 20 w 61"/>
                <a:gd name="T5" fmla="*/ 55 h 58"/>
                <a:gd name="T6" fmla="*/ 33 w 61"/>
                <a:gd name="T7" fmla="*/ 42 h 58"/>
                <a:gd name="T8" fmla="*/ 36 w 61"/>
                <a:gd name="T9" fmla="*/ 39 h 58"/>
                <a:gd name="T10" fmla="*/ 38 w 61"/>
                <a:gd name="T11" fmla="*/ 37 h 58"/>
                <a:gd name="T12" fmla="*/ 41 w 61"/>
                <a:gd name="T13" fmla="*/ 34 h 58"/>
                <a:gd name="T14" fmla="*/ 51 w 61"/>
                <a:gd name="T15" fmla="*/ 24 h 58"/>
                <a:gd name="T16" fmla="*/ 51 w 61"/>
                <a:gd name="T17" fmla="*/ 24 h 58"/>
                <a:gd name="T18" fmla="*/ 51 w 61"/>
                <a:gd name="T19" fmla="*/ 23 h 58"/>
                <a:gd name="T20" fmla="*/ 53 w 61"/>
                <a:gd name="T21" fmla="*/ 18 h 58"/>
                <a:gd name="T22" fmla="*/ 58 w 61"/>
                <a:gd name="T23" fmla="*/ 3 h 58"/>
                <a:gd name="T24" fmla="*/ 59 w 61"/>
                <a:gd name="T25" fmla="*/ 3 h 58"/>
                <a:gd name="T26" fmla="*/ 61 w 61"/>
                <a:gd name="T27" fmla="*/ 0 h 58"/>
                <a:gd name="T28" fmla="*/ 60 w 61"/>
                <a:gd name="T29" fmla="*/ 0 h 58"/>
                <a:gd name="T30" fmla="*/ 57 w 61"/>
                <a:gd name="T31" fmla="*/ 2 h 58"/>
                <a:gd name="T32" fmla="*/ 50 w 61"/>
                <a:gd name="T33" fmla="*/ 18 h 58"/>
                <a:gd name="T34" fmla="*/ 47 w 61"/>
                <a:gd name="T35" fmla="*/ 24 h 58"/>
                <a:gd name="T36" fmla="*/ 47 w 61"/>
                <a:gd name="T37" fmla="*/ 24 h 58"/>
                <a:gd name="T38" fmla="*/ 46 w 61"/>
                <a:gd name="T39" fmla="*/ 25 h 58"/>
                <a:gd name="T40" fmla="*/ 35 w 61"/>
                <a:gd name="T41" fmla="*/ 35 h 58"/>
                <a:gd name="T42" fmla="*/ 34 w 61"/>
                <a:gd name="T43" fmla="*/ 37 h 58"/>
                <a:gd name="T44" fmla="*/ 33 w 61"/>
                <a:gd name="T45" fmla="*/ 38 h 58"/>
                <a:gd name="T46" fmla="*/ 28 w 61"/>
                <a:gd name="T47" fmla="*/ 43 h 58"/>
                <a:gd name="T48" fmla="*/ 6 w 61"/>
                <a:gd name="T49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8">
                  <a:moveTo>
                    <a:pt x="6" y="47"/>
                  </a:moveTo>
                  <a:cubicBezTo>
                    <a:pt x="6" y="47"/>
                    <a:pt x="0" y="51"/>
                    <a:pt x="7" y="58"/>
                  </a:cubicBezTo>
                  <a:cubicBezTo>
                    <a:pt x="13" y="57"/>
                    <a:pt x="18" y="56"/>
                    <a:pt x="20" y="55"/>
                  </a:cubicBezTo>
                  <a:cubicBezTo>
                    <a:pt x="24" y="54"/>
                    <a:pt x="28" y="48"/>
                    <a:pt x="33" y="42"/>
                  </a:cubicBezTo>
                  <a:cubicBezTo>
                    <a:pt x="34" y="41"/>
                    <a:pt x="35" y="40"/>
                    <a:pt x="36" y="39"/>
                  </a:cubicBezTo>
                  <a:cubicBezTo>
                    <a:pt x="37" y="38"/>
                    <a:pt x="37" y="38"/>
                    <a:pt x="38" y="37"/>
                  </a:cubicBezTo>
                  <a:cubicBezTo>
                    <a:pt x="39" y="36"/>
                    <a:pt x="40" y="35"/>
                    <a:pt x="41" y="34"/>
                  </a:cubicBezTo>
                  <a:cubicBezTo>
                    <a:pt x="49" y="29"/>
                    <a:pt x="50" y="28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2"/>
                    <a:pt x="52" y="20"/>
                    <a:pt x="53" y="18"/>
                  </a:cubicBezTo>
                  <a:cubicBezTo>
                    <a:pt x="54" y="12"/>
                    <a:pt x="56" y="6"/>
                    <a:pt x="5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59" y="0"/>
                    <a:pt x="58" y="1"/>
                    <a:pt x="57" y="2"/>
                  </a:cubicBezTo>
                  <a:cubicBezTo>
                    <a:pt x="55" y="4"/>
                    <a:pt x="52" y="13"/>
                    <a:pt x="50" y="18"/>
                  </a:cubicBezTo>
                  <a:cubicBezTo>
                    <a:pt x="49" y="21"/>
                    <a:pt x="48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3" y="27"/>
                    <a:pt x="39" y="31"/>
                    <a:pt x="35" y="35"/>
                  </a:cubicBezTo>
                  <a:cubicBezTo>
                    <a:pt x="35" y="36"/>
                    <a:pt x="34" y="36"/>
                    <a:pt x="34" y="37"/>
                  </a:cubicBezTo>
                  <a:cubicBezTo>
                    <a:pt x="34" y="37"/>
                    <a:pt x="33" y="38"/>
                    <a:pt x="33" y="38"/>
                  </a:cubicBezTo>
                  <a:cubicBezTo>
                    <a:pt x="30" y="41"/>
                    <a:pt x="28" y="43"/>
                    <a:pt x="28" y="43"/>
                  </a:cubicBezTo>
                  <a:lnTo>
                    <a:pt x="6" y="47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36"/>
            <p:cNvSpPr>
              <a:spLocks/>
            </p:cNvSpPr>
            <p:nvPr/>
          </p:nvSpPr>
          <p:spPr bwMode="auto">
            <a:xfrm>
              <a:off x="3065463" y="5438775"/>
              <a:ext cx="381000" cy="698500"/>
            </a:xfrm>
            <a:custGeom>
              <a:avLst/>
              <a:gdLst>
                <a:gd name="T0" fmla="*/ 75 w 90"/>
                <a:gd name="T1" fmla="*/ 127 h 165"/>
                <a:gd name="T2" fmla="*/ 53 w 90"/>
                <a:gd name="T3" fmla="*/ 138 h 165"/>
                <a:gd name="T4" fmla="*/ 9 w 90"/>
                <a:gd name="T5" fmla="*/ 152 h 165"/>
                <a:gd name="T6" fmla="*/ 0 w 90"/>
                <a:gd name="T7" fmla="*/ 154 h 165"/>
                <a:gd name="T8" fmla="*/ 0 w 90"/>
                <a:gd name="T9" fmla="*/ 165 h 165"/>
                <a:gd name="T10" fmla="*/ 10 w 90"/>
                <a:gd name="T11" fmla="*/ 164 h 165"/>
                <a:gd name="T12" fmla="*/ 57 w 90"/>
                <a:gd name="T13" fmla="*/ 157 h 165"/>
                <a:gd name="T14" fmla="*/ 68 w 90"/>
                <a:gd name="T15" fmla="*/ 156 h 165"/>
                <a:gd name="T16" fmla="*/ 70 w 90"/>
                <a:gd name="T17" fmla="*/ 156 h 165"/>
                <a:gd name="T18" fmla="*/ 85 w 90"/>
                <a:gd name="T19" fmla="*/ 154 h 165"/>
                <a:gd name="T20" fmla="*/ 86 w 90"/>
                <a:gd name="T21" fmla="*/ 31 h 165"/>
                <a:gd name="T22" fmla="*/ 86 w 90"/>
                <a:gd name="T23" fmla="*/ 28 h 165"/>
                <a:gd name="T24" fmla="*/ 86 w 90"/>
                <a:gd name="T25" fmla="*/ 25 h 165"/>
                <a:gd name="T26" fmla="*/ 85 w 90"/>
                <a:gd name="T27" fmla="*/ 16 h 165"/>
                <a:gd name="T28" fmla="*/ 84 w 90"/>
                <a:gd name="T29" fmla="*/ 9 h 165"/>
                <a:gd name="T30" fmla="*/ 84 w 90"/>
                <a:gd name="T31" fmla="*/ 9 h 165"/>
                <a:gd name="T32" fmla="*/ 83 w 90"/>
                <a:gd name="T33" fmla="*/ 5 h 165"/>
                <a:gd name="T34" fmla="*/ 82 w 90"/>
                <a:gd name="T35" fmla="*/ 0 h 165"/>
                <a:gd name="T36" fmla="*/ 81 w 90"/>
                <a:gd name="T37" fmla="*/ 1 h 165"/>
                <a:gd name="T38" fmla="*/ 80 w 90"/>
                <a:gd name="T39" fmla="*/ 28 h 165"/>
                <a:gd name="T40" fmla="*/ 80 w 90"/>
                <a:gd name="T41" fmla="*/ 30 h 165"/>
                <a:gd name="T42" fmla="*/ 75 w 90"/>
                <a:gd name="T43" fmla="*/ 126 h 165"/>
                <a:gd name="T44" fmla="*/ 75 w 90"/>
                <a:gd name="T45" fmla="*/ 12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65">
                  <a:moveTo>
                    <a:pt x="75" y="127"/>
                  </a:moveTo>
                  <a:cubicBezTo>
                    <a:pt x="73" y="130"/>
                    <a:pt x="65" y="134"/>
                    <a:pt x="53" y="138"/>
                  </a:cubicBezTo>
                  <a:cubicBezTo>
                    <a:pt x="40" y="143"/>
                    <a:pt x="23" y="148"/>
                    <a:pt x="9" y="152"/>
                  </a:cubicBezTo>
                  <a:cubicBezTo>
                    <a:pt x="6" y="153"/>
                    <a:pt x="3" y="154"/>
                    <a:pt x="0" y="154"/>
                  </a:cubicBezTo>
                  <a:cubicBezTo>
                    <a:pt x="0" y="158"/>
                    <a:pt x="0" y="162"/>
                    <a:pt x="0" y="165"/>
                  </a:cubicBezTo>
                  <a:cubicBezTo>
                    <a:pt x="0" y="165"/>
                    <a:pt x="4" y="165"/>
                    <a:pt x="10" y="164"/>
                  </a:cubicBezTo>
                  <a:cubicBezTo>
                    <a:pt x="22" y="162"/>
                    <a:pt x="43" y="159"/>
                    <a:pt x="57" y="157"/>
                  </a:cubicBezTo>
                  <a:cubicBezTo>
                    <a:pt x="62" y="157"/>
                    <a:pt x="66" y="156"/>
                    <a:pt x="68" y="156"/>
                  </a:cubicBezTo>
                  <a:cubicBezTo>
                    <a:pt x="69" y="156"/>
                    <a:pt x="69" y="156"/>
                    <a:pt x="70" y="156"/>
                  </a:cubicBezTo>
                  <a:cubicBezTo>
                    <a:pt x="82" y="156"/>
                    <a:pt x="85" y="154"/>
                    <a:pt x="85" y="154"/>
                  </a:cubicBezTo>
                  <a:cubicBezTo>
                    <a:pt x="87" y="135"/>
                    <a:pt x="90" y="75"/>
                    <a:pt x="86" y="31"/>
                  </a:cubicBezTo>
                  <a:cubicBezTo>
                    <a:pt x="86" y="30"/>
                    <a:pt x="86" y="29"/>
                    <a:pt x="86" y="28"/>
                  </a:cubicBezTo>
                  <a:cubicBezTo>
                    <a:pt x="86" y="27"/>
                    <a:pt x="86" y="26"/>
                    <a:pt x="86" y="25"/>
                  </a:cubicBezTo>
                  <a:cubicBezTo>
                    <a:pt x="85" y="22"/>
                    <a:pt x="85" y="19"/>
                    <a:pt x="85" y="16"/>
                  </a:cubicBezTo>
                  <a:cubicBezTo>
                    <a:pt x="84" y="14"/>
                    <a:pt x="84" y="11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6"/>
                    <a:pt x="83" y="5"/>
                  </a:cubicBezTo>
                  <a:cubicBezTo>
                    <a:pt x="82" y="3"/>
                    <a:pt x="82" y="2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4"/>
                    <a:pt x="81" y="14"/>
                    <a:pt x="80" y="28"/>
                  </a:cubicBezTo>
                  <a:cubicBezTo>
                    <a:pt x="80" y="29"/>
                    <a:pt x="80" y="29"/>
                    <a:pt x="80" y="30"/>
                  </a:cubicBezTo>
                  <a:cubicBezTo>
                    <a:pt x="77" y="65"/>
                    <a:pt x="74" y="120"/>
                    <a:pt x="75" y="126"/>
                  </a:cubicBezTo>
                  <a:lnTo>
                    <a:pt x="75" y="127"/>
                  </a:lnTo>
                  <a:close/>
                </a:path>
              </a:pathLst>
            </a:custGeom>
            <a:solidFill>
              <a:srgbClr val="91B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37"/>
            <p:cNvSpPr>
              <a:spLocks/>
            </p:cNvSpPr>
            <p:nvPr/>
          </p:nvSpPr>
          <p:spPr bwMode="auto">
            <a:xfrm>
              <a:off x="7493000" y="7464425"/>
              <a:ext cx="342900" cy="241300"/>
            </a:xfrm>
            <a:custGeom>
              <a:avLst/>
              <a:gdLst>
                <a:gd name="T0" fmla="*/ 45 w 81"/>
                <a:gd name="T1" fmla="*/ 39 h 57"/>
                <a:gd name="T2" fmla="*/ 74 w 81"/>
                <a:gd name="T3" fmla="*/ 57 h 57"/>
                <a:gd name="T4" fmla="*/ 81 w 81"/>
                <a:gd name="T5" fmla="*/ 42 h 57"/>
                <a:gd name="T6" fmla="*/ 57 w 81"/>
                <a:gd name="T7" fmla="*/ 27 h 57"/>
                <a:gd name="T8" fmla="*/ 17 w 81"/>
                <a:gd name="T9" fmla="*/ 0 h 57"/>
                <a:gd name="T10" fmla="*/ 0 w 81"/>
                <a:gd name="T11" fmla="*/ 11 h 57"/>
                <a:gd name="T12" fmla="*/ 45 w 81"/>
                <a:gd name="T13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7">
                  <a:moveTo>
                    <a:pt x="45" y="39"/>
                  </a:moveTo>
                  <a:cubicBezTo>
                    <a:pt x="54" y="45"/>
                    <a:pt x="64" y="51"/>
                    <a:pt x="74" y="57"/>
                  </a:cubicBezTo>
                  <a:cubicBezTo>
                    <a:pt x="75" y="53"/>
                    <a:pt x="78" y="48"/>
                    <a:pt x="81" y="4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1"/>
                  </a:cubicBezTo>
                  <a:cubicBezTo>
                    <a:pt x="12" y="18"/>
                    <a:pt x="27" y="28"/>
                    <a:pt x="45" y="3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38"/>
            <p:cNvSpPr>
              <a:spLocks/>
            </p:cNvSpPr>
            <p:nvPr/>
          </p:nvSpPr>
          <p:spPr bwMode="auto">
            <a:xfrm>
              <a:off x="7802563" y="7642225"/>
              <a:ext cx="355600" cy="301625"/>
            </a:xfrm>
            <a:custGeom>
              <a:avLst/>
              <a:gdLst>
                <a:gd name="T0" fmla="*/ 8 w 84"/>
                <a:gd name="T1" fmla="*/ 0 h 71"/>
                <a:gd name="T2" fmla="*/ 1 w 84"/>
                <a:gd name="T3" fmla="*/ 15 h 71"/>
                <a:gd name="T4" fmla="*/ 0 w 84"/>
                <a:gd name="T5" fmla="*/ 20 h 71"/>
                <a:gd name="T6" fmla="*/ 79 w 84"/>
                <a:gd name="T7" fmla="*/ 71 h 71"/>
                <a:gd name="T8" fmla="*/ 79 w 84"/>
                <a:gd name="T9" fmla="*/ 65 h 71"/>
                <a:gd name="T10" fmla="*/ 84 w 84"/>
                <a:gd name="T11" fmla="*/ 37 h 71"/>
                <a:gd name="T12" fmla="*/ 8 w 84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1">
                  <a:moveTo>
                    <a:pt x="8" y="0"/>
                  </a:moveTo>
                  <a:cubicBezTo>
                    <a:pt x="5" y="6"/>
                    <a:pt x="2" y="11"/>
                    <a:pt x="1" y="15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1" y="25"/>
                    <a:pt x="63" y="61"/>
                    <a:pt x="79" y="71"/>
                  </a:cubicBezTo>
                  <a:cubicBezTo>
                    <a:pt x="79" y="69"/>
                    <a:pt x="79" y="67"/>
                    <a:pt x="79" y="65"/>
                  </a:cubicBezTo>
                  <a:cubicBezTo>
                    <a:pt x="80" y="58"/>
                    <a:pt x="82" y="47"/>
                    <a:pt x="84" y="3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39"/>
            <p:cNvSpPr>
              <a:spLocks/>
            </p:cNvSpPr>
            <p:nvPr/>
          </p:nvSpPr>
          <p:spPr bwMode="auto">
            <a:xfrm>
              <a:off x="6315075" y="7943850"/>
              <a:ext cx="127000" cy="127000"/>
            </a:xfrm>
            <a:custGeom>
              <a:avLst/>
              <a:gdLst>
                <a:gd name="T0" fmla="*/ 30 w 30"/>
                <a:gd name="T1" fmla="*/ 4 h 30"/>
                <a:gd name="T2" fmla="*/ 10 w 30"/>
                <a:gd name="T3" fmla="*/ 0 h 30"/>
                <a:gd name="T4" fmla="*/ 0 w 30"/>
                <a:gd name="T5" fmla="*/ 25 h 30"/>
                <a:gd name="T6" fmla="*/ 6 w 30"/>
                <a:gd name="T7" fmla="*/ 26 h 30"/>
                <a:gd name="T8" fmla="*/ 18 w 30"/>
                <a:gd name="T9" fmla="*/ 30 h 30"/>
                <a:gd name="T10" fmla="*/ 30 w 30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4"/>
                  </a:moveTo>
                  <a:cubicBezTo>
                    <a:pt x="23" y="3"/>
                    <a:pt x="17" y="2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7" y="26"/>
                    <a:pt x="12" y="28"/>
                    <a:pt x="18" y="30"/>
                  </a:cubicBezTo>
                  <a:cubicBezTo>
                    <a:pt x="22" y="21"/>
                    <a:pt x="26" y="12"/>
                    <a:pt x="30" y="4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0"/>
            <p:cNvSpPr>
              <a:spLocks/>
            </p:cNvSpPr>
            <p:nvPr/>
          </p:nvSpPr>
          <p:spPr bwMode="auto">
            <a:xfrm>
              <a:off x="6124575" y="8050213"/>
              <a:ext cx="266700" cy="363538"/>
            </a:xfrm>
            <a:custGeom>
              <a:avLst/>
              <a:gdLst>
                <a:gd name="T0" fmla="*/ 63 w 63"/>
                <a:gd name="T1" fmla="*/ 5 h 86"/>
                <a:gd name="T2" fmla="*/ 51 w 63"/>
                <a:gd name="T3" fmla="*/ 1 h 86"/>
                <a:gd name="T4" fmla="*/ 45 w 63"/>
                <a:gd name="T5" fmla="*/ 0 h 86"/>
                <a:gd name="T6" fmla="*/ 39 w 63"/>
                <a:gd name="T7" fmla="*/ 5 h 86"/>
                <a:gd name="T8" fmla="*/ 0 w 63"/>
                <a:gd name="T9" fmla="*/ 86 h 86"/>
                <a:gd name="T10" fmla="*/ 2 w 63"/>
                <a:gd name="T11" fmla="*/ 84 h 86"/>
                <a:gd name="T12" fmla="*/ 12 w 63"/>
                <a:gd name="T13" fmla="*/ 79 h 86"/>
                <a:gd name="T14" fmla="*/ 36 w 63"/>
                <a:gd name="T15" fmla="*/ 73 h 86"/>
                <a:gd name="T16" fmla="*/ 40 w 63"/>
                <a:gd name="T17" fmla="*/ 60 h 86"/>
                <a:gd name="T18" fmla="*/ 63 w 63"/>
                <a:gd name="T1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86">
                  <a:moveTo>
                    <a:pt x="63" y="5"/>
                  </a:moveTo>
                  <a:cubicBezTo>
                    <a:pt x="57" y="3"/>
                    <a:pt x="52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1" y="2"/>
                    <a:pt x="39" y="5"/>
                  </a:cubicBezTo>
                  <a:cubicBezTo>
                    <a:pt x="30" y="19"/>
                    <a:pt x="13" y="53"/>
                    <a:pt x="0" y="86"/>
                  </a:cubicBezTo>
                  <a:cubicBezTo>
                    <a:pt x="1" y="85"/>
                    <a:pt x="1" y="85"/>
                    <a:pt x="2" y="84"/>
                  </a:cubicBezTo>
                  <a:cubicBezTo>
                    <a:pt x="3" y="83"/>
                    <a:pt x="7" y="81"/>
                    <a:pt x="12" y="79"/>
                  </a:cubicBezTo>
                  <a:cubicBezTo>
                    <a:pt x="18" y="77"/>
                    <a:pt x="27" y="75"/>
                    <a:pt x="36" y="73"/>
                  </a:cubicBezTo>
                  <a:cubicBezTo>
                    <a:pt x="38" y="68"/>
                    <a:pt x="39" y="63"/>
                    <a:pt x="40" y="60"/>
                  </a:cubicBezTo>
                  <a:cubicBezTo>
                    <a:pt x="42" y="54"/>
                    <a:pt x="52" y="30"/>
                    <a:pt x="63" y="5"/>
                  </a:cubicBez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1907702" y="160063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58" name="MH_Others_1"/>
          <p:cNvSpPr txBox="1"/>
          <p:nvPr>
            <p:custDataLst>
              <p:tags r:id="rId1"/>
            </p:custDataLst>
          </p:nvPr>
        </p:nvSpPr>
        <p:spPr>
          <a:xfrm>
            <a:off x="1947746" y="2801439"/>
            <a:ext cx="2208689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2400" b="1" spc="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" name="MH_Number_1"/>
          <p:cNvSpPr/>
          <p:nvPr>
            <p:custDataLst>
              <p:tags r:id="rId2"/>
            </p:custDataLst>
          </p:nvPr>
        </p:nvSpPr>
        <p:spPr>
          <a:xfrm>
            <a:off x="6680677" y="1946637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1" name="MH_Entry_1"/>
          <p:cNvSpPr/>
          <p:nvPr>
            <p:custDataLst>
              <p:tags r:id="rId3"/>
            </p:custDataLst>
          </p:nvPr>
        </p:nvSpPr>
        <p:spPr>
          <a:xfrm>
            <a:off x="7351227" y="1946637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2" name="MH_Entry_2"/>
          <p:cNvSpPr/>
          <p:nvPr>
            <p:custDataLst>
              <p:tags r:id="rId4"/>
            </p:custDataLst>
          </p:nvPr>
        </p:nvSpPr>
        <p:spPr>
          <a:xfrm>
            <a:off x="7351227" y="2776238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3" name="MH_Number_2"/>
          <p:cNvSpPr/>
          <p:nvPr>
            <p:custDataLst>
              <p:tags r:id="rId5"/>
            </p:custDataLst>
          </p:nvPr>
        </p:nvSpPr>
        <p:spPr>
          <a:xfrm>
            <a:off x="6680677" y="2776238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4" name="MH_Number_1"/>
          <p:cNvSpPr/>
          <p:nvPr>
            <p:custDataLst>
              <p:tags r:id="rId6"/>
            </p:custDataLst>
          </p:nvPr>
        </p:nvSpPr>
        <p:spPr>
          <a:xfrm>
            <a:off x="6680677" y="3605839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5" name="MH_Entry_1"/>
          <p:cNvSpPr/>
          <p:nvPr>
            <p:custDataLst>
              <p:tags r:id="rId7"/>
            </p:custDataLst>
          </p:nvPr>
        </p:nvSpPr>
        <p:spPr>
          <a:xfrm>
            <a:off x="7351227" y="3605839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6" name="MH_Entry_2"/>
          <p:cNvSpPr/>
          <p:nvPr>
            <p:custDataLst>
              <p:tags r:id="rId8"/>
            </p:custDataLst>
          </p:nvPr>
        </p:nvSpPr>
        <p:spPr>
          <a:xfrm>
            <a:off x="7351227" y="4435440"/>
            <a:ext cx="4027591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467" name="MH_Number_2"/>
          <p:cNvSpPr/>
          <p:nvPr>
            <p:custDataLst>
              <p:tags r:id="rId9"/>
            </p:custDataLst>
          </p:nvPr>
        </p:nvSpPr>
        <p:spPr>
          <a:xfrm>
            <a:off x="6680677" y="4435440"/>
            <a:ext cx="498951" cy="4986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89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" grpId="0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Freeform 42"/>
          <p:cNvSpPr>
            <a:spLocks/>
          </p:cNvSpPr>
          <p:nvPr/>
        </p:nvSpPr>
        <p:spPr bwMode="auto">
          <a:xfrm>
            <a:off x="2103438" y="1609725"/>
            <a:ext cx="3246437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42"/>
          <p:cNvSpPr>
            <a:spLocks/>
          </p:cNvSpPr>
          <p:nvPr/>
        </p:nvSpPr>
        <p:spPr bwMode="auto">
          <a:xfrm flipH="1">
            <a:off x="6454775" y="1609725"/>
            <a:ext cx="3246438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42"/>
          <p:cNvSpPr>
            <a:spLocks/>
          </p:cNvSpPr>
          <p:nvPr/>
        </p:nvSpPr>
        <p:spPr bwMode="auto">
          <a:xfrm flipV="1">
            <a:off x="2103438" y="4941888"/>
            <a:ext cx="3246437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42"/>
          <p:cNvSpPr>
            <a:spLocks/>
          </p:cNvSpPr>
          <p:nvPr/>
        </p:nvSpPr>
        <p:spPr bwMode="auto">
          <a:xfrm flipH="1" flipV="1">
            <a:off x="6454775" y="4941888"/>
            <a:ext cx="3246438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32"/>
          <p:cNvSpPr>
            <a:spLocks noChangeArrowheads="1"/>
          </p:cNvSpPr>
          <p:nvPr/>
        </p:nvSpPr>
        <p:spPr bwMode="auto">
          <a:xfrm>
            <a:off x="0" y="3141663"/>
            <a:ext cx="12196763" cy="1150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4356576" y="3424743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2" name="组合 34"/>
          <p:cNvGrpSpPr>
            <a:grpSpLocks/>
          </p:cNvGrpSpPr>
          <p:nvPr/>
        </p:nvGrpSpPr>
        <p:grpSpPr bwMode="auto">
          <a:xfrm>
            <a:off x="1543050" y="22780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3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43 w 709"/>
                <a:gd name="T1" fmla="*/ 358 h 965"/>
                <a:gd name="T2" fmla="*/ 218 w 709"/>
                <a:gd name="T3" fmla="*/ 534 h 965"/>
                <a:gd name="T4" fmla="*/ 279 w 709"/>
                <a:gd name="T5" fmla="*/ 675 h 965"/>
                <a:gd name="T6" fmla="*/ 416 w 709"/>
                <a:gd name="T7" fmla="*/ 679 h 965"/>
                <a:gd name="T8" fmla="*/ 446 w 709"/>
                <a:gd name="T9" fmla="*/ 623 h 965"/>
                <a:gd name="T10" fmla="*/ 522 w 709"/>
                <a:gd name="T11" fmla="*/ 481 h 965"/>
                <a:gd name="T12" fmla="*/ 355 w 709"/>
                <a:gd name="T13" fmla="*/ 147 h 965"/>
                <a:gd name="T14" fmla="*/ 294 w 709"/>
                <a:gd name="T15" fmla="*/ 723 h 965"/>
                <a:gd name="T16" fmla="*/ 224 w 709"/>
                <a:gd name="T17" fmla="*/ 643 h 965"/>
                <a:gd name="T18" fmla="*/ 151 w 709"/>
                <a:gd name="T19" fmla="*/ 506 h 965"/>
                <a:gd name="T20" fmla="*/ 355 w 709"/>
                <a:gd name="T21" fmla="*/ 102 h 965"/>
                <a:gd name="T22" fmla="*/ 559 w 709"/>
                <a:gd name="T23" fmla="*/ 506 h 965"/>
                <a:gd name="T24" fmla="*/ 485 w 709"/>
                <a:gd name="T25" fmla="*/ 643 h 965"/>
                <a:gd name="T26" fmla="*/ 416 w 709"/>
                <a:gd name="T27" fmla="*/ 723 h 965"/>
                <a:gd name="T28" fmla="*/ 254 w 709"/>
                <a:gd name="T29" fmla="*/ 865 h 965"/>
                <a:gd name="T30" fmla="*/ 426 w 709"/>
                <a:gd name="T31" fmla="*/ 897 h 965"/>
                <a:gd name="T32" fmla="*/ 426 w 709"/>
                <a:gd name="T33" fmla="*/ 832 h 965"/>
                <a:gd name="T34" fmla="*/ 274 w 709"/>
                <a:gd name="T35" fmla="*/ 885 h 965"/>
                <a:gd name="T36" fmla="*/ 439 w 709"/>
                <a:gd name="T37" fmla="*/ 885 h 965"/>
                <a:gd name="T38" fmla="*/ 459 w 709"/>
                <a:gd name="T39" fmla="*/ 865 h 965"/>
                <a:gd name="T40" fmla="*/ 254 w 709"/>
                <a:gd name="T41" fmla="*/ 762 h 965"/>
                <a:gd name="T42" fmla="*/ 459 w 709"/>
                <a:gd name="T43" fmla="*/ 865 h 965"/>
                <a:gd name="T44" fmla="*/ 457 w 709"/>
                <a:gd name="T45" fmla="*/ 403 h 965"/>
                <a:gd name="T46" fmla="*/ 388 w 709"/>
                <a:gd name="T47" fmla="*/ 472 h 965"/>
                <a:gd name="T48" fmla="*/ 321 w 709"/>
                <a:gd name="T49" fmla="*/ 472 h 965"/>
                <a:gd name="T50" fmla="*/ 252 w 709"/>
                <a:gd name="T51" fmla="*/ 403 h 965"/>
                <a:gd name="T52" fmla="*/ 252 w 709"/>
                <a:gd name="T53" fmla="*/ 336 h 965"/>
                <a:gd name="T54" fmla="*/ 321 w 709"/>
                <a:gd name="T55" fmla="*/ 266 h 965"/>
                <a:gd name="T56" fmla="*/ 388 w 709"/>
                <a:gd name="T57" fmla="*/ 266 h 965"/>
                <a:gd name="T58" fmla="*/ 457 w 709"/>
                <a:gd name="T59" fmla="*/ 336 h 965"/>
                <a:gd name="T60" fmla="*/ 681 w 709"/>
                <a:gd name="T61" fmla="*/ 326 h 965"/>
                <a:gd name="T62" fmla="*/ 645 w 709"/>
                <a:gd name="T63" fmla="*/ 358 h 965"/>
                <a:gd name="T64" fmla="*/ 681 w 709"/>
                <a:gd name="T65" fmla="*/ 379 h 965"/>
                <a:gd name="T66" fmla="*/ 681 w 709"/>
                <a:gd name="T67" fmla="*/ 326 h 965"/>
                <a:gd name="T68" fmla="*/ 603 w 709"/>
                <a:gd name="T69" fmla="*/ 142 h 965"/>
                <a:gd name="T70" fmla="*/ 566 w 709"/>
                <a:gd name="T71" fmla="*/ 105 h 965"/>
                <a:gd name="T72" fmla="*/ 576 w 709"/>
                <a:gd name="T73" fmla="*/ 170 h 965"/>
                <a:gd name="T74" fmla="*/ 380 w 709"/>
                <a:gd name="T75" fmla="*/ 68 h 965"/>
                <a:gd name="T76" fmla="*/ 354 w 709"/>
                <a:gd name="T77" fmla="*/ 0 h 965"/>
                <a:gd name="T78" fmla="*/ 327 w 709"/>
                <a:gd name="T79" fmla="*/ 68 h 965"/>
                <a:gd name="T80" fmla="*/ 130 w 709"/>
                <a:gd name="T81" fmla="*/ 173 h 965"/>
                <a:gd name="T82" fmla="*/ 142 w 709"/>
                <a:gd name="T83" fmla="*/ 109 h 965"/>
                <a:gd name="T84" fmla="*/ 104 w 709"/>
                <a:gd name="T85" fmla="*/ 147 h 965"/>
                <a:gd name="T86" fmla="*/ 64 w 709"/>
                <a:gd name="T87" fmla="*/ 358 h 965"/>
                <a:gd name="T88" fmla="*/ 28 w 709"/>
                <a:gd name="T89" fmla="*/ 326 h 965"/>
                <a:gd name="T90" fmla="*/ 28 w 709"/>
                <a:gd name="T91" fmla="*/ 379 h 965"/>
                <a:gd name="T92" fmla="*/ 64 w 709"/>
                <a:gd name="T93" fmla="*/ 358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37"/>
          <p:cNvGrpSpPr>
            <a:grpSpLocks/>
          </p:cNvGrpSpPr>
          <p:nvPr/>
        </p:nvGrpSpPr>
        <p:grpSpPr bwMode="auto">
          <a:xfrm>
            <a:off x="1568450" y="38528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6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82 w 625"/>
                <a:gd name="T1" fmla="*/ 138 h 852"/>
                <a:gd name="T2" fmla="*/ 69 w 625"/>
                <a:gd name="T3" fmla="*/ 852 h 852"/>
                <a:gd name="T4" fmla="*/ 625 w 625"/>
                <a:gd name="T5" fmla="*/ 209 h 852"/>
                <a:gd name="T6" fmla="*/ 577 w 625"/>
                <a:gd name="T7" fmla="*/ 224 h 852"/>
                <a:gd name="T8" fmla="*/ 71 w 625"/>
                <a:gd name="T9" fmla="*/ 803 h 852"/>
                <a:gd name="T10" fmla="*/ 270 w 625"/>
                <a:gd name="T11" fmla="*/ 91 h 852"/>
                <a:gd name="T12" fmla="*/ 355 w 625"/>
                <a:gd name="T13" fmla="*/ 91 h 852"/>
                <a:gd name="T14" fmla="*/ 311 w 625"/>
                <a:gd name="T15" fmla="*/ 136 h 852"/>
                <a:gd name="T16" fmla="*/ 218 w 625"/>
                <a:gd name="T17" fmla="*/ 93 h 852"/>
                <a:gd name="T18" fmla="*/ 115 w 625"/>
                <a:gd name="T19" fmla="*/ 216 h 852"/>
                <a:gd name="T20" fmla="*/ 510 w 625"/>
                <a:gd name="T21" fmla="*/ 216 h 852"/>
                <a:gd name="T22" fmla="*/ 407 w 625"/>
                <a:gd name="T23" fmla="*/ 93 h 852"/>
                <a:gd name="T24" fmla="*/ 218 w 625"/>
                <a:gd name="T25" fmla="*/ 93 h 852"/>
                <a:gd name="T26" fmla="*/ 221 w 625"/>
                <a:gd name="T27" fmla="*/ 647 h 852"/>
                <a:gd name="T28" fmla="*/ 151 w 625"/>
                <a:gd name="T29" fmla="*/ 667 h 852"/>
                <a:gd name="T30" fmla="*/ 136 w 625"/>
                <a:gd name="T31" fmla="*/ 682 h 852"/>
                <a:gd name="T32" fmla="*/ 221 w 625"/>
                <a:gd name="T33" fmla="*/ 688 h 852"/>
                <a:gd name="T34" fmla="*/ 132 w 625"/>
                <a:gd name="T35" fmla="*/ 732 h 852"/>
                <a:gd name="T36" fmla="*/ 242 w 625"/>
                <a:gd name="T37" fmla="*/ 678 h 852"/>
                <a:gd name="T38" fmla="*/ 242 w 625"/>
                <a:gd name="T39" fmla="*/ 643 h 852"/>
                <a:gd name="T40" fmla="*/ 110 w 625"/>
                <a:gd name="T41" fmla="*/ 650 h 852"/>
                <a:gd name="T42" fmla="*/ 214 w 625"/>
                <a:gd name="T43" fmla="*/ 760 h 852"/>
                <a:gd name="T44" fmla="*/ 214 w 625"/>
                <a:gd name="T45" fmla="*/ 335 h 852"/>
                <a:gd name="T46" fmla="*/ 151 w 625"/>
                <a:gd name="T47" fmla="*/ 354 h 852"/>
                <a:gd name="T48" fmla="*/ 173 w 625"/>
                <a:gd name="T49" fmla="*/ 410 h 852"/>
                <a:gd name="T50" fmla="*/ 132 w 625"/>
                <a:gd name="T51" fmla="*/ 425 h 852"/>
                <a:gd name="T52" fmla="*/ 214 w 625"/>
                <a:gd name="T53" fmla="*/ 313 h 852"/>
                <a:gd name="T54" fmla="*/ 110 w 625"/>
                <a:gd name="T55" fmla="*/ 423 h 852"/>
                <a:gd name="T56" fmla="*/ 241 w 625"/>
                <a:gd name="T57" fmla="*/ 359 h 852"/>
                <a:gd name="T58" fmla="*/ 240 w 625"/>
                <a:gd name="T59" fmla="*/ 330 h 852"/>
                <a:gd name="T60" fmla="*/ 221 w 625"/>
                <a:gd name="T61" fmla="*/ 503 h 852"/>
                <a:gd name="T62" fmla="*/ 136 w 625"/>
                <a:gd name="T63" fmla="*/ 524 h 852"/>
                <a:gd name="T64" fmla="*/ 221 w 625"/>
                <a:gd name="T65" fmla="*/ 581 h 852"/>
                <a:gd name="T66" fmla="*/ 242 w 625"/>
                <a:gd name="T67" fmla="*/ 487 h 852"/>
                <a:gd name="T68" fmla="*/ 110 w 625"/>
                <a:gd name="T69" fmla="*/ 492 h 852"/>
                <a:gd name="T70" fmla="*/ 221 w 625"/>
                <a:gd name="T71" fmla="*/ 602 h 852"/>
                <a:gd name="T72" fmla="*/ 289 w 625"/>
                <a:gd name="T73" fmla="*/ 465 h 852"/>
                <a:gd name="T74" fmla="*/ 327 w 625"/>
                <a:gd name="T75" fmla="*/ 723 h 852"/>
                <a:gd name="T76" fmla="*/ 502 w 625"/>
                <a:gd name="T77" fmla="*/ 669 h 852"/>
                <a:gd name="T78" fmla="*/ 320 w 625"/>
                <a:gd name="T79" fmla="*/ 716 h 852"/>
                <a:gd name="T80" fmla="*/ 502 w 625"/>
                <a:gd name="T81" fmla="*/ 507 h 852"/>
                <a:gd name="T82" fmla="*/ 320 w 625"/>
                <a:gd name="T83" fmla="*/ 410 h 852"/>
                <a:gd name="T84" fmla="*/ 320 w 625"/>
                <a:gd name="T85" fmla="*/ 352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40"/>
          <p:cNvGrpSpPr>
            <a:grpSpLocks/>
          </p:cNvGrpSpPr>
          <p:nvPr/>
        </p:nvGrpSpPr>
        <p:grpSpPr bwMode="auto">
          <a:xfrm>
            <a:off x="9077325" y="2309813"/>
            <a:ext cx="1155700" cy="1155700"/>
            <a:chOff x="0" y="0"/>
            <a:chExt cx="1155700" cy="1155699"/>
          </a:xfrm>
          <a:solidFill>
            <a:schemeClr val="bg1"/>
          </a:solidFill>
        </p:grpSpPr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209 w 792"/>
                <a:gd name="T1" fmla="*/ 341 h 779"/>
                <a:gd name="T2" fmla="*/ 277 w 792"/>
                <a:gd name="T3" fmla="*/ 223 h 779"/>
                <a:gd name="T4" fmla="*/ 390 w 792"/>
                <a:gd name="T5" fmla="*/ 323 h 779"/>
                <a:gd name="T6" fmla="*/ 294 w 792"/>
                <a:gd name="T7" fmla="*/ 203 h 779"/>
                <a:gd name="T8" fmla="*/ 390 w 792"/>
                <a:gd name="T9" fmla="*/ 323 h 779"/>
                <a:gd name="T10" fmla="*/ 390 w 792"/>
                <a:gd name="T11" fmla="*/ 323 h 779"/>
                <a:gd name="T12" fmla="*/ 467 w 792"/>
                <a:gd name="T13" fmla="*/ 194 h 779"/>
                <a:gd name="T14" fmla="*/ 492 w 792"/>
                <a:gd name="T15" fmla="*/ 181 h 779"/>
                <a:gd name="T16" fmla="*/ 495 w 792"/>
                <a:gd name="T17" fmla="*/ 203 h 779"/>
                <a:gd name="T18" fmla="*/ 488 w 792"/>
                <a:gd name="T19" fmla="*/ 239 h 779"/>
                <a:gd name="T20" fmla="*/ 465 w 792"/>
                <a:gd name="T21" fmla="*/ 230 h 779"/>
                <a:gd name="T22" fmla="*/ 437 w 792"/>
                <a:gd name="T23" fmla="*/ 206 h 779"/>
                <a:gd name="T24" fmla="*/ 456 w 792"/>
                <a:gd name="T25" fmla="*/ 192 h 779"/>
                <a:gd name="T26" fmla="*/ 492 w 792"/>
                <a:gd name="T27" fmla="*/ 181 h 779"/>
                <a:gd name="T28" fmla="*/ 375 w 792"/>
                <a:gd name="T29" fmla="*/ 343 h 779"/>
                <a:gd name="T30" fmla="*/ 362 w 792"/>
                <a:gd name="T31" fmla="*/ 489 h 779"/>
                <a:gd name="T32" fmla="*/ 413 w 792"/>
                <a:gd name="T33" fmla="*/ 356 h 779"/>
                <a:gd name="T34" fmla="*/ 312 w 792"/>
                <a:gd name="T35" fmla="*/ 298 h 779"/>
                <a:gd name="T36" fmla="*/ 274 w 792"/>
                <a:gd name="T37" fmla="*/ 311 h 779"/>
                <a:gd name="T38" fmla="*/ 325 w 792"/>
                <a:gd name="T39" fmla="*/ 489 h 779"/>
                <a:gd name="T40" fmla="*/ 312 w 792"/>
                <a:gd name="T41" fmla="*/ 298 h 779"/>
                <a:gd name="T42" fmla="*/ 463 w 792"/>
                <a:gd name="T43" fmla="*/ 267 h 779"/>
                <a:gd name="T44" fmla="*/ 450 w 792"/>
                <a:gd name="T45" fmla="*/ 489 h 779"/>
                <a:gd name="T46" fmla="*/ 501 w 792"/>
                <a:gd name="T47" fmla="*/ 281 h 779"/>
                <a:gd name="T48" fmla="*/ 224 w 792"/>
                <a:gd name="T49" fmla="*/ 390 h 779"/>
                <a:gd name="T50" fmla="*/ 186 w 792"/>
                <a:gd name="T51" fmla="*/ 403 h 779"/>
                <a:gd name="T52" fmla="*/ 237 w 792"/>
                <a:gd name="T53" fmla="*/ 489 h 779"/>
                <a:gd name="T54" fmla="*/ 224 w 792"/>
                <a:gd name="T55" fmla="*/ 390 h 779"/>
                <a:gd name="T56" fmla="*/ 136 w 792"/>
                <a:gd name="T57" fmla="*/ 489 h 779"/>
                <a:gd name="T58" fmla="*/ 123 w 792"/>
                <a:gd name="T59" fmla="*/ 189 h 779"/>
                <a:gd name="T60" fmla="*/ 149 w 792"/>
                <a:gd name="T61" fmla="*/ 189 h 779"/>
                <a:gd name="T62" fmla="*/ 531 w 792"/>
                <a:gd name="T63" fmla="*/ 463 h 779"/>
                <a:gd name="T64" fmla="*/ 531 w 792"/>
                <a:gd name="T65" fmla="*/ 489 h 779"/>
                <a:gd name="T66" fmla="*/ 123 w 792"/>
                <a:gd name="T67" fmla="*/ 476 h 779"/>
                <a:gd name="T68" fmla="*/ 531 w 792"/>
                <a:gd name="T69" fmla="*/ 463 h 779"/>
                <a:gd name="T70" fmla="*/ 680 w 792"/>
                <a:gd name="T71" fmla="*/ 779 h 779"/>
                <a:gd name="T72" fmla="*/ 485 w 792"/>
                <a:gd name="T73" fmla="*/ 629 h 779"/>
                <a:gd name="T74" fmla="*/ 0 w 792"/>
                <a:gd name="T75" fmla="*/ 332 h 779"/>
                <a:gd name="T76" fmla="*/ 666 w 792"/>
                <a:gd name="T77" fmla="*/ 332 h 779"/>
                <a:gd name="T78" fmla="*/ 753 w 792"/>
                <a:gd name="T79" fmla="*/ 605 h 779"/>
                <a:gd name="T80" fmla="*/ 334 w 792"/>
                <a:gd name="T81" fmla="*/ 623 h 779"/>
                <a:gd name="T82" fmla="*/ 624 w 792"/>
                <a:gd name="T83" fmla="*/ 332 h 779"/>
                <a:gd name="T84" fmla="*/ 43 w 792"/>
                <a:gd name="T85" fmla="*/ 332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43"/>
          <p:cNvGrpSpPr>
            <a:grpSpLocks/>
          </p:cNvGrpSpPr>
          <p:nvPr/>
        </p:nvGrpSpPr>
        <p:grpSpPr bwMode="auto">
          <a:xfrm>
            <a:off x="9124950" y="3883025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Freeform 37"/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661 w 732"/>
                <a:gd name="T1" fmla="*/ 624 h 724"/>
                <a:gd name="T2" fmla="*/ 585 w 732"/>
                <a:gd name="T3" fmla="*/ 624 h 724"/>
                <a:gd name="T4" fmla="*/ 479 w 732"/>
                <a:gd name="T5" fmla="*/ 421 h 724"/>
                <a:gd name="T6" fmla="*/ 468 w 732"/>
                <a:gd name="T7" fmla="*/ 461 h 724"/>
                <a:gd name="T8" fmla="*/ 410 w 732"/>
                <a:gd name="T9" fmla="*/ 505 h 724"/>
                <a:gd name="T10" fmla="*/ 600 w 732"/>
                <a:gd name="T11" fmla="*/ 715 h 724"/>
                <a:gd name="T12" fmla="*/ 722 w 732"/>
                <a:gd name="T13" fmla="*/ 633 h 724"/>
                <a:gd name="T14" fmla="*/ 632 w 732"/>
                <a:gd name="T15" fmla="*/ 540 h 724"/>
                <a:gd name="T16" fmla="*/ 499 w 732"/>
                <a:gd name="T17" fmla="*/ 431 h 724"/>
                <a:gd name="T18" fmla="*/ 264 w 732"/>
                <a:gd name="T19" fmla="*/ 257 h 724"/>
                <a:gd name="T20" fmla="*/ 304 w 732"/>
                <a:gd name="T21" fmla="*/ 246 h 724"/>
                <a:gd name="T22" fmla="*/ 315 w 732"/>
                <a:gd name="T23" fmla="*/ 207 h 724"/>
                <a:gd name="T24" fmla="*/ 325 w 732"/>
                <a:gd name="T25" fmla="*/ 170 h 724"/>
                <a:gd name="T26" fmla="*/ 141 w 732"/>
                <a:gd name="T27" fmla="*/ 16 h 724"/>
                <a:gd name="T28" fmla="*/ 116 w 732"/>
                <a:gd name="T29" fmla="*/ 205 h 724"/>
                <a:gd name="T30" fmla="*/ 1 w 732"/>
                <a:gd name="T31" fmla="*/ 157 h 724"/>
                <a:gd name="T32" fmla="*/ 218 w 732"/>
                <a:gd name="T33" fmla="*/ 312 h 724"/>
                <a:gd name="T34" fmla="*/ 246 w 732"/>
                <a:gd name="T35" fmla="*/ 276 h 724"/>
                <a:gd name="T36" fmla="*/ 705 w 732"/>
                <a:gd name="T37" fmla="*/ 71 h 724"/>
                <a:gd name="T38" fmla="*/ 607 w 732"/>
                <a:gd name="T39" fmla="*/ 0 h 724"/>
                <a:gd name="T40" fmla="*/ 344 w 732"/>
                <a:gd name="T41" fmla="*/ 235 h 724"/>
                <a:gd name="T42" fmla="*/ 306 w 732"/>
                <a:gd name="T43" fmla="*/ 289 h 724"/>
                <a:gd name="T44" fmla="*/ 274 w 732"/>
                <a:gd name="T45" fmla="*/ 305 h 724"/>
                <a:gd name="T46" fmla="*/ 278 w 732"/>
                <a:gd name="T47" fmla="*/ 405 h 724"/>
                <a:gd name="T48" fmla="*/ 65 w 732"/>
                <a:gd name="T49" fmla="*/ 589 h 724"/>
                <a:gd name="T50" fmla="*/ 42 w 732"/>
                <a:gd name="T51" fmla="*/ 724 h 724"/>
                <a:gd name="T52" fmla="*/ 152 w 732"/>
                <a:gd name="T53" fmla="*/ 614 h 724"/>
                <a:gd name="T54" fmla="*/ 324 w 732"/>
                <a:gd name="T55" fmla="*/ 451 h 724"/>
                <a:gd name="T56" fmla="*/ 421 w 732"/>
                <a:gd name="T57" fmla="*/ 451 h 724"/>
                <a:gd name="T58" fmla="*/ 449 w 732"/>
                <a:gd name="T59" fmla="*/ 391 h 724"/>
                <a:gd name="T60" fmla="*/ 490 w 732"/>
                <a:gd name="T61" fmla="*/ 382 h 724"/>
                <a:gd name="T62" fmla="*/ 705 w 732"/>
                <a:gd name="T63" fmla="*/ 7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46"/>
          <p:cNvSpPr txBox="1">
            <a:spLocks noChangeArrowheads="1"/>
          </p:cNvSpPr>
          <p:nvPr/>
        </p:nvSpPr>
        <p:spPr bwMode="auto">
          <a:xfrm>
            <a:off x="2792413" y="1157288"/>
            <a:ext cx="1758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2716213" y="1673225"/>
            <a:ext cx="25923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48"/>
          <p:cNvSpPr txBox="1">
            <a:spLocks noChangeArrowheads="1"/>
          </p:cNvSpPr>
          <p:nvPr/>
        </p:nvSpPr>
        <p:spPr bwMode="auto">
          <a:xfrm>
            <a:off x="7197725" y="1157288"/>
            <a:ext cx="1760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9"/>
          <p:cNvSpPr txBox="1">
            <a:spLocks noChangeArrowheads="1"/>
          </p:cNvSpPr>
          <p:nvPr/>
        </p:nvSpPr>
        <p:spPr bwMode="auto">
          <a:xfrm>
            <a:off x="6461125" y="1673225"/>
            <a:ext cx="25923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0"/>
          <p:cNvSpPr txBox="1">
            <a:spLocks noChangeArrowheads="1"/>
          </p:cNvSpPr>
          <p:nvPr/>
        </p:nvSpPr>
        <p:spPr bwMode="auto">
          <a:xfrm>
            <a:off x="2792413" y="5732463"/>
            <a:ext cx="17589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1"/>
          <p:cNvSpPr txBox="1">
            <a:spLocks noChangeArrowheads="1"/>
          </p:cNvSpPr>
          <p:nvPr/>
        </p:nvSpPr>
        <p:spPr bwMode="auto">
          <a:xfrm>
            <a:off x="2716213" y="4313899"/>
            <a:ext cx="25923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7197725" y="5732463"/>
            <a:ext cx="17605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3"/>
          <p:cNvSpPr txBox="1">
            <a:spLocks noChangeArrowheads="1"/>
          </p:cNvSpPr>
          <p:nvPr/>
        </p:nvSpPr>
        <p:spPr bwMode="auto">
          <a:xfrm>
            <a:off x="6461125" y="4313899"/>
            <a:ext cx="25923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99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81E-6 -2.96296E-6 L -0.313 -0.10856 " pathEditMode="relative" rAng="0" ptsTypes="AA">
                                      <p:cBhvr>
                                        <p:cTn id="35" dur="1000" spd="-99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400" y="-5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816E-7 4.81481E-6 L 0.30831 0.12546 " pathEditMode="relative" rAng="0" ptsTypes="AA">
                                      <p:cBhvr>
                                        <p:cTn id="37" dur="1000" spd="-99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400" y="6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838E-6 -4.81481E-6 L 0.30623 -0.10416 " pathEditMode="relative" rAng="0" ptsTypes="AA">
                                      <p:cBhvr>
                                        <p:cTn id="39" dur="1000" spd="-99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300" y="-5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6791E-6 -4.81481E-6 L -0.30923 0.12084 " pathEditMode="relative" rAng="0" ptsTypes="AA">
                                      <p:cBhvr>
                                        <p:cTn id="41" dur="1000" spd="-99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3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 autoUpdateAnimBg="0"/>
      <p:bldP spid="11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456040" y="4748587"/>
            <a:ext cx="857250" cy="857250"/>
            <a:chOff x="6196012" y="4862597"/>
            <a:chExt cx="857250" cy="857250"/>
          </a:xfrm>
        </p:grpSpPr>
        <p:sp>
          <p:nvSpPr>
            <p:cNvPr id="7" name="椭圆 6"/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57275" y="4748587"/>
            <a:ext cx="857250" cy="857250"/>
            <a:chOff x="1057276" y="4857792"/>
            <a:chExt cx="857250" cy="857250"/>
          </a:xfrm>
        </p:grpSpPr>
        <p:sp>
          <p:nvSpPr>
            <p:cNvPr id="10" name="椭圆 9"/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456040" y="3314925"/>
            <a:ext cx="857250" cy="857250"/>
            <a:chOff x="6196012" y="3433805"/>
            <a:chExt cx="857250" cy="857250"/>
          </a:xfrm>
        </p:grpSpPr>
        <p:sp>
          <p:nvSpPr>
            <p:cNvPr id="13" name="椭圆 12"/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057275" y="1972975"/>
            <a:ext cx="857250" cy="857250"/>
            <a:chOff x="1057276" y="2000208"/>
            <a:chExt cx="857250" cy="857250"/>
          </a:xfrm>
        </p:grpSpPr>
        <p:sp>
          <p:nvSpPr>
            <p:cNvPr id="16" name="椭圆 15"/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56040" y="1972975"/>
            <a:ext cx="857250" cy="857250"/>
            <a:chOff x="6196012" y="2005013"/>
            <a:chExt cx="857250" cy="857250"/>
          </a:xfrm>
        </p:grpSpPr>
        <p:sp>
          <p:nvSpPr>
            <p:cNvPr id="19" name="椭圆 18"/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057275" y="3314925"/>
            <a:ext cx="857250" cy="857250"/>
            <a:chOff x="1057276" y="3429000"/>
            <a:chExt cx="857250" cy="857250"/>
          </a:xfrm>
        </p:grpSpPr>
        <p:sp>
          <p:nvSpPr>
            <p:cNvPr id="22" name="椭圆 21"/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55"/>
          <p:cNvSpPr txBox="1">
            <a:spLocks noChangeArrowheads="1"/>
          </p:cNvSpPr>
          <p:nvPr/>
        </p:nvSpPr>
        <p:spPr bwMode="auto">
          <a:xfrm>
            <a:off x="7512621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5"/>
          <p:cNvSpPr txBox="1">
            <a:spLocks noChangeArrowheads="1"/>
          </p:cNvSpPr>
          <p:nvPr/>
        </p:nvSpPr>
        <p:spPr bwMode="auto">
          <a:xfrm>
            <a:off x="7512621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5"/>
          <p:cNvSpPr txBox="1">
            <a:spLocks noChangeArrowheads="1"/>
          </p:cNvSpPr>
          <p:nvPr/>
        </p:nvSpPr>
        <p:spPr bwMode="auto">
          <a:xfrm>
            <a:off x="7512621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/>
          <p:cNvSpPr txBox="1">
            <a:spLocks noChangeArrowheads="1"/>
          </p:cNvSpPr>
          <p:nvPr/>
        </p:nvSpPr>
        <p:spPr bwMode="auto">
          <a:xfrm>
            <a:off x="2065206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5"/>
          <p:cNvSpPr txBox="1">
            <a:spLocks noChangeArrowheads="1"/>
          </p:cNvSpPr>
          <p:nvPr/>
        </p:nvSpPr>
        <p:spPr bwMode="auto">
          <a:xfrm>
            <a:off x="2065206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/>
          <p:cNvSpPr txBox="1">
            <a:spLocks noChangeArrowheads="1"/>
          </p:cNvSpPr>
          <p:nvPr/>
        </p:nvSpPr>
        <p:spPr bwMode="auto">
          <a:xfrm>
            <a:off x="2065206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2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任意多边形 14"/>
            <p:cNvSpPr>
              <a:spLocks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5170254" y="210608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6289088" y="220186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6390688" y="312261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矩形 18"/>
          <p:cNvSpPr>
            <a:spLocks noChangeArrowheads="1"/>
          </p:cNvSpPr>
          <p:nvPr/>
        </p:nvSpPr>
        <p:spPr bwMode="auto">
          <a:xfrm>
            <a:off x="5765213" y="4000500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96200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96200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96200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96200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4643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4643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4643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4643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0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834640" y="2920999"/>
            <a:ext cx="6893560" cy="19864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13697" y="3164970"/>
            <a:ext cx="3635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5164" y="4218375"/>
            <a:ext cx="3313043" cy="0"/>
          </a:xfrm>
          <a:prstGeom prst="line">
            <a:avLst/>
          </a:prstGeom>
          <a:ln>
            <a:solidFill>
              <a:srgbClr val="F3C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694430" y="4219958"/>
            <a:ext cx="34745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/>
              <a:t>THANK YOU FOR LISTENING</a:t>
            </a:r>
          </a:p>
        </p:txBody>
      </p:sp>
      <p:grpSp>
        <p:nvGrpSpPr>
          <p:cNvPr id="227" name="组合 226"/>
          <p:cNvGrpSpPr/>
          <p:nvPr/>
        </p:nvGrpSpPr>
        <p:grpSpPr>
          <a:xfrm>
            <a:off x="2965310" y="1078047"/>
            <a:ext cx="2438977" cy="3829409"/>
            <a:chOff x="8244327" y="-521417"/>
            <a:chExt cx="1419963" cy="2229467"/>
          </a:xfrm>
        </p:grpSpPr>
        <p:sp>
          <p:nvSpPr>
            <p:cNvPr id="10" name="Freeform 223"/>
            <p:cNvSpPr>
              <a:spLocks/>
            </p:cNvSpPr>
            <p:nvPr/>
          </p:nvSpPr>
          <p:spPr bwMode="auto">
            <a:xfrm>
              <a:off x="8781194" y="101657"/>
              <a:ext cx="206056" cy="243202"/>
            </a:xfrm>
            <a:custGeom>
              <a:avLst/>
              <a:gdLst>
                <a:gd name="T0" fmla="*/ 7 w 110"/>
                <a:gd name="T1" fmla="*/ 0 h 130"/>
                <a:gd name="T2" fmla="*/ 54 w 110"/>
                <a:gd name="T3" fmla="*/ 32 h 130"/>
                <a:gd name="T4" fmla="*/ 94 w 110"/>
                <a:gd name="T5" fmla="*/ 103 h 130"/>
                <a:gd name="T6" fmla="*/ 110 w 110"/>
                <a:gd name="T7" fmla="*/ 130 h 130"/>
                <a:gd name="T8" fmla="*/ 37 w 110"/>
                <a:gd name="T9" fmla="*/ 98 h 130"/>
                <a:gd name="T10" fmla="*/ 2 w 110"/>
                <a:gd name="T11" fmla="*/ 35 h 130"/>
                <a:gd name="T12" fmla="*/ 7 w 1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0">
                  <a:moveTo>
                    <a:pt x="7" y="0"/>
                  </a:moveTo>
                  <a:cubicBezTo>
                    <a:pt x="7" y="0"/>
                    <a:pt x="25" y="6"/>
                    <a:pt x="54" y="32"/>
                  </a:cubicBezTo>
                  <a:cubicBezTo>
                    <a:pt x="82" y="58"/>
                    <a:pt x="85" y="82"/>
                    <a:pt x="94" y="103"/>
                  </a:cubicBezTo>
                  <a:cubicBezTo>
                    <a:pt x="104" y="124"/>
                    <a:pt x="110" y="130"/>
                    <a:pt x="110" y="130"/>
                  </a:cubicBezTo>
                  <a:cubicBezTo>
                    <a:pt x="110" y="130"/>
                    <a:pt x="64" y="121"/>
                    <a:pt x="37" y="98"/>
                  </a:cubicBezTo>
                  <a:cubicBezTo>
                    <a:pt x="11" y="75"/>
                    <a:pt x="5" y="56"/>
                    <a:pt x="2" y="35"/>
                  </a:cubicBezTo>
                  <a:cubicBezTo>
                    <a:pt x="0" y="1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4"/>
            <p:cNvSpPr>
              <a:spLocks/>
            </p:cNvSpPr>
            <p:nvPr/>
          </p:nvSpPr>
          <p:spPr bwMode="auto">
            <a:xfrm>
              <a:off x="8784698" y="137401"/>
              <a:ext cx="202551" cy="207457"/>
            </a:xfrm>
            <a:custGeom>
              <a:avLst/>
              <a:gdLst>
                <a:gd name="T0" fmla="*/ 108 w 108"/>
                <a:gd name="T1" fmla="*/ 111 h 111"/>
                <a:gd name="T2" fmla="*/ 35 w 108"/>
                <a:gd name="T3" fmla="*/ 79 h 111"/>
                <a:gd name="T4" fmla="*/ 0 w 108"/>
                <a:gd name="T5" fmla="*/ 16 h 111"/>
                <a:gd name="T6" fmla="*/ 0 w 108"/>
                <a:gd name="T7" fmla="*/ 2 h 111"/>
                <a:gd name="T8" fmla="*/ 23 w 108"/>
                <a:gd name="T9" fmla="*/ 0 h 111"/>
                <a:gd name="T10" fmla="*/ 50 w 108"/>
                <a:gd name="T11" fmla="*/ 27 h 111"/>
                <a:gd name="T12" fmla="*/ 78 w 108"/>
                <a:gd name="T13" fmla="*/ 82 h 111"/>
                <a:gd name="T14" fmla="*/ 45 w 108"/>
                <a:gd name="T15" fmla="*/ 34 h 111"/>
                <a:gd name="T16" fmla="*/ 26 w 108"/>
                <a:gd name="T17" fmla="*/ 19 h 111"/>
                <a:gd name="T18" fmla="*/ 38 w 108"/>
                <a:gd name="T19" fmla="*/ 45 h 111"/>
                <a:gd name="T20" fmla="*/ 63 w 108"/>
                <a:gd name="T21" fmla="*/ 82 h 111"/>
                <a:gd name="T22" fmla="*/ 24 w 108"/>
                <a:gd name="T23" fmla="*/ 46 h 111"/>
                <a:gd name="T24" fmla="*/ 15 w 108"/>
                <a:gd name="T25" fmla="*/ 35 h 111"/>
                <a:gd name="T26" fmla="*/ 108 w 108"/>
                <a:gd name="T2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1">
                  <a:moveTo>
                    <a:pt x="108" y="111"/>
                  </a:moveTo>
                  <a:cubicBezTo>
                    <a:pt x="108" y="111"/>
                    <a:pt x="62" y="102"/>
                    <a:pt x="35" y="79"/>
                  </a:cubicBezTo>
                  <a:cubicBezTo>
                    <a:pt x="9" y="56"/>
                    <a:pt x="3" y="37"/>
                    <a:pt x="0" y="16"/>
                  </a:cubicBezTo>
                  <a:cubicBezTo>
                    <a:pt x="0" y="11"/>
                    <a:pt x="0" y="6"/>
                    <a:pt x="0" y="2"/>
                  </a:cubicBezTo>
                  <a:cubicBezTo>
                    <a:pt x="7" y="2"/>
                    <a:pt x="23" y="0"/>
                    <a:pt x="23" y="0"/>
                  </a:cubicBezTo>
                  <a:cubicBezTo>
                    <a:pt x="23" y="0"/>
                    <a:pt x="35" y="6"/>
                    <a:pt x="50" y="27"/>
                  </a:cubicBezTo>
                  <a:cubicBezTo>
                    <a:pt x="65" y="47"/>
                    <a:pt x="78" y="83"/>
                    <a:pt x="78" y="82"/>
                  </a:cubicBezTo>
                  <a:cubicBezTo>
                    <a:pt x="78" y="80"/>
                    <a:pt x="55" y="47"/>
                    <a:pt x="45" y="34"/>
                  </a:cubicBezTo>
                  <a:cubicBezTo>
                    <a:pt x="35" y="21"/>
                    <a:pt x="26" y="19"/>
                    <a:pt x="26" y="19"/>
                  </a:cubicBezTo>
                  <a:cubicBezTo>
                    <a:pt x="26" y="19"/>
                    <a:pt x="28" y="26"/>
                    <a:pt x="38" y="45"/>
                  </a:cubicBezTo>
                  <a:cubicBezTo>
                    <a:pt x="48" y="63"/>
                    <a:pt x="65" y="84"/>
                    <a:pt x="63" y="82"/>
                  </a:cubicBezTo>
                  <a:cubicBezTo>
                    <a:pt x="61" y="80"/>
                    <a:pt x="32" y="54"/>
                    <a:pt x="24" y="46"/>
                  </a:cubicBezTo>
                  <a:cubicBezTo>
                    <a:pt x="16" y="38"/>
                    <a:pt x="15" y="35"/>
                    <a:pt x="15" y="35"/>
                  </a:cubicBezTo>
                  <a:cubicBezTo>
                    <a:pt x="48" y="86"/>
                    <a:pt x="52" y="85"/>
                    <a:pt x="108" y="111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5"/>
            <p:cNvSpPr>
              <a:spLocks/>
            </p:cNvSpPr>
            <p:nvPr/>
          </p:nvSpPr>
          <p:spPr bwMode="auto">
            <a:xfrm>
              <a:off x="9273204" y="770286"/>
              <a:ext cx="203953" cy="67283"/>
            </a:xfrm>
            <a:custGeom>
              <a:avLst/>
              <a:gdLst>
                <a:gd name="T0" fmla="*/ 31 w 109"/>
                <a:gd name="T1" fmla="*/ 5 h 36"/>
                <a:gd name="T2" fmla="*/ 94 w 109"/>
                <a:gd name="T3" fmla="*/ 8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5"/>
                  </a:moveTo>
                  <a:cubicBezTo>
                    <a:pt x="62" y="10"/>
                    <a:pt x="82" y="8"/>
                    <a:pt x="94" y="8"/>
                  </a:cubicBezTo>
                  <a:cubicBezTo>
                    <a:pt x="105" y="9"/>
                    <a:pt x="109" y="24"/>
                    <a:pt x="95" y="27"/>
                  </a:cubicBezTo>
                  <a:cubicBezTo>
                    <a:pt x="81" y="29"/>
                    <a:pt x="41" y="36"/>
                    <a:pt x="33" y="33"/>
                  </a:cubicBezTo>
                  <a:cubicBezTo>
                    <a:pt x="32" y="33"/>
                    <a:pt x="0" y="0"/>
                    <a:pt x="31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26"/>
            <p:cNvSpPr>
              <a:spLocks/>
            </p:cNvSpPr>
            <p:nvPr/>
          </p:nvSpPr>
          <p:spPr bwMode="auto">
            <a:xfrm>
              <a:off x="8626301" y="1078669"/>
              <a:ext cx="677040" cy="365153"/>
            </a:xfrm>
            <a:custGeom>
              <a:avLst/>
              <a:gdLst>
                <a:gd name="T0" fmla="*/ 130 w 362"/>
                <a:gd name="T1" fmla="*/ 2 h 195"/>
                <a:gd name="T2" fmla="*/ 339 w 362"/>
                <a:gd name="T3" fmla="*/ 8 h 195"/>
                <a:gd name="T4" fmla="*/ 344 w 362"/>
                <a:gd name="T5" fmla="*/ 8 h 195"/>
                <a:gd name="T6" fmla="*/ 273 w 362"/>
                <a:gd name="T7" fmla="*/ 94 h 195"/>
                <a:gd name="T8" fmla="*/ 1 w 362"/>
                <a:gd name="T9" fmla="*/ 115 h 195"/>
                <a:gd name="T10" fmla="*/ 130 w 362"/>
                <a:gd name="T11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5">
                  <a:moveTo>
                    <a:pt x="130" y="2"/>
                  </a:moveTo>
                  <a:cubicBezTo>
                    <a:pt x="139" y="0"/>
                    <a:pt x="311" y="6"/>
                    <a:pt x="339" y="8"/>
                  </a:cubicBezTo>
                  <a:cubicBezTo>
                    <a:pt x="342" y="8"/>
                    <a:pt x="344" y="8"/>
                    <a:pt x="344" y="8"/>
                  </a:cubicBezTo>
                  <a:cubicBezTo>
                    <a:pt x="362" y="20"/>
                    <a:pt x="300" y="64"/>
                    <a:pt x="273" y="94"/>
                  </a:cubicBezTo>
                  <a:cubicBezTo>
                    <a:pt x="185" y="195"/>
                    <a:pt x="0" y="114"/>
                    <a:pt x="1" y="115"/>
                  </a:cubicBezTo>
                  <a:cubicBezTo>
                    <a:pt x="6" y="118"/>
                    <a:pt x="130" y="2"/>
                    <a:pt x="130" y="2"/>
                  </a:cubicBezTo>
                  <a:close/>
                </a:path>
              </a:pathLst>
            </a:custGeom>
            <a:solidFill>
              <a:srgbClr val="005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6"/>
            <p:cNvSpPr>
              <a:spLocks/>
            </p:cNvSpPr>
            <p:nvPr/>
          </p:nvSpPr>
          <p:spPr bwMode="auto">
            <a:xfrm>
              <a:off x="8298995" y="227112"/>
              <a:ext cx="478694" cy="834736"/>
            </a:xfrm>
            <a:custGeom>
              <a:avLst/>
              <a:gdLst>
                <a:gd name="T0" fmla="*/ 32 w 256"/>
                <a:gd name="T1" fmla="*/ 136 h 446"/>
                <a:gd name="T2" fmla="*/ 31 w 256"/>
                <a:gd name="T3" fmla="*/ 217 h 446"/>
                <a:gd name="T4" fmla="*/ 17 w 256"/>
                <a:gd name="T5" fmla="*/ 320 h 446"/>
                <a:gd name="T6" fmla="*/ 48 w 256"/>
                <a:gd name="T7" fmla="*/ 421 h 446"/>
                <a:gd name="T8" fmla="*/ 183 w 256"/>
                <a:gd name="T9" fmla="*/ 421 h 446"/>
                <a:gd name="T10" fmla="*/ 239 w 256"/>
                <a:gd name="T11" fmla="*/ 257 h 446"/>
                <a:gd name="T12" fmla="*/ 228 w 256"/>
                <a:gd name="T13" fmla="*/ 78 h 446"/>
                <a:gd name="T14" fmla="*/ 241 w 256"/>
                <a:gd name="T15" fmla="*/ 32 h 446"/>
                <a:gd name="T16" fmla="*/ 32 w 256"/>
                <a:gd name="T17" fmla="*/ 13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446">
                  <a:moveTo>
                    <a:pt x="32" y="136"/>
                  </a:moveTo>
                  <a:cubicBezTo>
                    <a:pt x="0" y="220"/>
                    <a:pt x="32" y="197"/>
                    <a:pt x="31" y="217"/>
                  </a:cubicBezTo>
                  <a:cubicBezTo>
                    <a:pt x="30" y="238"/>
                    <a:pt x="19" y="268"/>
                    <a:pt x="17" y="320"/>
                  </a:cubicBezTo>
                  <a:cubicBezTo>
                    <a:pt x="16" y="372"/>
                    <a:pt x="19" y="406"/>
                    <a:pt x="48" y="421"/>
                  </a:cubicBezTo>
                  <a:cubicBezTo>
                    <a:pt x="76" y="436"/>
                    <a:pt x="157" y="446"/>
                    <a:pt x="183" y="421"/>
                  </a:cubicBezTo>
                  <a:cubicBezTo>
                    <a:pt x="208" y="396"/>
                    <a:pt x="224" y="300"/>
                    <a:pt x="239" y="257"/>
                  </a:cubicBezTo>
                  <a:cubicBezTo>
                    <a:pt x="254" y="214"/>
                    <a:pt x="233" y="100"/>
                    <a:pt x="228" y="78"/>
                  </a:cubicBezTo>
                  <a:cubicBezTo>
                    <a:pt x="226" y="71"/>
                    <a:pt x="256" y="37"/>
                    <a:pt x="241" y="32"/>
                  </a:cubicBezTo>
                  <a:cubicBezTo>
                    <a:pt x="142" y="0"/>
                    <a:pt x="63" y="51"/>
                    <a:pt x="32" y="136"/>
                  </a:cubicBezTo>
                  <a:close/>
                </a:path>
              </a:pathLst>
            </a:custGeom>
            <a:solidFill>
              <a:srgbClr val="9F5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7"/>
            <p:cNvSpPr>
              <a:spLocks/>
            </p:cNvSpPr>
            <p:nvPr/>
          </p:nvSpPr>
          <p:spPr bwMode="auto">
            <a:xfrm>
              <a:off x="8308107" y="227112"/>
              <a:ext cx="463976" cy="395290"/>
            </a:xfrm>
            <a:custGeom>
              <a:avLst/>
              <a:gdLst>
                <a:gd name="T0" fmla="*/ 27 w 248"/>
                <a:gd name="T1" fmla="*/ 136 h 211"/>
                <a:gd name="T2" fmla="*/ 25 w 248"/>
                <a:gd name="T3" fmla="*/ 211 h 211"/>
                <a:gd name="T4" fmla="*/ 29 w 248"/>
                <a:gd name="T5" fmla="*/ 209 h 211"/>
                <a:gd name="T6" fmla="*/ 73 w 248"/>
                <a:gd name="T7" fmla="*/ 119 h 211"/>
                <a:gd name="T8" fmla="*/ 130 w 248"/>
                <a:gd name="T9" fmla="*/ 79 h 211"/>
                <a:gd name="T10" fmla="*/ 221 w 248"/>
                <a:gd name="T11" fmla="*/ 74 h 211"/>
                <a:gd name="T12" fmla="*/ 226 w 248"/>
                <a:gd name="T13" fmla="*/ 69 h 211"/>
                <a:gd name="T14" fmla="*/ 236 w 248"/>
                <a:gd name="T15" fmla="*/ 32 h 211"/>
                <a:gd name="T16" fmla="*/ 27 w 248"/>
                <a:gd name="T17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1">
                  <a:moveTo>
                    <a:pt x="27" y="136"/>
                  </a:moveTo>
                  <a:cubicBezTo>
                    <a:pt x="0" y="209"/>
                    <a:pt x="20" y="201"/>
                    <a:pt x="25" y="211"/>
                  </a:cubicBezTo>
                  <a:cubicBezTo>
                    <a:pt x="27" y="210"/>
                    <a:pt x="29" y="209"/>
                    <a:pt x="29" y="209"/>
                  </a:cubicBezTo>
                  <a:cubicBezTo>
                    <a:pt x="33" y="208"/>
                    <a:pt x="55" y="143"/>
                    <a:pt x="73" y="119"/>
                  </a:cubicBezTo>
                  <a:cubicBezTo>
                    <a:pt x="90" y="95"/>
                    <a:pt x="126" y="78"/>
                    <a:pt x="130" y="79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3" y="72"/>
                    <a:pt x="226" y="69"/>
                  </a:cubicBezTo>
                  <a:cubicBezTo>
                    <a:pt x="233" y="56"/>
                    <a:pt x="248" y="36"/>
                    <a:pt x="236" y="32"/>
                  </a:cubicBezTo>
                  <a:cubicBezTo>
                    <a:pt x="137" y="0"/>
                    <a:pt x="58" y="51"/>
                    <a:pt x="27" y="1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8"/>
            <p:cNvSpPr>
              <a:spLocks/>
            </p:cNvSpPr>
            <p:nvPr/>
          </p:nvSpPr>
          <p:spPr bwMode="auto">
            <a:xfrm>
              <a:off x="8495239" y="363782"/>
              <a:ext cx="278245" cy="660920"/>
            </a:xfrm>
            <a:custGeom>
              <a:avLst/>
              <a:gdLst>
                <a:gd name="T0" fmla="*/ 71 w 149"/>
                <a:gd name="T1" fmla="*/ 353 h 353"/>
                <a:gd name="T2" fmla="*/ 78 w 149"/>
                <a:gd name="T3" fmla="*/ 348 h 353"/>
                <a:gd name="T4" fmla="*/ 134 w 149"/>
                <a:gd name="T5" fmla="*/ 184 h 353"/>
                <a:gd name="T6" fmla="*/ 123 w 149"/>
                <a:gd name="T7" fmla="*/ 5 h 353"/>
                <a:gd name="T8" fmla="*/ 121 w 149"/>
                <a:gd name="T9" fmla="*/ 1 h 353"/>
                <a:gd name="T10" fmla="*/ 0 w 149"/>
                <a:gd name="T11" fmla="*/ 69 h 353"/>
                <a:gd name="T12" fmla="*/ 24 w 149"/>
                <a:gd name="T13" fmla="*/ 324 h 353"/>
                <a:gd name="T14" fmla="*/ 71 w 149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53">
                  <a:moveTo>
                    <a:pt x="71" y="353"/>
                  </a:moveTo>
                  <a:cubicBezTo>
                    <a:pt x="74" y="351"/>
                    <a:pt x="76" y="350"/>
                    <a:pt x="78" y="348"/>
                  </a:cubicBezTo>
                  <a:cubicBezTo>
                    <a:pt x="103" y="323"/>
                    <a:pt x="119" y="227"/>
                    <a:pt x="134" y="184"/>
                  </a:cubicBezTo>
                  <a:cubicBezTo>
                    <a:pt x="149" y="141"/>
                    <a:pt x="130" y="26"/>
                    <a:pt x="123" y="5"/>
                  </a:cubicBezTo>
                  <a:cubicBezTo>
                    <a:pt x="123" y="3"/>
                    <a:pt x="122" y="2"/>
                    <a:pt x="121" y="1"/>
                  </a:cubicBezTo>
                  <a:cubicBezTo>
                    <a:pt x="69" y="0"/>
                    <a:pt x="0" y="41"/>
                    <a:pt x="0" y="69"/>
                  </a:cubicBezTo>
                  <a:cubicBezTo>
                    <a:pt x="0" y="107"/>
                    <a:pt x="3" y="299"/>
                    <a:pt x="24" y="324"/>
                  </a:cubicBezTo>
                  <a:cubicBezTo>
                    <a:pt x="35" y="337"/>
                    <a:pt x="54" y="346"/>
                    <a:pt x="71" y="353"/>
                  </a:cubicBezTo>
                  <a:close/>
                </a:path>
              </a:pathLst>
            </a:custGeom>
            <a:solidFill>
              <a:srgbClr val="925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9"/>
            <p:cNvSpPr>
              <a:spLocks/>
            </p:cNvSpPr>
            <p:nvPr/>
          </p:nvSpPr>
          <p:spPr bwMode="auto">
            <a:xfrm>
              <a:off x="9043319" y="1052736"/>
              <a:ext cx="414915" cy="337119"/>
            </a:xfrm>
            <a:custGeom>
              <a:avLst/>
              <a:gdLst>
                <a:gd name="T0" fmla="*/ 46 w 222"/>
                <a:gd name="T1" fmla="*/ 0 h 180"/>
                <a:gd name="T2" fmla="*/ 222 w 222"/>
                <a:gd name="T3" fmla="*/ 129 h 180"/>
                <a:gd name="T4" fmla="*/ 197 w 222"/>
                <a:gd name="T5" fmla="*/ 177 h 180"/>
                <a:gd name="T6" fmla="*/ 0 w 222"/>
                <a:gd name="T7" fmla="*/ 51 h 180"/>
                <a:gd name="T8" fmla="*/ 46 w 22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0">
                  <a:moveTo>
                    <a:pt x="46" y="0"/>
                  </a:moveTo>
                  <a:cubicBezTo>
                    <a:pt x="222" y="129"/>
                    <a:pt x="222" y="129"/>
                    <a:pt x="222" y="129"/>
                  </a:cubicBezTo>
                  <a:cubicBezTo>
                    <a:pt x="222" y="129"/>
                    <a:pt x="198" y="180"/>
                    <a:pt x="197" y="177"/>
                  </a:cubicBezTo>
                  <a:cubicBezTo>
                    <a:pt x="195" y="174"/>
                    <a:pt x="0" y="51"/>
                    <a:pt x="0" y="51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0"/>
            <p:cNvSpPr>
              <a:spLocks/>
            </p:cNvSpPr>
            <p:nvPr/>
          </p:nvSpPr>
          <p:spPr bwMode="auto">
            <a:xfrm>
              <a:off x="9217135" y="1163474"/>
              <a:ext cx="215167" cy="220774"/>
            </a:xfrm>
            <a:custGeom>
              <a:avLst/>
              <a:gdLst>
                <a:gd name="T0" fmla="*/ 104 w 115"/>
                <a:gd name="T1" fmla="*/ 118 h 118"/>
                <a:gd name="T2" fmla="*/ 83 w 115"/>
                <a:gd name="T3" fmla="*/ 110 h 118"/>
                <a:gd name="T4" fmla="*/ 1 w 115"/>
                <a:gd name="T5" fmla="*/ 57 h 118"/>
                <a:gd name="T6" fmla="*/ 24 w 115"/>
                <a:gd name="T7" fmla="*/ 14 h 118"/>
                <a:gd name="T8" fmla="*/ 40 w 115"/>
                <a:gd name="T9" fmla="*/ 1 h 118"/>
                <a:gd name="T10" fmla="*/ 113 w 115"/>
                <a:gd name="T11" fmla="*/ 56 h 118"/>
                <a:gd name="T12" fmla="*/ 104 w 11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8">
                  <a:moveTo>
                    <a:pt x="104" y="118"/>
                  </a:moveTo>
                  <a:cubicBezTo>
                    <a:pt x="93" y="111"/>
                    <a:pt x="83" y="110"/>
                    <a:pt x="83" y="110"/>
                  </a:cubicBezTo>
                  <a:cubicBezTo>
                    <a:pt x="83" y="110"/>
                    <a:pt x="2" y="63"/>
                    <a:pt x="1" y="57"/>
                  </a:cubicBezTo>
                  <a:cubicBezTo>
                    <a:pt x="0" y="52"/>
                    <a:pt x="17" y="23"/>
                    <a:pt x="24" y="14"/>
                  </a:cubicBezTo>
                  <a:cubicBezTo>
                    <a:pt x="31" y="5"/>
                    <a:pt x="38" y="1"/>
                    <a:pt x="40" y="1"/>
                  </a:cubicBezTo>
                  <a:cubicBezTo>
                    <a:pt x="42" y="0"/>
                    <a:pt x="115" y="52"/>
                    <a:pt x="113" y="56"/>
                  </a:cubicBezTo>
                  <a:cubicBezTo>
                    <a:pt x="111" y="59"/>
                    <a:pt x="104" y="118"/>
                    <a:pt x="104" y="118"/>
                  </a:cubicBez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1"/>
            <p:cNvSpPr>
              <a:spLocks/>
            </p:cNvSpPr>
            <p:nvPr/>
          </p:nvSpPr>
          <p:spPr bwMode="auto">
            <a:xfrm>
              <a:off x="9362915" y="1028206"/>
              <a:ext cx="293664" cy="459070"/>
            </a:xfrm>
            <a:custGeom>
              <a:avLst/>
              <a:gdLst>
                <a:gd name="T0" fmla="*/ 15 w 157"/>
                <a:gd name="T1" fmla="*/ 115 h 245"/>
                <a:gd name="T2" fmla="*/ 2 w 157"/>
                <a:gd name="T3" fmla="*/ 185 h 245"/>
                <a:gd name="T4" fmla="*/ 46 w 157"/>
                <a:gd name="T5" fmla="*/ 224 h 245"/>
                <a:gd name="T6" fmla="*/ 74 w 157"/>
                <a:gd name="T7" fmla="*/ 239 h 245"/>
                <a:gd name="T8" fmla="*/ 147 w 157"/>
                <a:gd name="T9" fmla="*/ 19 h 245"/>
                <a:gd name="T10" fmla="*/ 46 w 157"/>
                <a:gd name="T11" fmla="*/ 83 h 245"/>
                <a:gd name="T12" fmla="*/ 15 w 157"/>
                <a:gd name="T13" fmla="*/ 101 h 245"/>
                <a:gd name="T14" fmla="*/ 11 w 157"/>
                <a:gd name="T15" fmla="*/ 113 h 245"/>
                <a:gd name="T16" fmla="*/ 15 w 157"/>
                <a:gd name="T17" fmla="*/ 11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5">
                  <a:moveTo>
                    <a:pt x="15" y="115"/>
                  </a:moveTo>
                  <a:cubicBezTo>
                    <a:pt x="9" y="134"/>
                    <a:pt x="0" y="178"/>
                    <a:pt x="2" y="185"/>
                  </a:cubicBezTo>
                  <a:cubicBezTo>
                    <a:pt x="2" y="185"/>
                    <a:pt x="31" y="214"/>
                    <a:pt x="46" y="224"/>
                  </a:cubicBezTo>
                  <a:cubicBezTo>
                    <a:pt x="52" y="228"/>
                    <a:pt x="68" y="238"/>
                    <a:pt x="74" y="239"/>
                  </a:cubicBezTo>
                  <a:cubicBezTo>
                    <a:pt x="112" y="245"/>
                    <a:pt x="157" y="26"/>
                    <a:pt x="147" y="19"/>
                  </a:cubicBezTo>
                  <a:cubicBezTo>
                    <a:pt x="120" y="0"/>
                    <a:pt x="87" y="43"/>
                    <a:pt x="46" y="83"/>
                  </a:cubicBezTo>
                  <a:cubicBezTo>
                    <a:pt x="46" y="83"/>
                    <a:pt x="21" y="98"/>
                    <a:pt x="15" y="101"/>
                  </a:cubicBezTo>
                  <a:cubicBezTo>
                    <a:pt x="9" y="104"/>
                    <a:pt x="7" y="110"/>
                    <a:pt x="11" y="113"/>
                  </a:cubicBezTo>
                  <a:cubicBezTo>
                    <a:pt x="11" y="114"/>
                    <a:pt x="13" y="115"/>
                    <a:pt x="15" y="115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2"/>
            <p:cNvSpPr>
              <a:spLocks/>
            </p:cNvSpPr>
            <p:nvPr/>
          </p:nvSpPr>
          <p:spPr bwMode="auto">
            <a:xfrm>
              <a:off x="9454729" y="1054839"/>
              <a:ext cx="201850" cy="432437"/>
            </a:xfrm>
            <a:custGeom>
              <a:avLst/>
              <a:gdLst>
                <a:gd name="T0" fmla="*/ 5 w 108"/>
                <a:gd name="T1" fmla="*/ 215 h 231"/>
                <a:gd name="T2" fmla="*/ 25 w 108"/>
                <a:gd name="T3" fmla="*/ 225 h 231"/>
                <a:gd name="T4" fmla="*/ 98 w 108"/>
                <a:gd name="T5" fmla="*/ 5 h 231"/>
                <a:gd name="T6" fmla="*/ 85 w 108"/>
                <a:gd name="T7" fmla="*/ 0 h 231"/>
                <a:gd name="T8" fmla="*/ 54 w 108"/>
                <a:gd name="T9" fmla="*/ 26 h 231"/>
                <a:gd name="T10" fmla="*/ 12 w 108"/>
                <a:gd name="T11" fmla="*/ 122 h 231"/>
                <a:gd name="T12" fmla="*/ 4 w 108"/>
                <a:gd name="T13" fmla="*/ 210 h 231"/>
                <a:gd name="T14" fmla="*/ 5 w 108"/>
                <a:gd name="T15" fmla="*/ 2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31">
                  <a:moveTo>
                    <a:pt x="5" y="215"/>
                  </a:moveTo>
                  <a:cubicBezTo>
                    <a:pt x="12" y="220"/>
                    <a:pt x="21" y="225"/>
                    <a:pt x="25" y="225"/>
                  </a:cubicBezTo>
                  <a:cubicBezTo>
                    <a:pt x="63" y="231"/>
                    <a:pt x="108" y="12"/>
                    <a:pt x="98" y="5"/>
                  </a:cubicBezTo>
                  <a:cubicBezTo>
                    <a:pt x="94" y="2"/>
                    <a:pt x="90" y="1"/>
                    <a:pt x="85" y="0"/>
                  </a:cubicBezTo>
                  <a:cubicBezTo>
                    <a:pt x="85" y="1"/>
                    <a:pt x="72" y="3"/>
                    <a:pt x="54" y="26"/>
                  </a:cubicBezTo>
                  <a:cubicBezTo>
                    <a:pt x="36" y="50"/>
                    <a:pt x="23" y="86"/>
                    <a:pt x="12" y="122"/>
                  </a:cubicBezTo>
                  <a:cubicBezTo>
                    <a:pt x="1" y="159"/>
                    <a:pt x="0" y="191"/>
                    <a:pt x="4" y="210"/>
                  </a:cubicBezTo>
                  <a:cubicBezTo>
                    <a:pt x="4" y="212"/>
                    <a:pt x="5" y="214"/>
                    <a:pt x="5" y="215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3"/>
            <p:cNvSpPr>
              <a:spLocks/>
            </p:cNvSpPr>
            <p:nvPr/>
          </p:nvSpPr>
          <p:spPr bwMode="auto">
            <a:xfrm>
              <a:off x="8468606" y="1204124"/>
              <a:ext cx="304878" cy="443651"/>
            </a:xfrm>
            <a:custGeom>
              <a:avLst/>
              <a:gdLst>
                <a:gd name="T0" fmla="*/ 163 w 163"/>
                <a:gd name="T1" fmla="*/ 15 h 237"/>
                <a:gd name="T2" fmla="*/ 59 w 163"/>
                <a:gd name="T3" fmla="*/ 236 h 237"/>
                <a:gd name="T4" fmla="*/ 0 w 163"/>
                <a:gd name="T5" fmla="*/ 229 h 237"/>
                <a:gd name="T6" fmla="*/ 97 w 163"/>
                <a:gd name="T7" fmla="*/ 0 h 237"/>
                <a:gd name="T8" fmla="*/ 163 w 163"/>
                <a:gd name="T9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7">
                  <a:moveTo>
                    <a:pt x="163" y="15"/>
                  </a:moveTo>
                  <a:cubicBezTo>
                    <a:pt x="156" y="27"/>
                    <a:pt x="67" y="237"/>
                    <a:pt x="59" y="236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63" y="15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84"/>
            <p:cNvSpPr>
              <a:spLocks/>
            </p:cNvSpPr>
            <p:nvPr/>
          </p:nvSpPr>
          <p:spPr bwMode="auto">
            <a:xfrm>
              <a:off x="8439169" y="1410180"/>
              <a:ext cx="243202" cy="295767"/>
            </a:xfrm>
            <a:custGeom>
              <a:avLst/>
              <a:gdLst>
                <a:gd name="T0" fmla="*/ 110 w 130"/>
                <a:gd name="T1" fmla="*/ 122 h 158"/>
                <a:gd name="T2" fmla="*/ 8 w 130"/>
                <a:gd name="T3" fmla="*/ 125 h 158"/>
                <a:gd name="T4" fmla="*/ 60 w 130"/>
                <a:gd name="T5" fmla="*/ 6 h 158"/>
                <a:gd name="T6" fmla="*/ 72 w 130"/>
                <a:gd name="T7" fmla="*/ 2 h 158"/>
                <a:gd name="T8" fmla="*/ 126 w 130"/>
                <a:gd name="T9" fmla="*/ 21 h 158"/>
                <a:gd name="T10" fmla="*/ 129 w 130"/>
                <a:gd name="T11" fmla="*/ 29 h 158"/>
                <a:gd name="T12" fmla="*/ 98 w 130"/>
                <a:gd name="T13" fmla="*/ 95 h 158"/>
                <a:gd name="T14" fmla="*/ 110 w 130"/>
                <a:gd name="T15" fmla="*/ 12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8">
                  <a:moveTo>
                    <a:pt x="110" y="122"/>
                  </a:moveTo>
                  <a:cubicBezTo>
                    <a:pt x="83" y="135"/>
                    <a:pt x="0" y="158"/>
                    <a:pt x="8" y="125"/>
                  </a:cubicBezTo>
                  <a:cubicBezTo>
                    <a:pt x="18" y="85"/>
                    <a:pt x="47" y="26"/>
                    <a:pt x="60" y="6"/>
                  </a:cubicBezTo>
                  <a:cubicBezTo>
                    <a:pt x="63" y="1"/>
                    <a:pt x="67" y="0"/>
                    <a:pt x="72" y="2"/>
                  </a:cubicBezTo>
                  <a:cubicBezTo>
                    <a:pt x="76" y="4"/>
                    <a:pt x="123" y="17"/>
                    <a:pt x="126" y="21"/>
                  </a:cubicBezTo>
                  <a:cubicBezTo>
                    <a:pt x="130" y="26"/>
                    <a:pt x="129" y="27"/>
                    <a:pt x="129" y="29"/>
                  </a:cubicBezTo>
                  <a:cubicBezTo>
                    <a:pt x="129" y="31"/>
                    <a:pt x="98" y="95"/>
                    <a:pt x="98" y="95"/>
                  </a:cubicBezTo>
                  <a:lnTo>
                    <a:pt x="110" y="122"/>
                  </a:lnTo>
                  <a:close/>
                </a:path>
              </a:pathLst>
            </a:custGeom>
            <a:solidFill>
              <a:srgbClr val="C8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5"/>
            <p:cNvSpPr>
              <a:spLocks/>
            </p:cNvSpPr>
            <p:nvPr/>
          </p:nvSpPr>
          <p:spPr bwMode="auto">
            <a:xfrm>
              <a:off x="8416741" y="1537738"/>
              <a:ext cx="407906" cy="170312"/>
            </a:xfrm>
            <a:custGeom>
              <a:avLst/>
              <a:gdLst>
                <a:gd name="T0" fmla="*/ 201 w 218"/>
                <a:gd name="T1" fmla="*/ 91 h 91"/>
                <a:gd name="T2" fmla="*/ 7 w 218"/>
                <a:gd name="T3" fmla="*/ 91 h 91"/>
                <a:gd name="T4" fmla="*/ 2 w 218"/>
                <a:gd name="T5" fmla="*/ 88 h 91"/>
                <a:gd name="T6" fmla="*/ 19 w 218"/>
                <a:gd name="T7" fmla="*/ 45 h 91"/>
                <a:gd name="T8" fmla="*/ 35 w 218"/>
                <a:gd name="T9" fmla="*/ 17 h 91"/>
                <a:gd name="T10" fmla="*/ 106 w 218"/>
                <a:gd name="T11" fmla="*/ 3 h 91"/>
                <a:gd name="T12" fmla="*/ 123 w 218"/>
                <a:gd name="T13" fmla="*/ 22 h 91"/>
                <a:gd name="T14" fmla="*/ 201 w 218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91">
                  <a:moveTo>
                    <a:pt x="201" y="91"/>
                  </a:moveTo>
                  <a:cubicBezTo>
                    <a:pt x="201" y="91"/>
                    <a:pt x="37" y="91"/>
                    <a:pt x="7" y="91"/>
                  </a:cubicBezTo>
                  <a:cubicBezTo>
                    <a:pt x="5" y="91"/>
                    <a:pt x="3" y="90"/>
                    <a:pt x="2" y="88"/>
                  </a:cubicBezTo>
                  <a:cubicBezTo>
                    <a:pt x="0" y="75"/>
                    <a:pt x="9" y="55"/>
                    <a:pt x="19" y="45"/>
                  </a:cubicBezTo>
                  <a:cubicBezTo>
                    <a:pt x="23" y="35"/>
                    <a:pt x="29" y="23"/>
                    <a:pt x="35" y="17"/>
                  </a:cubicBezTo>
                  <a:cubicBezTo>
                    <a:pt x="40" y="11"/>
                    <a:pt x="88" y="0"/>
                    <a:pt x="106" y="3"/>
                  </a:cubicBezTo>
                  <a:cubicBezTo>
                    <a:pt x="124" y="5"/>
                    <a:pt x="111" y="13"/>
                    <a:pt x="123" y="22"/>
                  </a:cubicBezTo>
                  <a:cubicBezTo>
                    <a:pt x="142" y="37"/>
                    <a:pt x="218" y="60"/>
                    <a:pt x="201" y="91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86"/>
            <p:cNvSpPr>
              <a:spLocks/>
            </p:cNvSpPr>
            <p:nvPr/>
          </p:nvSpPr>
          <p:spPr bwMode="auto">
            <a:xfrm>
              <a:off x="8420246" y="1675810"/>
              <a:ext cx="377769" cy="32240"/>
            </a:xfrm>
            <a:custGeom>
              <a:avLst/>
              <a:gdLst>
                <a:gd name="T0" fmla="*/ 199 w 202"/>
                <a:gd name="T1" fmla="*/ 17 h 17"/>
                <a:gd name="T2" fmla="*/ 5 w 202"/>
                <a:gd name="T3" fmla="*/ 17 h 17"/>
                <a:gd name="T4" fmla="*/ 0 w 202"/>
                <a:gd name="T5" fmla="*/ 14 h 17"/>
                <a:gd name="T6" fmla="*/ 0 w 202"/>
                <a:gd name="T7" fmla="*/ 3 h 17"/>
                <a:gd name="T8" fmla="*/ 199 w 202"/>
                <a:gd name="T9" fmla="*/ 0 h 17"/>
                <a:gd name="T10" fmla="*/ 199 w 202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7">
                  <a:moveTo>
                    <a:pt x="199" y="17"/>
                  </a:moveTo>
                  <a:cubicBezTo>
                    <a:pt x="199" y="17"/>
                    <a:pt x="35" y="17"/>
                    <a:pt x="5" y="17"/>
                  </a:cubicBezTo>
                  <a:cubicBezTo>
                    <a:pt x="3" y="17"/>
                    <a:pt x="1" y="16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5"/>
                    <a:pt x="202" y="11"/>
                    <a:pt x="199" y="17"/>
                  </a:cubicBezTo>
                  <a:close/>
                </a:path>
              </a:pathLst>
            </a:custGeom>
            <a:solidFill>
              <a:srgbClr val="FBD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87"/>
            <p:cNvSpPr>
              <a:spLocks/>
            </p:cNvSpPr>
            <p:nvPr/>
          </p:nvSpPr>
          <p:spPr bwMode="auto">
            <a:xfrm>
              <a:off x="8412536" y="846681"/>
              <a:ext cx="857163" cy="765350"/>
            </a:xfrm>
            <a:custGeom>
              <a:avLst/>
              <a:gdLst>
                <a:gd name="T0" fmla="*/ 131 w 458"/>
                <a:gd name="T1" fmla="*/ 9 h 409"/>
                <a:gd name="T2" fmla="*/ 0 w 458"/>
                <a:gd name="T3" fmla="*/ 211 h 409"/>
                <a:gd name="T4" fmla="*/ 458 w 458"/>
                <a:gd name="T5" fmla="*/ 132 h 409"/>
                <a:gd name="T6" fmla="*/ 300 w 458"/>
                <a:gd name="T7" fmla="*/ 0 h 409"/>
                <a:gd name="T8" fmla="*/ 131 w 458"/>
                <a:gd name="T9" fmla="*/ 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09">
                  <a:moveTo>
                    <a:pt x="131" y="9"/>
                  </a:moveTo>
                  <a:cubicBezTo>
                    <a:pt x="131" y="9"/>
                    <a:pt x="59" y="169"/>
                    <a:pt x="0" y="211"/>
                  </a:cubicBezTo>
                  <a:cubicBezTo>
                    <a:pt x="143" y="409"/>
                    <a:pt x="367" y="123"/>
                    <a:pt x="458" y="132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131" y="9"/>
                  </a:lnTo>
                  <a:close/>
                </a:path>
              </a:pathLst>
            </a:custGeom>
            <a:solidFill>
              <a:srgbClr val="238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8"/>
            <p:cNvSpPr>
              <a:spLocks/>
            </p:cNvSpPr>
            <p:nvPr/>
          </p:nvSpPr>
          <p:spPr bwMode="auto">
            <a:xfrm>
              <a:off x="8412536" y="882425"/>
              <a:ext cx="857163" cy="729606"/>
            </a:xfrm>
            <a:custGeom>
              <a:avLst/>
              <a:gdLst>
                <a:gd name="T0" fmla="*/ 0 w 458"/>
                <a:gd name="T1" fmla="*/ 192 h 390"/>
                <a:gd name="T2" fmla="*/ 458 w 458"/>
                <a:gd name="T3" fmla="*/ 113 h 390"/>
                <a:gd name="T4" fmla="*/ 322 w 458"/>
                <a:gd name="T5" fmla="*/ 0 h 390"/>
                <a:gd name="T6" fmla="*/ 300 w 458"/>
                <a:gd name="T7" fmla="*/ 4 h 390"/>
                <a:gd name="T8" fmla="*/ 322 w 458"/>
                <a:gd name="T9" fmla="*/ 28 h 390"/>
                <a:gd name="T10" fmla="*/ 272 w 458"/>
                <a:gd name="T11" fmla="*/ 16 h 390"/>
                <a:gd name="T12" fmla="*/ 110 w 458"/>
                <a:gd name="T13" fmla="*/ 47 h 390"/>
                <a:gd name="T14" fmla="*/ 88 w 458"/>
                <a:gd name="T15" fmla="*/ 75 h 390"/>
                <a:gd name="T16" fmla="*/ 80 w 458"/>
                <a:gd name="T17" fmla="*/ 88 h 390"/>
                <a:gd name="T18" fmla="*/ 135 w 458"/>
                <a:gd name="T19" fmla="*/ 106 h 390"/>
                <a:gd name="T20" fmla="*/ 192 w 458"/>
                <a:gd name="T21" fmla="*/ 84 h 390"/>
                <a:gd name="T22" fmla="*/ 238 w 458"/>
                <a:gd name="T23" fmla="*/ 65 h 390"/>
                <a:gd name="T24" fmla="*/ 289 w 458"/>
                <a:gd name="T25" fmla="*/ 68 h 390"/>
                <a:gd name="T26" fmla="*/ 318 w 458"/>
                <a:gd name="T27" fmla="*/ 40 h 390"/>
                <a:gd name="T28" fmla="*/ 327 w 458"/>
                <a:gd name="T29" fmla="*/ 33 h 390"/>
                <a:gd name="T30" fmla="*/ 387 w 458"/>
                <a:gd name="T31" fmla="*/ 101 h 390"/>
                <a:gd name="T32" fmla="*/ 68 w 458"/>
                <a:gd name="T33" fmla="*/ 227 h 390"/>
                <a:gd name="T34" fmla="*/ 0 w 458"/>
                <a:gd name="T35" fmla="*/ 19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390">
                  <a:moveTo>
                    <a:pt x="0" y="192"/>
                  </a:moveTo>
                  <a:cubicBezTo>
                    <a:pt x="143" y="390"/>
                    <a:pt x="367" y="104"/>
                    <a:pt x="458" y="113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09" y="2"/>
                    <a:pt x="300" y="4"/>
                    <a:pt x="300" y="4"/>
                  </a:cubicBezTo>
                  <a:cubicBezTo>
                    <a:pt x="303" y="8"/>
                    <a:pt x="312" y="17"/>
                    <a:pt x="322" y="28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121" y="105"/>
                    <a:pt x="135" y="106"/>
                  </a:cubicBezTo>
                  <a:cubicBezTo>
                    <a:pt x="149" y="107"/>
                    <a:pt x="171" y="96"/>
                    <a:pt x="192" y="84"/>
                  </a:cubicBezTo>
                  <a:cubicBezTo>
                    <a:pt x="213" y="73"/>
                    <a:pt x="232" y="63"/>
                    <a:pt x="238" y="65"/>
                  </a:cubicBezTo>
                  <a:cubicBezTo>
                    <a:pt x="245" y="68"/>
                    <a:pt x="274" y="69"/>
                    <a:pt x="289" y="68"/>
                  </a:cubicBezTo>
                  <a:cubicBezTo>
                    <a:pt x="304" y="67"/>
                    <a:pt x="313" y="46"/>
                    <a:pt x="318" y="40"/>
                  </a:cubicBezTo>
                  <a:cubicBezTo>
                    <a:pt x="320" y="37"/>
                    <a:pt x="324" y="35"/>
                    <a:pt x="327" y="33"/>
                  </a:cubicBezTo>
                  <a:cubicBezTo>
                    <a:pt x="353" y="60"/>
                    <a:pt x="387" y="94"/>
                    <a:pt x="387" y="101"/>
                  </a:cubicBezTo>
                  <a:cubicBezTo>
                    <a:pt x="387" y="109"/>
                    <a:pt x="159" y="260"/>
                    <a:pt x="68" y="227"/>
                  </a:cubicBezTo>
                  <a:cubicBezTo>
                    <a:pt x="42" y="218"/>
                    <a:pt x="0" y="192"/>
                    <a:pt x="0" y="192"/>
                  </a:cubicBezTo>
                  <a:close/>
                </a:path>
              </a:pathLst>
            </a:custGeom>
            <a:solidFill>
              <a:srgbClr val="007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9"/>
            <p:cNvSpPr>
              <a:spLocks/>
            </p:cNvSpPr>
            <p:nvPr/>
          </p:nvSpPr>
          <p:spPr bwMode="auto">
            <a:xfrm>
              <a:off x="8807827" y="264959"/>
              <a:ext cx="663723" cy="677040"/>
            </a:xfrm>
            <a:custGeom>
              <a:avLst/>
              <a:gdLst>
                <a:gd name="T0" fmla="*/ 7 w 355"/>
                <a:gd name="T1" fmla="*/ 21 h 362"/>
                <a:gd name="T2" fmla="*/ 13 w 355"/>
                <a:gd name="T3" fmla="*/ 59 h 362"/>
                <a:gd name="T4" fmla="*/ 248 w 355"/>
                <a:gd name="T5" fmla="*/ 332 h 362"/>
                <a:gd name="T6" fmla="*/ 345 w 355"/>
                <a:gd name="T7" fmla="*/ 312 h 362"/>
                <a:gd name="T8" fmla="*/ 281 w 355"/>
                <a:gd name="T9" fmla="*/ 311 h 362"/>
                <a:gd name="T10" fmla="*/ 146 w 355"/>
                <a:gd name="T11" fmla="*/ 154 h 362"/>
                <a:gd name="T12" fmla="*/ 7 w 355"/>
                <a:gd name="T13" fmla="*/ 2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362">
                  <a:moveTo>
                    <a:pt x="7" y="21"/>
                  </a:moveTo>
                  <a:cubicBezTo>
                    <a:pt x="3" y="25"/>
                    <a:pt x="0" y="38"/>
                    <a:pt x="13" y="59"/>
                  </a:cubicBezTo>
                  <a:cubicBezTo>
                    <a:pt x="64" y="143"/>
                    <a:pt x="224" y="323"/>
                    <a:pt x="248" y="332"/>
                  </a:cubicBezTo>
                  <a:cubicBezTo>
                    <a:pt x="325" y="362"/>
                    <a:pt x="355" y="311"/>
                    <a:pt x="345" y="312"/>
                  </a:cubicBezTo>
                  <a:cubicBezTo>
                    <a:pt x="328" y="314"/>
                    <a:pt x="305" y="314"/>
                    <a:pt x="281" y="311"/>
                  </a:cubicBezTo>
                  <a:cubicBezTo>
                    <a:pt x="279" y="311"/>
                    <a:pt x="210" y="232"/>
                    <a:pt x="146" y="154"/>
                  </a:cubicBezTo>
                  <a:cubicBezTo>
                    <a:pt x="83" y="77"/>
                    <a:pt x="25" y="0"/>
                    <a:pt x="7" y="21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0"/>
            <p:cNvSpPr>
              <a:spLocks/>
            </p:cNvSpPr>
            <p:nvPr/>
          </p:nvSpPr>
          <p:spPr bwMode="auto">
            <a:xfrm>
              <a:off x="8816938" y="343456"/>
              <a:ext cx="288057" cy="321699"/>
            </a:xfrm>
            <a:custGeom>
              <a:avLst/>
              <a:gdLst>
                <a:gd name="T0" fmla="*/ 0 w 154"/>
                <a:gd name="T1" fmla="*/ 0 h 172"/>
                <a:gd name="T2" fmla="*/ 8 w 154"/>
                <a:gd name="T3" fmla="*/ 17 h 172"/>
                <a:gd name="T4" fmla="*/ 127 w 154"/>
                <a:gd name="T5" fmla="*/ 172 h 172"/>
                <a:gd name="T6" fmla="*/ 154 w 154"/>
                <a:gd name="T7" fmla="*/ 164 h 172"/>
                <a:gd name="T8" fmla="*/ 0 w 15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2">
                  <a:moveTo>
                    <a:pt x="0" y="0"/>
                  </a:moveTo>
                  <a:cubicBezTo>
                    <a:pt x="2" y="5"/>
                    <a:pt x="4" y="11"/>
                    <a:pt x="8" y="17"/>
                  </a:cubicBezTo>
                  <a:cubicBezTo>
                    <a:pt x="32" y="57"/>
                    <a:pt x="80" y="118"/>
                    <a:pt x="127" y="172"/>
                  </a:cubicBezTo>
                  <a:cubicBezTo>
                    <a:pt x="154" y="164"/>
                    <a:pt x="154" y="164"/>
                    <a:pt x="154" y="1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1"/>
            <p:cNvSpPr>
              <a:spLocks/>
            </p:cNvSpPr>
            <p:nvPr/>
          </p:nvSpPr>
          <p:spPr bwMode="auto">
            <a:xfrm>
              <a:off x="8485427" y="281780"/>
              <a:ext cx="570508" cy="785675"/>
            </a:xfrm>
            <a:custGeom>
              <a:avLst/>
              <a:gdLst>
                <a:gd name="T0" fmla="*/ 174 w 305"/>
                <a:gd name="T1" fmla="*/ 1 h 420"/>
                <a:gd name="T2" fmla="*/ 31 w 305"/>
                <a:gd name="T3" fmla="*/ 17 h 420"/>
                <a:gd name="T4" fmla="*/ 0 w 305"/>
                <a:gd name="T5" fmla="*/ 34 h 420"/>
                <a:gd name="T6" fmla="*/ 50 w 305"/>
                <a:gd name="T7" fmla="*/ 322 h 420"/>
                <a:gd name="T8" fmla="*/ 23 w 305"/>
                <a:gd name="T9" fmla="*/ 379 h 420"/>
                <a:gd name="T10" fmla="*/ 110 w 305"/>
                <a:gd name="T11" fmla="*/ 413 h 420"/>
                <a:gd name="T12" fmla="*/ 196 w 305"/>
                <a:gd name="T13" fmla="*/ 384 h 420"/>
                <a:gd name="T14" fmla="*/ 196 w 305"/>
                <a:gd name="T15" fmla="*/ 384 h 420"/>
                <a:gd name="T16" fmla="*/ 199 w 305"/>
                <a:gd name="T17" fmla="*/ 384 h 420"/>
                <a:gd name="T18" fmla="*/ 262 w 305"/>
                <a:gd name="T19" fmla="*/ 379 h 420"/>
                <a:gd name="T20" fmla="*/ 276 w 305"/>
                <a:gd name="T21" fmla="*/ 359 h 420"/>
                <a:gd name="T22" fmla="*/ 298 w 305"/>
                <a:gd name="T23" fmla="*/ 315 h 420"/>
                <a:gd name="T24" fmla="*/ 222 w 305"/>
                <a:gd name="T25" fmla="*/ 107 h 420"/>
                <a:gd name="T26" fmla="*/ 174 w 305"/>
                <a:gd name="T27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420">
                  <a:moveTo>
                    <a:pt x="174" y="1"/>
                  </a:moveTo>
                  <a:cubicBezTo>
                    <a:pt x="170" y="0"/>
                    <a:pt x="45" y="11"/>
                    <a:pt x="31" y="17"/>
                  </a:cubicBezTo>
                  <a:cubicBezTo>
                    <a:pt x="18" y="23"/>
                    <a:pt x="0" y="34"/>
                    <a:pt x="0" y="34"/>
                  </a:cubicBezTo>
                  <a:cubicBezTo>
                    <a:pt x="0" y="34"/>
                    <a:pt x="48" y="199"/>
                    <a:pt x="50" y="322"/>
                  </a:cubicBezTo>
                  <a:cubicBezTo>
                    <a:pt x="50" y="322"/>
                    <a:pt x="10" y="371"/>
                    <a:pt x="23" y="379"/>
                  </a:cubicBezTo>
                  <a:cubicBezTo>
                    <a:pt x="35" y="386"/>
                    <a:pt x="76" y="420"/>
                    <a:pt x="110" y="413"/>
                  </a:cubicBezTo>
                  <a:cubicBezTo>
                    <a:pt x="145" y="405"/>
                    <a:pt x="167" y="390"/>
                    <a:pt x="196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99" y="384"/>
                    <a:pt x="199" y="384"/>
                    <a:pt x="199" y="384"/>
                  </a:cubicBezTo>
                  <a:cubicBezTo>
                    <a:pt x="226" y="380"/>
                    <a:pt x="246" y="397"/>
                    <a:pt x="262" y="379"/>
                  </a:cubicBezTo>
                  <a:cubicBezTo>
                    <a:pt x="268" y="372"/>
                    <a:pt x="272" y="366"/>
                    <a:pt x="276" y="359"/>
                  </a:cubicBezTo>
                  <a:cubicBezTo>
                    <a:pt x="295" y="347"/>
                    <a:pt x="305" y="333"/>
                    <a:pt x="298" y="315"/>
                  </a:cubicBezTo>
                  <a:cubicBezTo>
                    <a:pt x="222" y="107"/>
                    <a:pt x="222" y="107"/>
                    <a:pt x="222" y="107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F47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2"/>
            <p:cNvSpPr>
              <a:spLocks/>
            </p:cNvSpPr>
            <p:nvPr/>
          </p:nvSpPr>
          <p:spPr bwMode="auto">
            <a:xfrm>
              <a:off x="8523274" y="333644"/>
              <a:ext cx="521447" cy="733811"/>
            </a:xfrm>
            <a:custGeom>
              <a:avLst/>
              <a:gdLst>
                <a:gd name="T0" fmla="*/ 1 w 279"/>
                <a:gd name="T1" fmla="*/ 349 h 392"/>
                <a:gd name="T2" fmla="*/ 3 w 279"/>
                <a:gd name="T3" fmla="*/ 351 h 392"/>
                <a:gd name="T4" fmla="*/ 90 w 279"/>
                <a:gd name="T5" fmla="*/ 385 h 392"/>
                <a:gd name="T6" fmla="*/ 176 w 279"/>
                <a:gd name="T7" fmla="*/ 356 h 392"/>
                <a:gd name="T8" fmla="*/ 176 w 279"/>
                <a:gd name="T9" fmla="*/ 356 h 392"/>
                <a:gd name="T10" fmla="*/ 179 w 279"/>
                <a:gd name="T11" fmla="*/ 356 h 392"/>
                <a:gd name="T12" fmla="*/ 242 w 279"/>
                <a:gd name="T13" fmla="*/ 351 h 392"/>
                <a:gd name="T14" fmla="*/ 256 w 279"/>
                <a:gd name="T15" fmla="*/ 331 h 392"/>
                <a:gd name="T16" fmla="*/ 279 w 279"/>
                <a:gd name="T17" fmla="*/ 305 h 392"/>
                <a:gd name="T18" fmla="*/ 274 w 279"/>
                <a:gd name="T19" fmla="*/ 302 h 392"/>
                <a:gd name="T20" fmla="*/ 218 w 279"/>
                <a:gd name="T21" fmla="*/ 124 h 392"/>
                <a:gd name="T22" fmla="*/ 218 w 279"/>
                <a:gd name="T23" fmla="*/ 123 h 392"/>
                <a:gd name="T24" fmla="*/ 218 w 279"/>
                <a:gd name="T25" fmla="*/ 123 h 392"/>
                <a:gd name="T26" fmla="*/ 199 w 279"/>
                <a:gd name="T27" fmla="*/ 73 h 392"/>
                <a:gd name="T28" fmla="*/ 166 w 279"/>
                <a:gd name="T29" fmla="*/ 0 h 392"/>
                <a:gd name="T30" fmla="*/ 151 w 279"/>
                <a:gd name="T31" fmla="*/ 4 h 392"/>
                <a:gd name="T32" fmla="*/ 214 w 279"/>
                <a:gd name="T33" fmla="*/ 136 h 392"/>
                <a:gd name="T34" fmla="*/ 199 w 279"/>
                <a:gd name="T35" fmla="*/ 151 h 392"/>
                <a:gd name="T36" fmla="*/ 192 w 279"/>
                <a:gd name="T37" fmla="*/ 180 h 392"/>
                <a:gd name="T38" fmla="*/ 159 w 279"/>
                <a:gd name="T39" fmla="*/ 195 h 392"/>
                <a:gd name="T40" fmla="*/ 0 w 279"/>
                <a:gd name="T41" fmla="*/ 85 h 392"/>
                <a:gd name="T42" fmla="*/ 78 w 279"/>
                <a:gd name="T43" fmla="*/ 187 h 392"/>
                <a:gd name="T44" fmla="*/ 145 w 279"/>
                <a:gd name="T45" fmla="*/ 240 h 392"/>
                <a:gd name="T46" fmla="*/ 157 w 279"/>
                <a:gd name="T47" fmla="*/ 279 h 392"/>
                <a:gd name="T48" fmla="*/ 213 w 279"/>
                <a:gd name="T49" fmla="*/ 309 h 392"/>
                <a:gd name="T50" fmla="*/ 165 w 279"/>
                <a:gd name="T51" fmla="*/ 318 h 392"/>
                <a:gd name="T52" fmla="*/ 117 w 279"/>
                <a:gd name="T53" fmla="*/ 346 h 392"/>
                <a:gd name="T54" fmla="*/ 70 w 279"/>
                <a:gd name="T55" fmla="*/ 371 h 392"/>
                <a:gd name="T56" fmla="*/ 1 w 279"/>
                <a:gd name="T57" fmla="*/ 34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92">
                  <a:moveTo>
                    <a:pt x="1" y="349"/>
                  </a:moveTo>
                  <a:cubicBezTo>
                    <a:pt x="1" y="349"/>
                    <a:pt x="2" y="350"/>
                    <a:pt x="3" y="351"/>
                  </a:cubicBezTo>
                  <a:cubicBezTo>
                    <a:pt x="15" y="358"/>
                    <a:pt x="56" y="392"/>
                    <a:pt x="90" y="385"/>
                  </a:cubicBezTo>
                  <a:cubicBezTo>
                    <a:pt x="125" y="377"/>
                    <a:pt x="147" y="362"/>
                    <a:pt x="176" y="356"/>
                  </a:cubicBezTo>
                  <a:cubicBezTo>
                    <a:pt x="176" y="356"/>
                    <a:pt x="176" y="356"/>
                    <a:pt x="176" y="356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206" y="352"/>
                    <a:pt x="226" y="369"/>
                    <a:pt x="242" y="351"/>
                  </a:cubicBezTo>
                  <a:cubicBezTo>
                    <a:pt x="248" y="344"/>
                    <a:pt x="252" y="338"/>
                    <a:pt x="256" y="331"/>
                  </a:cubicBezTo>
                  <a:cubicBezTo>
                    <a:pt x="269" y="323"/>
                    <a:pt x="277" y="315"/>
                    <a:pt x="279" y="305"/>
                  </a:cubicBezTo>
                  <a:cubicBezTo>
                    <a:pt x="277" y="303"/>
                    <a:pt x="275" y="302"/>
                    <a:pt x="274" y="302"/>
                  </a:cubicBezTo>
                  <a:cubicBezTo>
                    <a:pt x="269" y="301"/>
                    <a:pt x="225" y="141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5" y="115"/>
                    <a:pt x="208" y="95"/>
                    <a:pt x="199" y="73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98" y="70"/>
                    <a:pt x="196" y="98"/>
                    <a:pt x="214" y="136"/>
                  </a:cubicBezTo>
                  <a:cubicBezTo>
                    <a:pt x="214" y="136"/>
                    <a:pt x="205" y="138"/>
                    <a:pt x="199" y="151"/>
                  </a:cubicBezTo>
                  <a:cubicBezTo>
                    <a:pt x="193" y="164"/>
                    <a:pt x="192" y="180"/>
                    <a:pt x="192" y="180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42" y="157"/>
                    <a:pt x="78" y="187"/>
                  </a:cubicBezTo>
                  <a:cubicBezTo>
                    <a:pt x="115" y="216"/>
                    <a:pt x="145" y="240"/>
                    <a:pt x="145" y="240"/>
                  </a:cubicBezTo>
                  <a:cubicBezTo>
                    <a:pt x="145" y="240"/>
                    <a:pt x="148" y="258"/>
                    <a:pt x="157" y="279"/>
                  </a:cubicBezTo>
                  <a:cubicBezTo>
                    <a:pt x="165" y="299"/>
                    <a:pt x="209" y="300"/>
                    <a:pt x="213" y="309"/>
                  </a:cubicBezTo>
                  <a:cubicBezTo>
                    <a:pt x="217" y="317"/>
                    <a:pt x="190" y="322"/>
                    <a:pt x="165" y="318"/>
                  </a:cubicBezTo>
                  <a:cubicBezTo>
                    <a:pt x="140" y="314"/>
                    <a:pt x="127" y="330"/>
                    <a:pt x="117" y="346"/>
                  </a:cubicBezTo>
                  <a:cubicBezTo>
                    <a:pt x="106" y="363"/>
                    <a:pt x="93" y="371"/>
                    <a:pt x="70" y="371"/>
                  </a:cubicBezTo>
                  <a:cubicBezTo>
                    <a:pt x="47" y="370"/>
                    <a:pt x="1" y="349"/>
                    <a:pt x="1" y="349"/>
                  </a:cubicBezTo>
                  <a:close/>
                </a:path>
              </a:pathLst>
            </a:custGeom>
            <a:solidFill>
              <a:srgbClr val="F2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93"/>
            <p:cNvSpPr>
              <a:spLocks/>
            </p:cNvSpPr>
            <p:nvPr/>
          </p:nvSpPr>
          <p:spPr bwMode="auto">
            <a:xfrm>
              <a:off x="8575839" y="288789"/>
              <a:ext cx="244603" cy="121951"/>
            </a:xfrm>
            <a:custGeom>
              <a:avLst/>
              <a:gdLst>
                <a:gd name="T0" fmla="*/ 118 w 131"/>
                <a:gd name="T1" fmla="*/ 5 h 65"/>
                <a:gd name="T2" fmla="*/ 87 w 131"/>
                <a:gd name="T3" fmla="*/ 0 h 65"/>
                <a:gd name="T4" fmla="*/ 12 w 131"/>
                <a:gd name="T5" fmla="*/ 7 h 65"/>
                <a:gd name="T6" fmla="*/ 5 w 131"/>
                <a:gd name="T7" fmla="*/ 23 h 65"/>
                <a:gd name="T8" fmla="*/ 51 w 131"/>
                <a:gd name="T9" fmla="*/ 54 h 65"/>
                <a:gd name="T10" fmla="*/ 117 w 131"/>
                <a:gd name="T11" fmla="*/ 51 h 65"/>
                <a:gd name="T12" fmla="*/ 118 w 131"/>
                <a:gd name="T1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18" y="5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7"/>
                    <a:pt x="5" y="23"/>
                  </a:cubicBezTo>
                  <a:cubicBezTo>
                    <a:pt x="11" y="29"/>
                    <a:pt x="23" y="43"/>
                    <a:pt x="51" y="54"/>
                  </a:cubicBezTo>
                  <a:cubicBezTo>
                    <a:pt x="80" y="65"/>
                    <a:pt x="103" y="63"/>
                    <a:pt x="117" y="51"/>
                  </a:cubicBezTo>
                  <a:cubicBezTo>
                    <a:pt x="131" y="39"/>
                    <a:pt x="118" y="5"/>
                    <a:pt x="118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4"/>
            <p:cNvSpPr>
              <a:spLocks/>
            </p:cNvSpPr>
            <p:nvPr/>
          </p:nvSpPr>
          <p:spPr bwMode="auto">
            <a:xfrm>
              <a:off x="8730731" y="288789"/>
              <a:ext cx="89711" cy="114242"/>
            </a:xfrm>
            <a:custGeom>
              <a:avLst/>
              <a:gdLst>
                <a:gd name="T0" fmla="*/ 35 w 48"/>
                <a:gd name="T1" fmla="*/ 5 h 61"/>
                <a:gd name="T2" fmla="*/ 8 w 48"/>
                <a:gd name="T3" fmla="*/ 0 h 61"/>
                <a:gd name="T4" fmla="*/ 0 w 48"/>
                <a:gd name="T5" fmla="*/ 1 h 61"/>
                <a:gd name="T6" fmla="*/ 35 w 48"/>
                <a:gd name="T7" fmla="*/ 31 h 61"/>
                <a:gd name="T8" fmla="*/ 22 w 48"/>
                <a:gd name="T9" fmla="*/ 56 h 61"/>
                <a:gd name="T10" fmla="*/ 6 w 48"/>
                <a:gd name="T11" fmla="*/ 61 h 61"/>
                <a:gd name="T12" fmla="*/ 34 w 48"/>
                <a:gd name="T13" fmla="*/ 51 h 61"/>
                <a:gd name="T14" fmla="*/ 35 w 48"/>
                <a:gd name="T1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1">
                  <a:moveTo>
                    <a:pt x="35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1" y="19"/>
                    <a:pt x="35" y="31"/>
                  </a:cubicBezTo>
                  <a:cubicBezTo>
                    <a:pt x="39" y="43"/>
                    <a:pt x="35" y="48"/>
                    <a:pt x="22" y="56"/>
                  </a:cubicBezTo>
                  <a:cubicBezTo>
                    <a:pt x="18" y="58"/>
                    <a:pt x="12" y="60"/>
                    <a:pt x="6" y="61"/>
                  </a:cubicBezTo>
                  <a:cubicBezTo>
                    <a:pt x="18" y="61"/>
                    <a:pt x="27" y="57"/>
                    <a:pt x="34" y="51"/>
                  </a:cubicBezTo>
                  <a:cubicBezTo>
                    <a:pt x="48" y="39"/>
                    <a:pt x="35" y="5"/>
                    <a:pt x="35" y="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5"/>
            <p:cNvSpPr>
              <a:spLocks/>
            </p:cNvSpPr>
            <p:nvPr/>
          </p:nvSpPr>
          <p:spPr bwMode="auto">
            <a:xfrm>
              <a:off x="8717414" y="271968"/>
              <a:ext cx="237595" cy="357444"/>
            </a:xfrm>
            <a:custGeom>
              <a:avLst/>
              <a:gdLst>
                <a:gd name="T0" fmla="*/ 110 w 127"/>
                <a:gd name="T1" fmla="*/ 164 h 191"/>
                <a:gd name="T2" fmla="*/ 7 w 127"/>
                <a:gd name="T3" fmla="*/ 10 h 191"/>
                <a:gd name="T4" fmla="*/ 58 w 127"/>
                <a:gd name="T5" fmla="*/ 7 h 191"/>
                <a:gd name="T6" fmla="*/ 123 w 127"/>
                <a:gd name="T7" fmla="*/ 190 h 191"/>
                <a:gd name="T8" fmla="*/ 110 w 127"/>
                <a:gd name="T9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1">
                  <a:moveTo>
                    <a:pt x="110" y="164"/>
                  </a:moveTo>
                  <a:cubicBezTo>
                    <a:pt x="89" y="97"/>
                    <a:pt x="73" y="48"/>
                    <a:pt x="7" y="10"/>
                  </a:cubicBezTo>
                  <a:cubicBezTo>
                    <a:pt x="0" y="6"/>
                    <a:pt x="45" y="0"/>
                    <a:pt x="58" y="7"/>
                  </a:cubicBezTo>
                  <a:cubicBezTo>
                    <a:pt x="127" y="43"/>
                    <a:pt x="123" y="191"/>
                    <a:pt x="123" y="190"/>
                  </a:cubicBezTo>
                  <a:cubicBezTo>
                    <a:pt x="123" y="188"/>
                    <a:pt x="110" y="164"/>
                    <a:pt x="110" y="164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6"/>
            <p:cNvSpPr>
              <a:spLocks/>
            </p:cNvSpPr>
            <p:nvPr/>
          </p:nvSpPr>
          <p:spPr bwMode="auto">
            <a:xfrm>
              <a:off x="8612985" y="195573"/>
              <a:ext cx="126857" cy="136670"/>
            </a:xfrm>
            <a:custGeom>
              <a:avLst/>
              <a:gdLst>
                <a:gd name="T0" fmla="*/ 0 w 68"/>
                <a:gd name="T1" fmla="*/ 0 h 73"/>
                <a:gd name="T2" fmla="*/ 1 w 68"/>
                <a:gd name="T3" fmla="*/ 63 h 73"/>
                <a:gd name="T4" fmla="*/ 48 w 68"/>
                <a:gd name="T5" fmla="*/ 73 h 73"/>
                <a:gd name="T6" fmla="*/ 68 w 68"/>
                <a:gd name="T7" fmla="*/ 64 h 73"/>
                <a:gd name="T8" fmla="*/ 47 w 68"/>
                <a:gd name="T9" fmla="*/ 4 h 73"/>
                <a:gd name="T10" fmla="*/ 0 w 68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3">
                  <a:moveTo>
                    <a:pt x="0" y="0"/>
                  </a:moveTo>
                  <a:cubicBezTo>
                    <a:pt x="2" y="20"/>
                    <a:pt x="2" y="49"/>
                    <a:pt x="1" y="63"/>
                  </a:cubicBezTo>
                  <a:cubicBezTo>
                    <a:pt x="1" y="63"/>
                    <a:pt x="28" y="73"/>
                    <a:pt x="48" y="73"/>
                  </a:cubicBezTo>
                  <a:cubicBezTo>
                    <a:pt x="64" y="72"/>
                    <a:pt x="68" y="64"/>
                    <a:pt x="68" y="64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97"/>
            <p:cNvSpPr>
              <a:spLocks/>
            </p:cNvSpPr>
            <p:nvPr/>
          </p:nvSpPr>
          <p:spPr bwMode="auto">
            <a:xfrm>
              <a:off x="8517667" y="296498"/>
              <a:ext cx="188534" cy="602748"/>
            </a:xfrm>
            <a:custGeom>
              <a:avLst/>
              <a:gdLst>
                <a:gd name="T0" fmla="*/ 44 w 101"/>
                <a:gd name="T1" fmla="*/ 0 h 322"/>
                <a:gd name="T2" fmla="*/ 0 w 101"/>
                <a:gd name="T3" fmla="*/ 21 h 322"/>
                <a:gd name="T4" fmla="*/ 17 w 101"/>
                <a:gd name="T5" fmla="*/ 267 h 322"/>
                <a:gd name="T6" fmla="*/ 33 w 101"/>
                <a:gd name="T7" fmla="*/ 314 h 322"/>
                <a:gd name="T8" fmla="*/ 44 w 101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22">
                  <a:moveTo>
                    <a:pt x="44" y="0"/>
                  </a:moveTo>
                  <a:cubicBezTo>
                    <a:pt x="11" y="6"/>
                    <a:pt x="0" y="21"/>
                    <a:pt x="0" y="21"/>
                  </a:cubicBezTo>
                  <a:cubicBezTo>
                    <a:pt x="89" y="62"/>
                    <a:pt x="51" y="184"/>
                    <a:pt x="17" y="267"/>
                  </a:cubicBezTo>
                  <a:cubicBezTo>
                    <a:pt x="5" y="287"/>
                    <a:pt x="28" y="322"/>
                    <a:pt x="33" y="314"/>
                  </a:cubicBezTo>
                  <a:cubicBezTo>
                    <a:pt x="101" y="218"/>
                    <a:pt x="91" y="29"/>
                    <a:pt x="44" y="0"/>
                  </a:cubicBezTo>
                  <a:close/>
                </a:path>
              </a:pathLst>
            </a:custGeom>
            <a:solidFill>
              <a:srgbClr val="CA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8"/>
            <p:cNvSpPr>
              <a:spLocks/>
            </p:cNvSpPr>
            <p:nvPr/>
          </p:nvSpPr>
          <p:spPr bwMode="auto">
            <a:xfrm>
              <a:off x="8607378" y="558624"/>
              <a:ext cx="61677" cy="115644"/>
            </a:xfrm>
            <a:custGeom>
              <a:avLst/>
              <a:gdLst>
                <a:gd name="T0" fmla="*/ 5 w 33"/>
                <a:gd name="T1" fmla="*/ 0 h 62"/>
                <a:gd name="T2" fmla="*/ 0 w 33"/>
                <a:gd name="T3" fmla="*/ 32 h 62"/>
                <a:gd name="T4" fmla="*/ 28 w 33"/>
                <a:gd name="T5" fmla="*/ 62 h 62"/>
                <a:gd name="T6" fmla="*/ 33 w 33"/>
                <a:gd name="T7" fmla="*/ 19 h 62"/>
                <a:gd name="T8" fmla="*/ 5 w 3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5" y="0"/>
                  </a:moveTo>
                  <a:cubicBezTo>
                    <a:pt x="4" y="11"/>
                    <a:pt x="2" y="21"/>
                    <a:pt x="0" y="32"/>
                  </a:cubicBezTo>
                  <a:cubicBezTo>
                    <a:pt x="9" y="43"/>
                    <a:pt x="18" y="54"/>
                    <a:pt x="28" y="62"/>
                  </a:cubicBezTo>
                  <a:cubicBezTo>
                    <a:pt x="30" y="48"/>
                    <a:pt x="32" y="33"/>
                    <a:pt x="33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5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99"/>
            <p:cNvSpPr>
              <a:spLocks/>
            </p:cNvSpPr>
            <p:nvPr/>
          </p:nvSpPr>
          <p:spPr bwMode="auto">
            <a:xfrm>
              <a:off x="8865298" y="680575"/>
              <a:ext cx="576115" cy="96720"/>
            </a:xfrm>
            <a:custGeom>
              <a:avLst/>
              <a:gdLst>
                <a:gd name="T0" fmla="*/ 724 w 822"/>
                <a:gd name="T1" fmla="*/ 138 h 138"/>
                <a:gd name="T2" fmla="*/ 822 w 822"/>
                <a:gd name="T3" fmla="*/ 32 h 138"/>
                <a:gd name="T4" fmla="*/ 459 w 822"/>
                <a:gd name="T5" fmla="*/ 0 h 138"/>
                <a:gd name="T6" fmla="*/ 0 w 822"/>
                <a:gd name="T7" fmla="*/ 18 h 138"/>
                <a:gd name="T8" fmla="*/ 38 w 822"/>
                <a:gd name="T9" fmla="*/ 120 h 138"/>
                <a:gd name="T10" fmla="*/ 724 w 822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2" h="138">
                  <a:moveTo>
                    <a:pt x="724" y="138"/>
                  </a:moveTo>
                  <a:lnTo>
                    <a:pt x="822" y="32"/>
                  </a:lnTo>
                  <a:lnTo>
                    <a:pt x="459" y="0"/>
                  </a:lnTo>
                  <a:lnTo>
                    <a:pt x="0" y="18"/>
                  </a:lnTo>
                  <a:lnTo>
                    <a:pt x="38" y="120"/>
                  </a:lnTo>
                  <a:lnTo>
                    <a:pt x="724" y="138"/>
                  </a:lnTo>
                  <a:close/>
                </a:path>
              </a:pathLst>
            </a:custGeom>
            <a:solidFill>
              <a:srgbClr val="9D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0"/>
            <p:cNvSpPr>
              <a:spLocks/>
            </p:cNvSpPr>
            <p:nvPr/>
          </p:nvSpPr>
          <p:spPr bwMode="auto">
            <a:xfrm>
              <a:off x="8813434" y="693191"/>
              <a:ext cx="339922" cy="196945"/>
            </a:xfrm>
            <a:custGeom>
              <a:avLst/>
              <a:gdLst>
                <a:gd name="T0" fmla="*/ 182 w 182"/>
                <a:gd name="T1" fmla="*/ 83 h 105"/>
                <a:gd name="T2" fmla="*/ 151 w 182"/>
                <a:gd name="T3" fmla="*/ 105 h 105"/>
                <a:gd name="T4" fmla="*/ 19 w 182"/>
                <a:gd name="T5" fmla="*/ 75 h 105"/>
                <a:gd name="T6" fmla="*/ 28 w 182"/>
                <a:gd name="T7" fmla="*/ 0 h 105"/>
                <a:gd name="T8" fmla="*/ 159 w 182"/>
                <a:gd name="T9" fmla="*/ 21 h 105"/>
                <a:gd name="T10" fmla="*/ 182 w 182"/>
                <a:gd name="T1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">
                  <a:moveTo>
                    <a:pt x="182" y="83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51" y="105"/>
                    <a:pt x="23" y="79"/>
                    <a:pt x="19" y="75"/>
                  </a:cubicBezTo>
                  <a:cubicBezTo>
                    <a:pt x="0" y="52"/>
                    <a:pt x="3" y="11"/>
                    <a:pt x="28" y="0"/>
                  </a:cubicBezTo>
                  <a:cubicBezTo>
                    <a:pt x="159" y="21"/>
                    <a:pt x="159" y="21"/>
                    <a:pt x="159" y="21"/>
                  </a:cubicBezTo>
                  <a:lnTo>
                    <a:pt x="182" y="83"/>
                  </a:lnTo>
                  <a:close/>
                </a:path>
              </a:pathLst>
            </a:custGeom>
            <a:solidFill>
              <a:srgbClr val="AC6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1"/>
            <p:cNvSpPr>
              <a:spLocks/>
            </p:cNvSpPr>
            <p:nvPr/>
          </p:nvSpPr>
          <p:spPr bwMode="auto">
            <a:xfrm>
              <a:off x="9402164" y="837570"/>
              <a:ext cx="52565" cy="13317"/>
            </a:xfrm>
            <a:custGeom>
              <a:avLst/>
              <a:gdLst>
                <a:gd name="T0" fmla="*/ 16 w 28"/>
                <a:gd name="T1" fmla="*/ 1 h 7"/>
                <a:gd name="T2" fmla="*/ 28 w 28"/>
                <a:gd name="T3" fmla="*/ 2 h 7"/>
                <a:gd name="T4" fmla="*/ 22 w 28"/>
                <a:gd name="T5" fmla="*/ 7 h 7"/>
                <a:gd name="T6" fmla="*/ 0 w 28"/>
                <a:gd name="T7" fmla="*/ 7 h 7"/>
                <a:gd name="T8" fmla="*/ 5 w 28"/>
                <a:gd name="T9" fmla="*/ 0 h 7"/>
                <a:gd name="T10" fmla="*/ 16 w 2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">
                  <a:moveTo>
                    <a:pt x="16" y="1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3" y="7"/>
                    <a:pt x="22" y="7"/>
                  </a:cubicBezTo>
                  <a:cubicBezTo>
                    <a:pt x="21" y="7"/>
                    <a:pt x="0" y="6"/>
                    <a:pt x="0" y="7"/>
                  </a:cubicBezTo>
                  <a:cubicBezTo>
                    <a:pt x="0" y="7"/>
                    <a:pt x="5" y="0"/>
                    <a:pt x="5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2"/>
            <p:cNvSpPr>
              <a:spLocks/>
            </p:cNvSpPr>
            <p:nvPr/>
          </p:nvSpPr>
          <p:spPr bwMode="auto">
            <a:xfrm>
              <a:off x="9065747" y="703003"/>
              <a:ext cx="386880" cy="187132"/>
            </a:xfrm>
            <a:custGeom>
              <a:avLst/>
              <a:gdLst>
                <a:gd name="T0" fmla="*/ 24 w 207"/>
                <a:gd name="T1" fmla="*/ 16 h 100"/>
                <a:gd name="T2" fmla="*/ 16 w 207"/>
                <a:gd name="T3" fmla="*/ 100 h 100"/>
                <a:gd name="T4" fmla="*/ 207 w 207"/>
                <a:gd name="T5" fmla="*/ 79 h 100"/>
                <a:gd name="T6" fmla="*/ 197 w 207"/>
                <a:gd name="T7" fmla="*/ 6 h 100"/>
                <a:gd name="T8" fmla="*/ 197 w 207"/>
                <a:gd name="T9" fmla="*/ 5 h 100"/>
                <a:gd name="T10" fmla="*/ 201 w 207"/>
                <a:gd name="T11" fmla="*/ 0 h 100"/>
                <a:gd name="T12" fmla="*/ 24 w 207"/>
                <a:gd name="T13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00">
                  <a:moveTo>
                    <a:pt x="24" y="16"/>
                  </a:moveTo>
                  <a:cubicBezTo>
                    <a:pt x="2" y="35"/>
                    <a:pt x="0" y="76"/>
                    <a:pt x="16" y="10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185" y="76"/>
                    <a:pt x="182" y="28"/>
                    <a:pt x="197" y="6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3"/>
                    <a:pt x="200" y="1"/>
                    <a:pt x="201" y="0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3"/>
            <p:cNvSpPr>
              <a:spLocks/>
            </p:cNvSpPr>
            <p:nvPr/>
          </p:nvSpPr>
          <p:spPr bwMode="auto">
            <a:xfrm>
              <a:off x="9079063" y="714217"/>
              <a:ext cx="356742" cy="164705"/>
            </a:xfrm>
            <a:custGeom>
              <a:avLst/>
              <a:gdLst>
                <a:gd name="T0" fmla="*/ 191 w 191"/>
                <a:gd name="T1" fmla="*/ 69 h 88"/>
                <a:gd name="T2" fmla="*/ 189 w 191"/>
                <a:gd name="T3" fmla="*/ 0 h 88"/>
                <a:gd name="T4" fmla="*/ 19 w 191"/>
                <a:gd name="T5" fmla="*/ 16 h 88"/>
                <a:gd name="T6" fmla="*/ 12 w 191"/>
                <a:gd name="T7" fmla="*/ 88 h 88"/>
                <a:gd name="T8" fmla="*/ 191 w 191"/>
                <a:gd name="T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88">
                  <a:moveTo>
                    <a:pt x="191" y="69"/>
                  </a:moveTo>
                  <a:cubicBezTo>
                    <a:pt x="180" y="56"/>
                    <a:pt x="180" y="19"/>
                    <a:pt x="189" y="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" y="32"/>
                    <a:pt x="0" y="67"/>
                    <a:pt x="12" y="88"/>
                  </a:cubicBezTo>
                  <a:lnTo>
                    <a:pt x="191" y="69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4"/>
            <p:cNvSpPr>
              <a:spLocks/>
            </p:cNvSpPr>
            <p:nvPr/>
          </p:nvSpPr>
          <p:spPr bwMode="auto">
            <a:xfrm>
              <a:off x="9060140" y="719824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5"/>
            <p:cNvSpPr>
              <a:spLocks/>
            </p:cNvSpPr>
            <p:nvPr/>
          </p:nvSpPr>
          <p:spPr bwMode="auto">
            <a:xfrm>
              <a:off x="9060140" y="736644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6"/>
            <p:cNvSpPr>
              <a:spLocks/>
            </p:cNvSpPr>
            <p:nvPr/>
          </p:nvSpPr>
          <p:spPr bwMode="auto">
            <a:xfrm>
              <a:off x="9060140" y="751363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8 h 61"/>
                <a:gd name="T4" fmla="*/ 574 w 574"/>
                <a:gd name="T5" fmla="*/ 0 h 61"/>
                <a:gd name="T6" fmla="*/ 0 w 574"/>
                <a:gd name="T7" fmla="*/ 56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7"/>
            <p:cNvSpPr>
              <a:spLocks/>
            </p:cNvSpPr>
            <p:nvPr/>
          </p:nvSpPr>
          <p:spPr bwMode="auto">
            <a:xfrm>
              <a:off x="9060140" y="766081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8"/>
            <p:cNvSpPr>
              <a:spLocks/>
            </p:cNvSpPr>
            <p:nvPr/>
          </p:nvSpPr>
          <p:spPr bwMode="auto">
            <a:xfrm>
              <a:off x="9060140" y="781500"/>
              <a:ext cx="402299" cy="44856"/>
            </a:xfrm>
            <a:custGeom>
              <a:avLst/>
              <a:gdLst>
                <a:gd name="T0" fmla="*/ 0 w 574"/>
                <a:gd name="T1" fmla="*/ 64 h 64"/>
                <a:gd name="T2" fmla="*/ 574 w 574"/>
                <a:gd name="T3" fmla="*/ 8 h 64"/>
                <a:gd name="T4" fmla="*/ 574 w 574"/>
                <a:gd name="T5" fmla="*/ 0 h 64"/>
                <a:gd name="T6" fmla="*/ 0 w 574"/>
                <a:gd name="T7" fmla="*/ 56 h 64"/>
                <a:gd name="T8" fmla="*/ 0 w 57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4">
                  <a:moveTo>
                    <a:pt x="0" y="64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9"/>
            <p:cNvSpPr>
              <a:spLocks/>
            </p:cNvSpPr>
            <p:nvPr/>
          </p:nvSpPr>
          <p:spPr bwMode="auto">
            <a:xfrm>
              <a:off x="9060140" y="798321"/>
              <a:ext cx="402299" cy="42753"/>
            </a:xfrm>
            <a:custGeom>
              <a:avLst/>
              <a:gdLst>
                <a:gd name="T0" fmla="*/ 0 w 574"/>
                <a:gd name="T1" fmla="*/ 61 h 61"/>
                <a:gd name="T2" fmla="*/ 574 w 574"/>
                <a:gd name="T3" fmla="*/ 5 h 61"/>
                <a:gd name="T4" fmla="*/ 574 w 574"/>
                <a:gd name="T5" fmla="*/ 0 h 61"/>
                <a:gd name="T6" fmla="*/ 0 w 574"/>
                <a:gd name="T7" fmla="*/ 53 h 61"/>
                <a:gd name="T8" fmla="*/ 0 w 57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1">
                  <a:moveTo>
                    <a:pt x="0" y="61"/>
                  </a:moveTo>
                  <a:lnTo>
                    <a:pt x="574" y="5"/>
                  </a:lnTo>
                  <a:lnTo>
                    <a:pt x="574" y="0"/>
                  </a:lnTo>
                  <a:lnTo>
                    <a:pt x="0" y="5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0"/>
            <p:cNvSpPr>
              <a:spLocks/>
            </p:cNvSpPr>
            <p:nvPr/>
          </p:nvSpPr>
          <p:spPr bwMode="auto">
            <a:xfrm>
              <a:off x="9060140" y="813039"/>
              <a:ext cx="402299" cy="43454"/>
            </a:xfrm>
            <a:custGeom>
              <a:avLst/>
              <a:gdLst>
                <a:gd name="T0" fmla="*/ 0 w 574"/>
                <a:gd name="T1" fmla="*/ 62 h 62"/>
                <a:gd name="T2" fmla="*/ 574 w 574"/>
                <a:gd name="T3" fmla="*/ 8 h 62"/>
                <a:gd name="T4" fmla="*/ 574 w 574"/>
                <a:gd name="T5" fmla="*/ 0 h 62"/>
                <a:gd name="T6" fmla="*/ 0 w 574"/>
                <a:gd name="T7" fmla="*/ 56 h 62"/>
                <a:gd name="T8" fmla="*/ 0 w 57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2">
                  <a:moveTo>
                    <a:pt x="0" y="62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6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1"/>
            <p:cNvSpPr>
              <a:spLocks/>
            </p:cNvSpPr>
            <p:nvPr/>
          </p:nvSpPr>
          <p:spPr bwMode="auto">
            <a:xfrm>
              <a:off x="9060140" y="827758"/>
              <a:ext cx="402299" cy="45557"/>
            </a:xfrm>
            <a:custGeom>
              <a:avLst/>
              <a:gdLst>
                <a:gd name="T0" fmla="*/ 0 w 574"/>
                <a:gd name="T1" fmla="*/ 65 h 65"/>
                <a:gd name="T2" fmla="*/ 574 w 574"/>
                <a:gd name="T3" fmla="*/ 8 h 65"/>
                <a:gd name="T4" fmla="*/ 574 w 574"/>
                <a:gd name="T5" fmla="*/ 0 h 65"/>
                <a:gd name="T6" fmla="*/ 0 w 574"/>
                <a:gd name="T7" fmla="*/ 57 h 65"/>
                <a:gd name="T8" fmla="*/ 0 w 5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5">
                  <a:moveTo>
                    <a:pt x="0" y="65"/>
                  </a:moveTo>
                  <a:lnTo>
                    <a:pt x="574" y="8"/>
                  </a:lnTo>
                  <a:lnTo>
                    <a:pt x="574" y="0"/>
                  </a:lnTo>
                  <a:lnTo>
                    <a:pt x="0" y="57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2"/>
            <p:cNvSpPr>
              <a:spLocks/>
            </p:cNvSpPr>
            <p:nvPr/>
          </p:nvSpPr>
          <p:spPr bwMode="auto">
            <a:xfrm>
              <a:off x="8350860" y="281780"/>
              <a:ext cx="896412" cy="649005"/>
            </a:xfrm>
            <a:custGeom>
              <a:avLst/>
              <a:gdLst>
                <a:gd name="T0" fmla="*/ 81 w 479"/>
                <a:gd name="T1" fmla="*/ 24 h 347"/>
                <a:gd name="T2" fmla="*/ 314 w 479"/>
                <a:gd name="T3" fmla="*/ 318 h 347"/>
                <a:gd name="T4" fmla="*/ 359 w 479"/>
                <a:gd name="T5" fmla="*/ 343 h 347"/>
                <a:gd name="T6" fmla="*/ 400 w 479"/>
                <a:gd name="T7" fmla="*/ 346 h 347"/>
                <a:gd name="T8" fmla="*/ 460 w 479"/>
                <a:gd name="T9" fmla="*/ 318 h 347"/>
                <a:gd name="T10" fmla="*/ 398 w 479"/>
                <a:gd name="T11" fmla="*/ 325 h 347"/>
                <a:gd name="T12" fmla="*/ 376 w 479"/>
                <a:gd name="T13" fmla="*/ 297 h 347"/>
                <a:gd name="T14" fmla="*/ 332 w 479"/>
                <a:gd name="T15" fmla="*/ 280 h 347"/>
                <a:gd name="T16" fmla="*/ 220 w 479"/>
                <a:gd name="T17" fmla="*/ 171 h 347"/>
                <a:gd name="T18" fmla="*/ 81 w 479"/>
                <a:gd name="T19" fmla="*/ 2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347">
                  <a:moveTo>
                    <a:pt x="81" y="24"/>
                  </a:moveTo>
                  <a:cubicBezTo>
                    <a:pt x="0" y="89"/>
                    <a:pt x="247" y="265"/>
                    <a:pt x="314" y="318"/>
                  </a:cubicBezTo>
                  <a:cubicBezTo>
                    <a:pt x="327" y="329"/>
                    <a:pt x="341" y="341"/>
                    <a:pt x="359" y="343"/>
                  </a:cubicBezTo>
                  <a:cubicBezTo>
                    <a:pt x="368" y="344"/>
                    <a:pt x="393" y="347"/>
                    <a:pt x="400" y="346"/>
                  </a:cubicBezTo>
                  <a:cubicBezTo>
                    <a:pt x="479" y="329"/>
                    <a:pt x="469" y="317"/>
                    <a:pt x="460" y="318"/>
                  </a:cubicBezTo>
                  <a:cubicBezTo>
                    <a:pt x="444" y="320"/>
                    <a:pt x="420" y="322"/>
                    <a:pt x="398" y="325"/>
                  </a:cubicBezTo>
                  <a:cubicBezTo>
                    <a:pt x="384" y="326"/>
                    <a:pt x="385" y="299"/>
                    <a:pt x="376" y="297"/>
                  </a:cubicBezTo>
                  <a:cubicBezTo>
                    <a:pt x="357" y="293"/>
                    <a:pt x="341" y="286"/>
                    <a:pt x="332" y="280"/>
                  </a:cubicBezTo>
                  <a:cubicBezTo>
                    <a:pt x="285" y="247"/>
                    <a:pt x="239" y="189"/>
                    <a:pt x="220" y="171"/>
                  </a:cubicBezTo>
                  <a:cubicBezTo>
                    <a:pt x="141" y="93"/>
                    <a:pt x="110" y="0"/>
                    <a:pt x="81" y="2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13"/>
            <p:cNvSpPr>
              <a:spLocks/>
            </p:cNvSpPr>
            <p:nvPr/>
          </p:nvSpPr>
          <p:spPr bwMode="auto">
            <a:xfrm>
              <a:off x="8395715" y="344858"/>
              <a:ext cx="827026" cy="585927"/>
            </a:xfrm>
            <a:custGeom>
              <a:avLst/>
              <a:gdLst>
                <a:gd name="T0" fmla="*/ 47 w 442"/>
                <a:gd name="T1" fmla="*/ 0 h 313"/>
                <a:gd name="T2" fmla="*/ 290 w 442"/>
                <a:gd name="T3" fmla="*/ 284 h 313"/>
                <a:gd name="T4" fmla="*/ 335 w 442"/>
                <a:gd name="T5" fmla="*/ 309 h 313"/>
                <a:gd name="T6" fmla="*/ 376 w 442"/>
                <a:gd name="T7" fmla="*/ 312 h 313"/>
                <a:gd name="T8" fmla="*/ 433 w 442"/>
                <a:gd name="T9" fmla="*/ 295 h 313"/>
                <a:gd name="T10" fmla="*/ 442 w 442"/>
                <a:gd name="T11" fmla="*/ 287 h 313"/>
                <a:gd name="T12" fmla="*/ 442 w 442"/>
                <a:gd name="T13" fmla="*/ 287 h 313"/>
                <a:gd name="T14" fmla="*/ 366 w 442"/>
                <a:gd name="T15" fmla="*/ 305 h 313"/>
                <a:gd name="T16" fmla="*/ 292 w 442"/>
                <a:gd name="T17" fmla="*/ 274 h 313"/>
                <a:gd name="T18" fmla="*/ 109 w 442"/>
                <a:gd name="T19" fmla="*/ 97 h 313"/>
                <a:gd name="T20" fmla="*/ 48 w 442"/>
                <a:gd name="T21" fmla="*/ 0 h 313"/>
                <a:gd name="T22" fmla="*/ 47 w 442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2" h="313">
                  <a:moveTo>
                    <a:pt x="47" y="0"/>
                  </a:moveTo>
                  <a:cubicBezTo>
                    <a:pt x="0" y="72"/>
                    <a:pt x="226" y="233"/>
                    <a:pt x="290" y="284"/>
                  </a:cubicBezTo>
                  <a:cubicBezTo>
                    <a:pt x="303" y="295"/>
                    <a:pt x="317" y="307"/>
                    <a:pt x="335" y="309"/>
                  </a:cubicBezTo>
                  <a:cubicBezTo>
                    <a:pt x="344" y="310"/>
                    <a:pt x="369" y="313"/>
                    <a:pt x="376" y="312"/>
                  </a:cubicBezTo>
                  <a:cubicBezTo>
                    <a:pt x="406" y="306"/>
                    <a:pt x="423" y="300"/>
                    <a:pt x="433" y="295"/>
                  </a:cubicBezTo>
                  <a:cubicBezTo>
                    <a:pt x="439" y="290"/>
                    <a:pt x="442" y="287"/>
                    <a:pt x="442" y="287"/>
                  </a:cubicBezTo>
                  <a:cubicBezTo>
                    <a:pt x="442" y="287"/>
                    <a:pt x="442" y="287"/>
                    <a:pt x="442" y="287"/>
                  </a:cubicBezTo>
                  <a:cubicBezTo>
                    <a:pt x="442" y="287"/>
                    <a:pt x="394" y="305"/>
                    <a:pt x="366" y="305"/>
                  </a:cubicBezTo>
                  <a:cubicBezTo>
                    <a:pt x="338" y="305"/>
                    <a:pt x="307" y="286"/>
                    <a:pt x="292" y="274"/>
                  </a:cubicBezTo>
                  <a:cubicBezTo>
                    <a:pt x="278" y="261"/>
                    <a:pt x="151" y="144"/>
                    <a:pt x="109" y="97"/>
                  </a:cubicBezTo>
                  <a:cubicBezTo>
                    <a:pt x="67" y="51"/>
                    <a:pt x="48" y="0"/>
                    <a:pt x="48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14"/>
            <p:cNvSpPr>
              <a:spLocks/>
            </p:cNvSpPr>
            <p:nvPr/>
          </p:nvSpPr>
          <p:spPr bwMode="auto">
            <a:xfrm>
              <a:off x="8244327" y="111469"/>
              <a:ext cx="254415" cy="302776"/>
            </a:xfrm>
            <a:custGeom>
              <a:avLst/>
              <a:gdLst>
                <a:gd name="T0" fmla="*/ 128 w 136"/>
                <a:gd name="T1" fmla="*/ 0 h 162"/>
                <a:gd name="T2" fmla="*/ 69 w 136"/>
                <a:gd name="T3" fmla="*/ 39 h 162"/>
                <a:gd name="T4" fmla="*/ 19 w 136"/>
                <a:gd name="T5" fmla="*/ 127 h 162"/>
                <a:gd name="T6" fmla="*/ 0 w 136"/>
                <a:gd name="T7" fmla="*/ 162 h 162"/>
                <a:gd name="T8" fmla="*/ 90 w 136"/>
                <a:gd name="T9" fmla="*/ 121 h 162"/>
                <a:gd name="T10" fmla="*/ 133 w 136"/>
                <a:gd name="T11" fmla="*/ 43 h 162"/>
                <a:gd name="T12" fmla="*/ 128 w 13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2">
                  <a:moveTo>
                    <a:pt x="128" y="0"/>
                  </a:moveTo>
                  <a:cubicBezTo>
                    <a:pt x="128" y="0"/>
                    <a:pt x="104" y="7"/>
                    <a:pt x="69" y="39"/>
                  </a:cubicBezTo>
                  <a:cubicBezTo>
                    <a:pt x="34" y="71"/>
                    <a:pt x="31" y="101"/>
                    <a:pt x="19" y="127"/>
                  </a:cubicBezTo>
                  <a:cubicBezTo>
                    <a:pt x="7" y="153"/>
                    <a:pt x="0" y="162"/>
                    <a:pt x="0" y="162"/>
                  </a:cubicBezTo>
                  <a:cubicBezTo>
                    <a:pt x="0" y="162"/>
                    <a:pt x="56" y="149"/>
                    <a:pt x="90" y="121"/>
                  </a:cubicBezTo>
                  <a:cubicBezTo>
                    <a:pt x="123" y="93"/>
                    <a:pt x="130" y="69"/>
                    <a:pt x="133" y="43"/>
                  </a:cubicBezTo>
                  <a:cubicBezTo>
                    <a:pt x="136" y="1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5"/>
            <p:cNvSpPr>
              <a:spLocks/>
            </p:cNvSpPr>
            <p:nvPr/>
          </p:nvSpPr>
          <p:spPr bwMode="auto">
            <a:xfrm>
              <a:off x="8244327" y="154222"/>
              <a:ext cx="250911" cy="260023"/>
            </a:xfrm>
            <a:custGeom>
              <a:avLst/>
              <a:gdLst>
                <a:gd name="T0" fmla="*/ 0 w 134"/>
                <a:gd name="T1" fmla="*/ 139 h 139"/>
                <a:gd name="T2" fmla="*/ 90 w 134"/>
                <a:gd name="T3" fmla="*/ 98 h 139"/>
                <a:gd name="T4" fmla="*/ 133 w 134"/>
                <a:gd name="T5" fmla="*/ 20 h 139"/>
                <a:gd name="T6" fmla="*/ 133 w 134"/>
                <a:gd name="T7" fmla="*/ 3 h 139"/>
                <a:gd name="T8" fmla="*/ 105 w 134"/>
                <a:gd name="T9" fmla="*/ 0 h 139"/>
                <a:gd name="T10" fmla="*/ 72 w 134"/>
                <a:gd name="T11" fmla="*/ 33 h 139"/>
                <a:gd name="T12" fmla="*/ 36 w 134"/>
                <a:gd name="T13" fmla="*/ 102 h 139"/>
                <a:gd name="T14" fmla="*/ 78 w 134"/>
                <a:gd name="T15" fmla="*/ 42 h 139"/>
                <a:gd name="T16" fmla="*/ 101 w 134"/>
                <a:gd name="T17" fmla="*/ 23 h 139"/>
                <a:gd name="T18" fmla="*/ 86 w 134"/>
                <a:gd name="T19" fmla="*/ 55 h 139"/>
                <a:gd name="T20" fmla="*/ 55 w 134"/>
                <a:gd name="T21" fmla="*/ 102 h 139"/>
                <a:gd name="T22" fmla="*/ 104 w 134"/>
                <a:gd name="T23" fmla="*/ 57 h 139"/>
                <a:gd name="T24" fmla="*/ 116 w 134"/>
                <a:gd name="T25" fmla="*/ 44 h 139"/>
                <a:gd name="T26" fmla="*/ 0 w 134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9">
                  <a:moveTo>
                    <a:pt x="0" y="139"/>
                  </a:moveTo>
                  <a:cubicBezTo>
                    <a:pt x="0" y="139"/>
                    <a:pt x="56" y="126"/>
                    <a:pt x="90" y="98"/>
                  </a:cubicBezTo>
                  <a:cubicBezTo>
                    <a:pt x="123" y="70"/>
                    <a:pt x="130" y="46"/>
                    <a:pt x="133" y="20"/>
                  </a:cubicBezTo>
                  <a:cubicBezTo>
                    <a:pt x="134" y="13"/>
                    <a:pt x="134" y="8"/>
                    <a:pt x="133" y="3"/>
                  </a:cubicBezTo>
                  <a:cubicBezTo>
                    <a:pt x="124" y="2"/>
                    <a:pt x="105" y="0"/>
                    <a:pt x="105" y="0"/>
                  </a:cubicBezTo>
                  <a:cubicBezTo>
                    <a:pt x="105" y="0"/>
                    <a:pt x="90" y="8"/>
                    <a:pt x="72" y="33"/>
                  </a:cubicBezTo>
                  <a:cubicBezTo>
                    <a:pt x="53" y="58"/>
                    <a:pt x="36" y="103"/>
                    <a:pt x="36" y="102"/>
                  </a:cubicBezTo>
                  <a:cubicBezTo>
                    <a:pt x="36" y="100"/>
                    <a:pt x="65" y="58"/>
                    <a:pt x="78" y="42"/>
                  </a:cubicBezTo>
                  <a:cubicBezTo>
                    <a:pt x="91" y="26"/>
                    <a:pt x="101" y="23"/>
                    <a:pt x="101" y="23"/>
                  </a:cubicBezTo>
                  <a:cubicBezTo>
                    <a:pt x="101" y="23"/>
                    <a:pt x="99" y="32"/>
                    <a:pt x="86" y="55"/>
                  </a:cubicBezTo>
                  <a:cubicBezTo>
                    <a:pt x="74" y="79"/>
                    <a:pt x="52" y="104"/>
                    <a:pt x="55" y="102"/>
                  </a:cubicBezTo>
                  <a:cubicBezTo>
                    <a:pt x="58" y="99"/>
                    <a:pt x="94" y="67"/>
                    <a:pt x="104" y="57"/>
                  </a:cubicBezTo>
                  <a:cubicBezTo>
                    <a:pt x="113" y="47"/>
                    <a:pt x="116" y="44"/>
                    <a:pt x="116" y="44"/>
                  </a:cubicBezTo>
                  <a:cubicBezTo>
                    <a:pt x="73" y="107"/>
                    <a:pt x="69" y="106"/>
                    <a:pt x="0" y="13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6"/>
            <p:cNvSpPr>
              <a:spLocks/>
            </p:cNvSpPr>
            <p:nvPr/>
          </p:nvSpPr>
          <p:spPr bwMode="auto">
            <a:xfrm>
              <a:off x="8280072" y="-161870"/>
              <a:ext cx="310485" cy="393188"/>
            </a:xfrm>
            <a:custGeom>
              <a:avLst/>
              <a:gdLst>
                <a:gd name="T0" fmla="*/ 7 w 166"/>
                <a:gd name="T1" fmla="*/ 0 h 210"/>
                <a:gd name="T2" fmla="*/ 103 w 166"/>
                <a:gd name="T3" fmla="*/ 200 h 210"/>
                <a:gd name="T4" fmla="*/ 166 w 166"/>
                <a:gd name="T5" fmla="*/ 206 h 210"/>
                <a:gd name="T6" fmla="*/ 7 w 16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210">
                  <a:moveTo>
                    <a:pt x="7" y="0"/>
                  </a:moveTo>
                  <a:cubicBezTo>
                    <a:pt x="0" y="27"/>
                    <a:pt x="26" y="163"/>
                    <a:pt x="103" y="200"/>
                  </a:cubicBezTo>
                  <a:cubicBezTo>
                    <a:pt x="122" y="210"/>
                    <a:pt x="166" y="206"/>
                    <a:pt x="166" y="20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7"/>
            <p:cNvSpPr>
              <a:spLocks/>
            </p:cNvSpPr>
            <p:nvPr/>
          </p:nvSpPr>
          <p:spPr bwMode="auto">
            <a:xfrm>
              <a:off x="8246430" y="-445022"/>
              <a:ext cx="822821" cy="694562"/>
            </a:xfrm>
            <a:custGeom>
              <a:avLst/>
              <a:gdLst>
                <a:gd name="T0" fmla="*/ 199 w 440"/>
                <a:gd name="T1" fmla="*/ 10 h 371"/>
                <a:gd name="T2" fmla="*/ 401 w 440"/>
                <a:gd name="T3" fmla="*/ 160 h 371"/>
                <a:gd name="T4" fmla="*/ 414 w 440"/>
                <a:gd name="T5" fmla="*/ 201 h 371"/>
                <a:gd name="T6" fmla="*/ 264 w 440"/>
                <a:gd name="T7" fmla="*/ 362 h 371"/>
                <a:gd name="T8" fmla="*/ 87 w 440"/>
                <a:gd name="T9" fmla="*/ 307 h 371"/>
                <a:gd name="T10" fmla="*/ 199 w 440"/>
                <a:gd name="T1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371">
                  <a:moveTo>
                    <a:pt x="199" y="10"/>
                  </a:moveTo>
                  <a:cubicBezTo>
                    <a:pt x="291" y="0"/>
                    <a:pt x="399" y="62"/>
                    <a:pt x="401" y="160"/>
                  </a:cubicBezTo>
                  <a:cubicBezTo>
                    <a:pt x="402" y="170"/>
                    <a:pt x="411" y="191"/>
                    <a:pt x="414" y="201"/>
                  </a:cubicBezTo>
                  <a:cubicBezTo>
                    <a:pt x="440" y="289"/>
                    <a:pt x="348" y="353"/>
                    <a:pt x="264" y="362"/>
                  </a:cubicBezTo>
                  <a:cubicBezTo>
                    <a:pt x="179" y="371"/>
                    <a:pt x="128" y="354"/>
                    <a:pt x="87" y="307"/>
                  </a:cubicBezTo>
                  <a:cubicBezTo>
                    <a:pt x="0" y="247"/>
                    <a:pt x="34" y="28"/>
                    <a:pt x="199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18"/>
            <p:cNvSpPr>
              <a:spLocks/>
            </p:cNvSpPr>
            <p:nvPr/>
          </p:nvSpPr>
          <p:spPr bwMode="auto">
            <a:xfrm>
              <a:off x="8394314" y="17552"/>
              <a:ext cx="632184" cy="348332"/>
            </a:xfrm>
            <a:custGeom>
              <a:avLst/>
              <a:gdLst>
                <a:gd name="T0" fmla="*/ 338 w 338"/>
                <a:gd name="T1" fmla="*/ 0 h 186"/>
                <a:gd name="T2" fmla="*/ 0 w 338"/>
                <a:gd name="T3" fmla="*/ 54 h 186"/>
                <a:gd name="T4" fmla="*/ 13 w 338"/>
                <a:gd name="T5" fmla="*/ 38 h 186"/>
                <a:gd name="T6" fmla="*/ 338 w 338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86">
                  <a:moveTo>
                    <a:pt x="338" y="0"/>
                  </a:moveTo>
                  <a:cubicBezTo>
                    <a:pt x="314" y="128"/>
                    <a:pt x="94" y="174"/>
                    <a:pt x="0" y="54"/>
                  </a:cubicBezTo>
                  <a:cubicBezTo>
                    <a:pt x="6" y="45"/>
                    <a:pt x="14" y="37"/>
                    <a:pt x="13" y="38"/>
                  </a:cubicBezTo>
                  <a:cubicBezTo>
                    <a:pt x="2" y="93"/>
                    <a:pt x="259" y="186"/>
                    <a:pt x="338" y="0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19"/>
            <p:cNvSpPr>
              <a:spLocks/>
            </p:cNvSpPr>
            <p:nvPr/>
          </p:nvSpPr>
          <p:spPr bwMode="auto">
            <a:xfrm>
              <a:off x="8796613" y="-457637"/>
              <a:ext cx="192038" cy="231988"/>
            </a:xfrm>
            <a:custGeom>
              <a:avLst/>
              <a:gdLst>
                <a:gd name="T0" fmla="*/ 2 w 103"/>
                <a:gd name="T1" fmla="*/ 26 h 124"/>
                <a:gd name="T2" fmla="*/ 103 w 103"/>
                <a:gd name="T3" fmla="*/ 124 h 124"/>
                <a:gd name="T4" fmla="*/ 86 w 103"/>
                <a:gd name="T5" fmla="*/ 113 h 124"/>
                <a:gd name="T6" fmla="*/ 69 w 103"/>
                <a:gd name="T7" fmla="*/ 65 h 124"/>
                <a:gd name="T8" fmla="*/ 73 w 103"/>
                <a:gd name="T9" fmla="*/ 99 h 124"/>
                <a:gd name="T10" fmla="*/ 2 w 103"/>
                <a:gd name="T11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4">
                  <a:moveTo>
                    <a:pt x="2" y="26"/>
                  </a:moveTo>
                  <a:cubicBezTo>
                    <a:pt x="0" y="0"/>
                    <a:pt x="90" y="11"/>
                    <a:pt x="103" y="12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3" y="99"/>
                    <a:pt x="73" y="99"/>
                    <a:pt x="73" y="99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20"/>
            <p:cNvSpPr>
              <a:spLocks noEditPoints="1"/>
            </p:cNvSpPr>
            <p:nvPr/>
          </p:nvSpPr>
          <p:spPr bwMode="auto">
            <a:xfrm>
              <a:off x="8901042" y="-375636"/>
              <a:ext cx="87608" cy="149986"/>
            </a:xfrm>
            <a:custGeom>
              <a:avLst/>
              <a:gdLst>
                <a:gd name="T0" fmla="*/ 46 w 47"/>
                <a:gd name="T1" fmla="*/ 72 h 80"/>
                <a:gd name="T2" fmla="*/ 47 w 47"/>
                <a:gd name="T3" fmla="*/ 80 h 80"/>
                <a:gd name="T4" fmla="*/ 30 w 47"/>
                <a:gd name="T5" fmla="*/ 69 h 80"/>
                <a:gd name="T6" fmla="*/ 16 w 47"/>
                <a:gd name="T7" fmla="*/ 30 h 80"/>
                <a:gd name="T8" fmla="*/ 34 w 47"/>
                <a:gd name="T9" fmla="*/ 65 h 80"/>
                <a:gd name="T10" fmla="*/ 46 w 47"/>
                <a:gd name="T11" fmla="*/ 72 h 80"/>
                <a:gd name="T12" fmla="*/ 13 w 47"/>
                <a:gd name="T13" fmla="*/ 24 h 80"/>
                <a:gd name="T14" fmla="*/ 0 w 47"/>
                <a:gd name="T15" fmla="*/ 0 h 80"/>
                <a:gd name="T16" fmla="*/ 8 w 47"/>
                <a:gd name="T17" fmla="*/ 46 h 80"/>
                <a:gd name="T18" fmla="*/ 17 w 47"/>
                <a:gd name="T19" fmla="*/ 55 h 80"/>
                <a:gd name="T20" fmla="*/ 13 w 47"/>
                <a:gd name="T21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0">
                  <a:moveTo>
                    <a:pt x="46" y="72"/>
                  </a:moveTo>
                  <a:cubicBezTo>
                    <a:pt x="47" y="75"/>
                    <a:pt x="47" y="77"/>
                    <a:pt x="47" y="8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34" y="65"/>
                    <a:pt x="34" y="65"/>
                    <a:pt x="34" y="65"/>
                  </a:cubicBezTo>
                  <a:lnTo>
                    <a:pt x="46" y="72"/>
                  </a:lnTo>
                  <a:close/>
                  <a:moveTo>
                    <a:pt x="13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1"/>
            <p:cNvSpPr>
              <a:spLocks/>
            </p:cNvSpPr>
            <p:nvPr/>
          </p:nvSpPr>
          <p:spPr bwMode="auto">
            <a:xfrm>
              <a:off x="8287781" y="-521417"/>
              <a:ext cx="616765" cy="608355"/>
            </a:xfrm>
            <a:custGeom>
              <a:avLst/>
              <a:gdLst>
                <a:gd name="T0" fmla="*/ 59 w 330"/>
                <a:gd name="T1" fmla="*/ 177 h 325"/>
                <a:gd name="T2" fmla="*/ 67 w 330"/>
                <a:gd name="T3" fmla="*/ 140 h 325"/>
                <a:gd name="T4" fmla="*/ 144 w 330"/>
                <a:gd name="T5" fmla="*/ 66 h 325"/>
                <a:gd name="T6" fmla="*/ 330 w 330"/>
                <a:gd name="T7" fmla="*/ 81 h 325"/>
                <a:gd name="T8" fmla="*/ 261 w 330"/>
                <a:gd name="T9" fmla="*/ 25 h 325"/>
                <a:gd name="T10" fmla="*/ 70 w 330"/>
                <a:gd name="T11" fmla="*/ 64 h 325"/>
                <a:gd name="T12" fmla="*/ 3 w 330"/>
                <a:gd name="T13" fmla="*/ 187 h 325"/>
                <a:gd name="T14" fmla="*/ 25 w 330"/>
                <a:gd name="T15" fmla="*/ 283 h 325"/>
                <a:gd name="T16" fmla="*/ 41 w 330"/>
                <a:gd name="T17" fmla="*/ 269 h 325"/>
                <a:gd name="T18" fmla="*/ 82 w 330"/>
                <a:gd name="T19" fmla="*/ 325 h 325"/>
                <a:gd name="T20" fmla="*/ 105 w 330"/>
                <a:gd name="T21" fmla="*/ 304 h 325"/>
                <a:gd name="T22" fmla="*/ 59 w 330"/>
                <a:gd name="T23" fmla="*/ 17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25">
                  <a:moveTo>
                    <a:pt x="59" y="177"/>
                  </a:moveTo>
                  <a:cubicBezTo>
                    <a:pt x="61" y="162"/>
                    <a:pt x="57" y="162"/>
                    <a:pt x="67" y="140"/>
                  </a:cubicBezTo>
                  <a:cubicBezTo>
                    <a:pt x="77" y="119"/>
                    <a:pt x="87" y="88"/>
                    <a:pt x="144" y="66"/>
                  </a:cubicBezTo>
                  <a:cubicBezTo>
                    <a:pt x="200" y="44"/>
                    <a:pt x="330" y="81"/>
                    <a:pt x="330" y="81"/>
                  </a:cubicBezTo>
                  <a:cubicBezTo>
                    <a:pt x="330" y="81"/>
                    <a:pt x="320" y="50"/>
                    <a:pt x="261" y="25"/>
                  </a:cubicBezTo>
                  <a:cubicBezTo>
                    <a:pt x="203" y="0"/>
                    <a:pt x="111" y="28"/>
                    <a:pt x="70" y="64"/>
                  </a:cubicBezTo>
                  <a:cubicBezTo>
                    <a:pt x="29" y="100"/>
                    <a:pt x="7" y="151"/>
                    <a:pt x="3" y="187"/>
                  </a:cubicBezTo>
                  <a:cubicBezTo>
                    <a:pt x="0" y="224"/>
                    <a:pt x="25" y="283"/>
                    <a:pt x="25" y="283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82" y="325"/>
                    <a:pt x="82" y="325"/>
                    <a:pt x="82" y="325"/>
                  </a:cubicBezTo>
                  <a:cubicBezTo>
                    <a:pt x="105" y="304"/>
                    <a:pt x="105" y="304"/>
                    <a:pt x="105" y="304"/>
                  </a:cubicBezTo>
                  <a:cubicBezTo>
                    <a:pt x="105" y="304"/>
                    <a:pt x="65" y="204"/>
                    <a:pt x="59" y="177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2"/>
            <p:cNvSpPr>
              <a:spLocks/>
            </p:cNvSpPr>
            <p:nvPr/>
          </p:nvSpPr>
          <p:spPr bwMode="auto">
            <a:xfrm>
              <a:off x="8375390" y="-245975"/>
              <a:ext cx="108635" cy="332913"/>
            </a:xfrm>
            <a:custGeom>
              <a:avLst/>
              <a:gdLst>
                <a:gd name="T0" fmla="*/ 35 w 58"/>
                <a:gd name="T1" fmla="*/ 178 h 178"/>
                <a:gd name="T2" fmla="*/ 58 w 58"/>
                <a:gd name="T3" fmla="*/ 157 h 178"/>
                <a:gd name="T4" fmla="*/ 12 w 58"/>
                <a:gd name="T5" fmla="*/ 30 h 178"/>
                <a:gd name="T6" fmla="*/ 0 w 58"/>
                <a:gd name="T7" fmla="*/ 0 h 178"/>
                <a:gd name="T8" fmla="*/ 16 w 58"/>
                <a:gd name="T9" fmla="*/ 70 h 178"/>
                <a:gd name="T10" fmla="*/ 49 w 58"/>
                <a:gd name="T11" fmla="*/ 154 h 178"/>
                <a:gd name="T12" fmla="*/ 35 w 58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78">
                  <a:moveTo>
                    <a:pt x="35" y="178"/>
                  </a:moveTo>
                  <a:cubicBezTo>
                    <a:pt x="58" y="157"/>
                    <a:pt x="58" y="157"/>
                    <a:pt x="58" y="157"/>
                  </a:cubicBezTo>
                  <a:cubicBezTo>
                    <a:pt x="58" y="157"/>
                    <a:pt x="18" y="57"/>
                    <a:pt x="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1"/>
                    <a:pt x="16" y="70"/>
                  </a:cubicBezTo>
                  <a:cubicBezTo>
                    <a:pt x="20" y="79"/>
                    <a:pt x="49" y="154"/>
                    <a:pt x="49" y="154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23"/>
            <p:cNvSpPr>
              <a:spLocks/>
            </p:cNvSpPr>
            <p:nvPr/>
          </p:nvSpPr>
          <p:spPr bwMode="auto">
            <a:xfrm>
              <a:off x="8358569" y="-450629"/>
              <a:ext cx="587329" cy="318195"/>
            </a:xfrm>
            <a:custGeom>
              <a:avLst/>
              <a:gdLst>
                <a:gd name="T0" fmla="*/ 0 w 314"/>
                <a:gd name="T1" fmla="*/ 109 h 170"/>
                <a:gd name="T2" fmla="*/ 42 w 314"/>
                <a:gd name="T3" fmla="*/ 170 h 170"/>
                <a:gd name="T4" fmla="*/ 95 w 314"/>
                <a:gd name="T5" fmla="*/ 144 h 170"/>
                <a:gd name="T6" fmla="*/ 76 w 314"/>
                <a:gd name="T7" fmla="*/ 71 h 170"/>
                <a:gd name="T8" fmla="*/ 109 w 314"/>
                <a:gd name="T9" fmla="*/ 138 h 170"/>
                <a:gd name="T10" fmla="*/ 145 w 314"/>
                <a:gd name="T11" fmla="*/ 123 h 170"/>
                <a:gd name="T12" fmla="*/ 235 w 314"/>
                <a:gd name="T13" fmla="*/ 101 h 170"/>
                <a:gd name="T14" fmla="*/ 221 w 314"/>
                <a:gd name="T15" fmla="*/ 47 h 170"/>
                <a:gd name="T16" fmla="*/ 255 w 314"/>
                <a:gd name="T17" fmla="*/ 99 h 170"/>
                <a:gd name="T18" fmla="*/ 314 w 314"/>
                <a:gd name="T19" fmla="*/ 101 h 170"/>
                <a:gd name="T20" fmla="*/ 292 w 314"/>
                <a:gd name="T21" fmla="*/ 43 h 170"/>
                <a:gd name="T22" fmla="*/ 150 w 314"/>
                <a:gd name="T23" fmla="*/ 12 h 170"/>
                <a:gd name="T24" fmla="*/ 0 w 314"/>
                <a:gd name="T25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70">
                  <a:moveTo>
                    <a:pt x="0" y="109"/>
                  </a:moveTo>
                  <a:cubicBezTo>
                    <a:pt x="42" y="170"/>
                    <a:pt x="42" y="170"/>
                    <a:pt x="42" y="170"/>
                  </a:cubicBezTo>
                  <a:cubicBezTo>
                    <a:pt x="42" y="170"/>
                    <a:pt x="52" y="163"/>
                    <a:pt x="95" y="144"/>
                  </a:cubicBezTo>
                  <a:cubicBezTo>
                    <a:pt x="87" y="112"/>
                    <a:pt x="76" y="71"/>
                    <a:pt x="76" y="71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9" y="133"/>
                    <a:pt x="131" y="128"/>
                    <a:pt x="145" y="123"/>
                  </a:cubicBezTo>
                  <a:cubicBezTo>
                    <a:pt x="177" y="110"/>
                    <a:pt x="208" y="104"/>
                    <a:pt x="235" y="101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90" y="98"/>
                    <a:pt x="314" y="101"/>
                    <a:pt x="314" y="101"/>
                  </a:cubicBezTo>
                  <a:cubicBezTo>
                    <a:pt x="309" y="79"/>
                    <a:pt x="304" y="58"/>
                    <a:pt x="292" y="43"/>
                  </a:cubicBezTo>
                  <a:cubicBezTo>
                    <a:pt x="264" y="11"/>
                    <a:pt x="213" y="0"/>
                    <a:pt x="150" y="12"/>
                  </a:cubicBezTo>
                  <a:cubicBezTo>
                    <a:pt x="56" y="31"/>
                    <a:pt x="0" y="109"/>
                    <a:pt x="0" y="109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24"/>
            <p:cNvSpPr>
              <a:spLocks/>
            </p:cNvSpPr>
            <p:nvPr/>
          </p:nvSpPr>
          <p:spPr bwMode="auto">
            <a:xfrm>
              <a:off x="8437067" y="-407175"/>
              <a:ext cx="506729" cy="274741"/>
            </a:xfrm>
            <a:custGeom>
              <a:avLst/>
              <a:gdLst>
                <a:gd name="T0" fmla="*/ 0 w 271"/>
                <a:gd name="T1" fmla="*/ 147 h 147"/>
                <a:gd name="T2" fmla="*/ 53 w 271"/>
                <a:gd name="T3" fmla="*/ 121 h 147"/>
                <a:gd name="T4" fmla="*/ 34 w 271"/>
                <a:gd name="T5" fmla="*/ 48 h 147"/>
                <a:gd name="T6" fmla="*/ 67 w 271"/>
                <a:gd name="T7" fmla="*/ 115 h 147"/>
                <a:gd name="T8" fmla="*/ 103 w 271"/>
                <a:gd name="T9" fmla="*/ 100 h 147"/>
                <a:gd name="T10" fmla="*/ 193 w 271"/>
                <a:gd name="T11" fmla="*/ 78 h 147"/>
                <a:gd name="T12" fmla="*/ 179 w 271"/>
                <a:gd name="T13" fmla="*/ 24 h 147"/>
                <a:gd name="T14" fmla="*/ 213 w 271"/>
                <a:gd name="T15" fmla="*/ 76 h 147"/>
                <a:gd name="T16" fmla="*/ 271 w 271"/>
                <a:gd name="T17" fmla="*/ 78 h 147"/>
                <a:gd name="T18" fmla="*/ 222 w 271"/>
                <a:gd name="T19" fmla="*/ 71 h 147"/>
                <a:gd name="T20" fmla="*/ 170 w 271"/>
                <a:gd name="T21" fmla="*/ 3 h 147"/>
                <a:gd name="T22" fmla="*/ 184 w 271"/>
                <a:gd name="T23" fmla="*/ 70 h 147"/>
                <a:gd name="T24" fmla="*/ 145 w 271"/>
                <a:gd name="T25" fmla="*/ 74 h 147"/>
                <a:gd name="T26" fmla="*/ 74 w 271"/>
                <a:gd name="T27" fmla="*/ 102 h 147"/>
                <a:gd name="T28" fmla="*/ 30 w 271"/>
                <a:gd name="T29" fmla="*/ 35 h 147"/>
                <a:gd name="T30" fmla="*/ 39 w 271"/>
                <a:gd name="T31" fmla="*/ 115 h 147"/>
                <a:gd name="T32" fmla="*/ 0 w 271"/>
                <a:gd name="T3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147">
                  <a:moveTo>
                    <a:pt x="0" y="147"/>
                  </a:moveTo>
                  <a:cubicBezTo>
                    <a:pt x="0" y="147"/>
                    <a:pt x="10" y="140"/>
                    <a:pt x="53" y="121"/>
                  </a:cubicBezTo>
                  <a:cubicBezTo>
                    <a:pt x="45" y="89"/>
                    <a:pt x="34" y="48"/>
                    <a:pt x="34" y="48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77" y="110"/>
                    <a:pt x="89" y="105"/>
                    <a:pt x="103" y="100"/>
                  </a:cubicBezTo>
                  <a:cubicBezTo>
                    <a:pt x="135" y="87"/>
                    <a:pt x="166" y="81"/>
                    <a:pt x="193" y="78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45" y="75"/>
                    <a:pt x="268" y="78"/>
                    <a:pt x="271" y="78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169" y="6"/>
                    <a:pt x="170" y="3"/>
                  </a:cubicBezTo>
                  <a:cubicBezTo>
                    <a:pt x="170" y="0"/>
                    <a:pt x="184" y="70"/>
                    <a:pt x="184" y="70"/>
                  </a:cubicBezTo>
                  <a:cubicBezTo>
                    <a:pt x="184" y="70"/>
                    <a:pt x="167" y="70"/>
                    <a:pt x="145" y="74"/>
                  </a:cubicBezTo>
                  <a:cubicBezTo>
                    <a:pt x="124" y="78"/>
                    <a:pt x="74" y="102"/>
                    <a:pt x="74" y="10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115"/>
                    <a:pt x="39" y="115"/>
                    <a:pt x="39" y="115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5"/>
            <p:cNvSpPr>
              <a:spLocks/>
            </p:cNvSpPr>
            <p:nvPr/>
          </p:nvSpPr>
          <p:spPr bwMode="auto">
            <a:xfrm>
              <a:off x="8266755" y="-83373"/>
              <a:ext cx="170311" cy="239697"/>
            </a:xfrm>
            <a:custGeom>
              <a:avLst/>
              <a:gdLst>
                <a:gd name="T0" fmla="*/ 11 w 91"/>
                <a:gd name="T1" fmla="*/ 25 h 128"/>
                <a:gd name="T2" fmla="*/ 65 w 91"/>
                <a:gd name="T3" fmla="*/ 27 h 128"/>
                <a:gd name="T4" fmla="*/ 80 w 91"/>
                <a:gd name="T5" fmla="*/ 109 h 128"/>
                <a:gd name="T6" fmla="*/ 23 w 91"/>
                <a:gd name="T7" fmla="*/ 94 h 128"/>
                <a:gd name="T8" fmla="*/ 11 w 91"/>
                <a:gd name="T9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8">
                  <a:moveTo>
                    <a:pt x="11" y="25"/>
                  </a:moveTo>
                  <a:cubicBezTo>
                    <a:pt x="23" y="6"/>
                    <a:pt x="45" y="0"/>
                    <a:pt x="65" y="27"/>
                  </a:cubicBezTo>
                  <a:cubicBezTo>
                    <a:pt x="85" y="54"/>
                    <a:pt x="91" y="91"/>
                    <a:pt x="80" y="109"/>
                  </a:cubicBezTo>
                  <a:cubicBezTo>
                    <a:pt x="68" y="128"/>
                    <a:pt x="42" y="121"/>
                    <a:pt x="23" y="94"/>
                  </a:cubicBezTo>
                  <a:cubicBezTo>
                    <a:pt x="3" y="67"/>
                    <a:pt x="0" y="43"/>
                    <a:pt x="11" y="2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6"/>
            <p:cNvSpPr>
              <a:spLocks/>
            </p:cNvSpPr>
            <p:nvPr/>
          </p:nvSpPr>
          <p:spPr bwMode="auto">
            <a:xfrm>
              <a:off x="8659943" y="-12585"/>
              <a:ext cx="257920" cy="125456"/>
            </a:xfrm>
            <a:custGeom>
              <a:avLst/>
              <a:gdLst>
                <a:gd name="T0" fmla="*/ 0 w 138"/>
                <a:gd name="T1" fmla="*/ 32 h 67"/>
                <a:gd name="T2" fmla="*/ 49 w 138"/>
                <a:gd name="T3" fmla="*/ 47 h 67"/>
                <a:gd name="T4" fmla="*/ 91 w 138"/>
                <a:gd name="T5" fmla="*/ 39 h 67"/>
                <a:gd name="T6" fmla="*/ 123 w 138"/>
                <a:gd name="T7" fmla="*/ 20 h 67"/>
                <a:gd name="T8" fmla="*/ 132 w 138"/>
                <a:gd name="T9" fmla="*/ 0 h 67"/>
                <a:gd name="T10" fmla="*/ 0 w 138"/>
                <a:gd name="T11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7">
                  <a:moveTo>
                    <a:pt x="0" y="32"/>
                  </a:moveTo>
                  <a:cubicBezTo>
                    <a:pt x="11" y="43"/>
                    <a:pt x="30" y="47"/>
                    <a:pt x="49" y="47"/>
                  </a:cubicBezTo>
                  <a:cubicBezTo>
                    <a:pt x="63" y="46"/>
                    <a:pt x="78" y="44"/>
                    <a:pt x="91" y="39"/>
                  </a:cubicBezTo>
                  <a:cubicBezTo>
                    <a:pt x="104" y="34"/>
                    <a:pt x="116" y="28"/>
                    <a:pt x="123" y="20"/>
                  </a:cubicBezTo>
                  <a:cubicBezTo>
                    <a:pt x="129" y="14"/>
                    <a:pt x="132" y="7"/>
                    <a:pt x="132" y="0"/>
                  </a:cubicBezTo>
                  <a:cubicBezTo>
                    <a:pt x="138" y="53"/>
                    <a:pt x="15" y="67"/>
                    <a:pt x="0" y="32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7"/>
            <p:cNvSpPr>
              <a:spLocks/>
            </p:cNvSpPr>
            <p:nvPr/>
          </p:nvSpPr>
          <p:spPr bwMode="auto">
            <a:xfrm>
              <a:off x="8773484" y="-114912"/>
              <a:ext cx="58172" cy="126858"/>
            </a:xfrm>
            <a:custGeom>
              <a:avLst/>
              <a:gdLst>
                <a:gd name="T0" fmla="*/ 3 w 31"/>
                <a:gd name="T1" fmla="*/ 0 h 68"/>
                <a:gd name="T2" fmla="*/ 31 w 31"/>
                <a:gd name="T3" fmla="*/ 42 h 68"/>
                <a:gd name="T4" fmla="*/ 8 w 31"/>
                <a:gd name="T5" fmla="*/ 62 h 68"/>
                <a:gd name="T6" fmla="*/ 22 w 31"/>
                <a:gd name="T7" fmla="*/ 45 h 68"/>
                <a:gd name="T8" fmla="*/ 3 w 3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" y="0"/>
                  </a:moveTo>
                  <a:cubicBezTo>
                    <a:pt x="5" y="19"/>
                    <a:pt x="9" y="39"/>
                    <a:pt x="31" y="42"/>
                  </a:cubicBezTo>
                  <a:cubicBezTo>
                    <a:pt x="31" y="55"/>
                    <a:pt x="3" y="68"/>
                    <a:pt x="8" y="62"/>
                  </a:cubicBezTo>
                  <a:cubicBezTo>
                    <a:pt x="9" y="61"/>
                    <a:pt x="22" y="45"/>
                    <a:pt x="22" y="45"/>
                  </a:cubicBezTo>
                  <a:cubicBezTo>
                    <a:pt x="0" y="43"/>
                    <a:pt x="2" y="17"/>
                    <a:pt x="3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7"/>
            <p:cNvSpPr>
              <a:spLocks/>
            </p:cNvSpPr>
            <p:nvPr/>
          </p:nvSpPr>
          <p:spPr bwMode="auto">
            <a:xfrm>
              <a:off x="9469448" y="1049232"/>
              <a:ext cx="194842" cy="441548"/>
            </a:xfrm>
            <a:custGeom>
              <a:avLst/>
              <a:gdLst>
                <a:gd name="T0" fmla="*/ 90 w 104"/>
                <a:gd name="T1" fmla="*/ 8 h 236"/>
                <a:gd name="T2" fmla="*/ 27 w 104"/>
                <a:gd name="T3" fmla="*/ 103 h 236"/>
                <a:gd name="T4" fmla="*/ 14 w 104"/>
                <a:gd name="T5" fmla="*/ 227 h 236"/>
                <a:gd name="T6" fmla="*/ 77 w 104"/>
                <a:gd name="T7" fmla="*/ 133 h 236"/>
                <a:gd name="T8" fmla="*/ 90 w 104"/>
                <a:gd name="T9" fmla="*/ 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6">
                  <a:moveTo>
                    <a:pt x="90" y="8"/>
                  </a:moveTo>
                  <a:cubicBezTo>
                    <a:pt x="76" y="0"/>
                    <a:pt x="48" y="42"/>
                    <a:pt x="27" y="103"/>
                  </a:cubicBezTo>
                  <a:cubicBezTo>
                    <a:pt x="5" y="163"/>
                    <a:pt x="0" y="219"/>
                    <a:pt x="14" y="227"/>
                  </a:cubicBezTo>
                  <a:cubicBezTo>
                    <a:pt x="28" y="236"/>
                    <a:pt x="56" y="194"/>
                    <a:pt x="77" y="133"/>
                  </a:cubicBezTo>
                  <a:cubicBezTo>
                    <a:pt x="98" y="72"/>
                    <a:pt x="104" y="16"/>
                    <a:pt x="90" y="8"/>
                  </a:cubicBezTo>
                  <a:close/>
                </a:path>
              </a:pathLst>
            </a:custGeom>
            <a:solidFill>
              <a:srgbClr val="F7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8"/>
            <p:cNvSpPr>
              <a:spLocks/>
            </p:cNvSpPr>
            <p:nvPr/>
          </p:nvSpPr>
          <p:spPr bwMode="auto">
            <a:xfrm>
              <a:off x="8973933" y="822151"/>
              <a:ext cx="203953" cy="67985"/>
            </a:xfrm>
            <a:custGeom>
              <a:avLst/>
              <a:gdLst>
                <a:gd name="T0" fmla="*/ 31 w 109"/>
                <a:gd name="T1" fmla="*/ 6 h 36"/>
                <a:gd name="T2" fmla="*/ 94 w 109"/>
                <a:gd name="T3" fmla="*/ 9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6"/>
                  </a:moveTo>
                  <a:cubicBezTo>
                    <a:pt x="62" y="11"/>
                    <a:pt x="82" y="8"/>
                    <a:pt x="94" y="9"/>
                  </a:cubicBezTo>
                  <a:cubicBezTo>
                    <a:pt x="106" y="9"/>
                    <a:pt x="109" y="25"/>
                    <a:pt x="95" y="27"/>
                  </a:cubicBezTo>
                  <a:cubicBezTo>
                    <a:pt x="81" y="30"/>
                    <a:pt x="42" y="36"/>
                    <a:pt x="33" y="33"/>
                  </a:cubicBezTo>
                  <a:cubicBezTo>
                    <a:pt x="33" y="33"/>
                    <a:pt x="0" y="0"/>
                    <a:pt x="31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89"/>
            <p:cNvSpPr>
              <a:spLocks/>
            </p:cNvSpPr>
            <p:nvPr/>
          </p:nvSpPr>
          <p:spPr bwMode="auto">
            <a:xfrm>
              <a:off x="9424592" y="703003"/>
              <a:ext cx="16821" cy="11214"/>
            </a:xfrm>
            <a:custGeom>
              <a:avLst/>
              <a:gdLst>
                <a:gd name="T0" fmla="*/ 4 w 9"/>
                <a:gd name="T1" fmla="*/ 6 h 6"/>
                <a:gd name="T2" fmla="*/ 0 w 9"/>
                <a:gd name="T3" fmla="*/ 6 h 6"/>
                <a:gd name="T4" fmla="*/ 1 w 9"/>
                <a:gd name="T5" fmla="*/ 1 h 6"/>
                <a:gd name="T6" fmla="*/ 9 w 9"/>
                <a:gd name="T7" fmla="*/ 0 h 6"/>
                <a:gd name="T8" fmla="*/ 9 w 9"/>
                <a:gd name="T9" fmla="*/ 6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90"/>
            <p:cNvSpPr>
              <a:spLocks/>
            </p:cNvSpPr>
            <p:nvPr/>
          </p:nvSpPr>
          <p:spPr bwMode="auto">
            <a:xfrm>
              <a:off x="9435806" y="841074"/>
              <a:ext cx="18923" cy="11214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1 h 6"/>
                <a:gd name="T6" fmla="*/ 10 w 10"/>
                <a:gd name="T7" fmla="*/ 0 h 6"/>
                <a:gd name="T8" fmla="*/ 9 w 10"/>
                <a:gd name="T9" fmla="*/ 5 h 6"/>
                <a:gd name="T10" fmla="*/ 5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4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91"/>
            <p:cNvSpPr>
              <a:spLocks/>
            </p:cNvSpPr>
            <p:nvPr/>
          </p:nvSpPr>
          <p:spPr bwMode="auto">
            <a:xfrm>
              <a:off x="8926975" y="560726"/>
              <a:ext cx="485002" cy="72890"/>
            </a:xfrm>
            <a:custGeom>
              <a:avLst/>
              <a:gdLst>
                <a:gd name="T0" fmla="*/ 609 w 692"/>
                <a:gd name="T1" fmla="*/ 104 h 104"/>
                <a:gd name="T2" fmla="*/ 692 w 692"/>
                <a:gd name="T3" fmla="*/ 21 h 104"/>
                <a:gd name="T4" fmla="*/ 387 w 692"/>
                <a:gd name="T5" fmla="*/ 0 h 104"/>
                <a:gd name="T6" fmla="*/ 0 w 692"/>
                <a:gd name="T7" fmla="*/ 21 h 104"/>
                <a:gd name="T8" fmla="*/ 27 w 692"/>
                <a:gd name="T9" fmla="*/ 88 h 104"/>
                <a:gd name="T10" fmla="*/ 609 w 692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2" h="104">
                  <a:moveTo>
                    <a:pt x="609" y="104"/>
                  </a:moveTo>
                  <a:lnTo>
                    <a:pt x="692" y="21"/>
                  </a:lnTo>
                  <a:lnTo>
                    <a:pt x="387" y="0"/>
                  </a:lnTo>
                  <a:lnTo>
                    <a:pt x="0" y="21"/>
                  </a:lnTo>
                  <a:lnTo>
                    <a:pt x="27" y="88"/>
                  </a:lnTo>
                  <a:lnTo>
                    <a:pt x="609" y="104"/>
                  </a:lnTo>
                  <a:close/>
                </a:path>
              </a:pathLst>
            </a:custGeom>
            <a:solidFill>
              <a:srgbClr val="F38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92"/>
            <p:cNvSpPr>
              <a:spLocks/>
            </p:cNvSpPr>
            <p:nvPr/>
          </p:nvSpPr>
          <p:spPr bwMode="auto">
            <a:xfrm>
              <a:off x="8882119" y="575444"/>
              <a:ext cx="286655" cy="153491"/>
            </a:xfrm>
            <a:custGeom>
              <a:avLst/>
              <a:gdLst>
                <a:gd name="T0" fmla="*/ 153 w 153"/>
                <a:gd name="T1" fmla="*/ 63 h 82"/>
                <a:gd name="T2" fmla="*/ 127 w 153"/>
                <a:gd name="T3" fmla="*/ 82 h 82"/>
                <a:gd name="T4" fmla="*/ 16 w 153"/>
                <a:gd name="T5" fmla="*/ 63 h 82"/>
                <a:gd name="T6" fmla="*/ 24 w 153"/>
                <a:gd name="T7" fmla="*/ 0 h 82"/>
                <a:gd name="T8" fmla="*/ 133 w 153"/>
                <a:gd name="T9" fmla="*/ 11 h 82"/>
                <a:gd name="T10" fmla="*/ 153 w 153"/>
                <a:gd name="T11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82">
                  <a:moveTo>
                    <a:pt x="153" y="63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7" y="82"/>
                    <a:pt x="19" y="67"/>
                    <a:pt x="16" y="63"/>
                  </a:cubicBezTo>
                  <a:cubicBezTo>
                    <a:pt x="0" y="44"/>
                    <a:pt x="3" y="9"/>
                    <a:pt x="24" y="0"/>
                  </a:cubicBezTo>
                  <a:cubicBezTo>
                    <a:pt x="133" y="11"/>
                    <a:pt x="133" y="11"/>
                    <a:pt x="133" y="11"/>
                  </a:cubicBezTo>
                  <a:lnTo>
                    <a:pt x="153" y="63"/>
                  </a:lnTo>
                  <a:close/>
                </a:path>
              </a:pathLst>
            </a:custGeom>
            <a:solidFill>
              <a:srgbClr val="F8A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93"/>
            <p:cNvSpPr>
              <a:spLocks/>
            </p:cNvSpPr>
            <p:nvPr/>
          </p:nvSpPr>
          <p:spPr bwMode="auto">
            <a:xfrm>
              <a:off x="9383942" y="689686"/>
              <a:ext cx="39249" cy="14718"/>
            </a:xfrm>
            <a:custGeom>
              <a:avLst/>
              <a:gdLst>
                <a:gd name="T0" fmla="*/ 56 w 56"/>
                <a:gd name="T1" fmla="*/ 3 h 21"/>
                <a:gd name="T2" fmla="*/ 53 w 56"/>
                <a:gd name="T3" fmla="*/ 16 h 21"/>
                <a:gd name="T4" fmla="*/ 0 w 56"/>
                <a:gd name="T5" fmla="*/ 21 h 21"/>
                <a:gd name="T6" fmla="*/ 2 w 56"/>
                <a:gd name="T7" fmla="*/ 0 h 21"/>
                <a:gd name="T8" fmla="*/ 56 w 5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6" y="3"/>
                  </a:moveTo>
                  <a:lnTo>
                    <a:pt x="53" y="1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56" y="3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94"/>
            <p:cNvSpPr>
              <a:spLocks/>
            </p:cNvSpPr>
            <p:nvPr/>
          </p:nvSpPr>
          <p:spPr bwMode="auto">
            <a:xfrm>
              <a:off x="9095884" y="575444"/>
              <a:ext cx="327306" cy="153491"/>
            </a:xfrm>
            <a:custGeom>
              <a:avLst/>
              <a:gdLst>
                <a:gd name="T0" fmla="*/ 19 w 175"/>
                <a:gd name="T1" fmla="*/ 11 h 82"/>
                <a:gd name="T2" fmla="*/ 13 w 175"/>
                <a:gd name="T3" fmla="*/ 82 h 82"/>
                <a:gd name="T4" fmla="*/ 174 w 175"/>
                <a:gd name="T5" fmla="*/ 67 h 82"/>
                <a:gd name="T6" fmla="*/ 174 w 175"/>
                <a:gd name="T7" fmla="*/ 67 h 82"/>
                <a:gd name="T8" fmla="*/ 174 w 175"/>
                <a:gd name="T9" fmla="*/ 67 h 82"/>
                <a:gd name="T10" fmla="*/ 174 w 175"/>
                <a:gd name="T11" fmla="*/ 67 h 82"/>
                <a:gd name="T12" fmla="*/ 175 w 175"/>
                <a:gd name="T13" fmla="*/ 62 h 82"/>
                <a:gd name="T14" fmla="*/ 167 w 175"/>
                <a:gd name="T15" fmla="*/ 63 h 82"/>
                <a:gd name="T16" fmla="*/ 167 w 175"/>
                <a:gd name="T17" fmla="*/ 63 h 82"/>
                <a:gd name="T18" fmla="*/ 165 w 175"/>
                <a:gd name="T19" fmla="*/ 5 h 82"/>
                <a:gd name="T20" fmla="*/ 169 w 175"/>
                <a:gd name="T21" fmla="*/ 5 h 82"/>
                <a:gd name="T22" fmla="*/ 169 w 175"/>
                <a:gd name="T23" fmla="*/ 0 h 82"/>
                <a:gd name="T24" fmla="*/ 19 w 175"/>
                <a:gd name="T25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82">
                  <a:moveTo>
                    <a:pt x="19" y="11"/>
                  </a:moveTo>
                  <a:cubicBezTo>
                    <a:pt x="1" y="27"/>
                    <a:pt x="0" y="61"/>
                    <a:pt x="13" y="82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55" y="52"/>
                    <a:pt x="155" y="21"/>
                    <a:pt x="165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D7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95"/>
            <p:cNvSpPr>
              <a:spLocks/>
            </p:cNvSpPr>
            <p:nvPr/>
          </p:nvSpPr>
          <p:spPr bwMode="auto">
            <a:xfrm>
              <a:off x="9104995" y="584556"/>
              <a:ext cx="302776" cy="135268"/>
            </a:xfrm>
            <a:custGeom>
              <a:avLst/>
              <a:gdLst>
                <a:gd name="T0" fmla="*/ 162 w 162"/>
                <a:gd name="T1" fmla="*/ 58 h 72"/>
                <a:gd name="T2" fmla="*/ 160 w 162"/>
                <a:gd name="T3" fmla="*/ 0 h 72"/>
                <a:gd name="T4" fmla="*/ 16 w 162"/>
                <a:gd name="T5" fmla="*/ 11 h 72"/>
                <a:gd name="T6" fmla="*/ 10 w 162"/>
                <a:gd name="T7" fmla="*/ 72 h 72"/>
                <a:gd name="T8" fmla="*/ 162 w 162"/>
                <a:gd name="T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162" y="58"/>
                  </a:moveTo>
                  <a:cubicBezTo>
                    <a:pt x="152" y="47"/>
                    <a:pt x="152" y="16"/>
                    <a:pt x="16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25"/>
                    <a:pt x="0" y="54"/>
                    <a:pt x="10" y="72"/>
                  </a:cubicBezTo>
                  <a:lnTo>
                    <a:pt x="162" y="5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96"/>
            <p:cNvSpPr>
              <a:spLocks/>
            </p:cNvSpPr>
            <p:nvPr/>
          </p:nvSpPr>
          <p:spPr bwMode="auto">
            <a:xfrm>
              <a:off x="9088175" y="590162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97"/>
            <p:cNvSpPr>
              <a:spLocks/>
            </p:cNvSpPr>
            <p:nvPr/>
          </p:nvSpPr>
          <p:spPr bwMode="auto">
            <a:xfrm>
              <a:off x="9088175" y="603479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98"/>
            <p:cNvSpPr>
              <a:spLocks/>
            </p:cNvSpPr>
            <p:nvPr/>
          </p:nvSpPr>
          <p:spPr bwMode="auto">
            <a:xfrm>
              <a:off x="9088175" y="616796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99"/>
            <p:cNvSpPr>
              <a:spLocks/>
            </p:cNvSpPr>
            <p:nvPr/>
          </p:nvSpPr>
          <p:spPr bwMode="auto">
            <a:xfrm>
              <a:off x="9088175" y="629411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00"/>
            <p:cNvSpPr>
              <a:spLocks/>
            </p:cNvSpPr>
            <p:nvPr/>
          </p:nvSpPr>
          <p:spPr bwMode="auto">
            <a:xfrm>
              <a:off x="9088175" y="642728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01"/>
            <p:cNvSpPr>
              <a:spLocks/>
            </p:cNvSpPr>
            <p:nvPr/>
          </p:nvSpPr>
          <p:spPr bwMode="auto">
            <a:xfrm>
              <a:off x="9088175" y="656044"/>
              <a:ext cx="344127" cy="31539"/>
            </a:xfrm>
            <a:custGeom>
              <a:avLst/>
              <a:gdLst>
                <a:gd name="T0" fmla="*/ 0 w 491"/>
                <a:gd name="T1" fmla="*/ 45 h 45"/>
                <a:gd name="T2" fmla="*/ 491 w 491"/>
                <a:gd name="T3" fmla="*/ 5 h 45"/>
                <a:gd name="T4" fmla="*/ 491 w 491"/>
                <a:gd name="T5" fmla="*/ 0 h 45"/>
                <a:gd name="T6" fmla="*/ 0 w 491"/>
                <a:gd name="T7" fmla="*/ 40 h 45"/>
                <a:gd name="T8" fmla="*/ 0 w 49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5">
                  <a:moveTo>
                    <a:pt x="0" y="45"/>
                  </a:moveTo>
                  <a:lnTo>
                    <a:pt x="491" y="5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02"/>
            <p:cNvSpPr>
              <a:spLocks/>
            </p:cNvSpPr>
            <p:nvPr/>
          </p:nvSpPr>
          <p:spPr bwMode="auto">
            <a:xfrm>
              <a:off x="9088175" y="668660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1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1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03"/>
            <p:cNvSpPr>
              <a:spLocks/>
            </p:cNvSpPr>
            <p:nvPr/>
          </p:nvSpPr>
          <p:spPr bwMode="auto">
            <a:xfrm>
              <a:off x="9088175" y="681977"/>
              <a:ext cx="344127" cy="32240"/>
            </a:xfrm>
            <a:custGeom>
              <a:avLst/>
              <a:gdLst>
                <a:gd name="T0" fmla="*/ 0 w 491"/>
                <a:gd name="T1" fmla="*/ 46 h 46"/>
                <a:gd name="T2" fmla="*/ 491 w 491"/>
                <a:gd name="T3" fmla="*/ 6 h 46"/>
                <a:gd name="T4" fmla="*/ 491 w 491"/>
                <a:gd name="T5" fmla="*/ 0 h 46"/>
                <a:gd name="T6" fmla="*/ 0 w 491"/>
                <a:gd name="T7" fmla="*/ 40 h 46"/>
                <a:gd name="T8" fmla="*/ 0 w 49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6">
                  <a:moveTo>
                    <a:pt x="0" y="46"/>
                  </a:moveTo>
                  <a:lnTo>
                    <a:pt x="491" y="6"/>
                  </a:lnTo>
                  <a:lnTo>
                    <a:pt x="491" y="0"/>
                  </a:lnTo>
                  <a:lnTo>
                    <a:pt x="0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04"/>
            <p:cNvSpPr>
              <a:spLocks/>
            </p:cNvSpPr>
            <p:nvPr/>
          </p:nvSpPr>
          <p:spPr bwMode="auto">
            <a:xfrm>
              <a:off x="8266755" y="622402"/>
              <a:ext cx="235492" cy="393188"/>
            </a:xfrm>
            <a:custGeom>
              <a:avLst/>
              <a:gdLst>
                <a:gd name="T0" fmla="*/ 117 w 126"/>
                <a:gd name="T1" fmla="*/ 36 h 210"/>
                <a:gd name="T2" fmla="*/ 44 w 126"/>
                <a:gd name="T3" fmla="*/ 30 h 210"/>
                <a:gd name="T4" fmla="*/ 78 w 126"/>
                <a:gd name="T5" fmla="*/ 208 h 210"/>
                <a:gd name="T6" fmla="*/ 126 w 126"/>
                <a:gd name="T7" fmla="*/ 190 h 210"/>
                <a:gd name="T8" fmla="*/ 117 w 126"/>
                <a:gd name="T9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0">
                  <a:moveTo>
                    <a:pt x="117" y="36"/>
                  </a:moveTo>
                  <a:cubicBezTo>
                    <a:pt x="114" y="22"/>
                    <a:pt x="78" y="0"/>
                    <a:pt x="44" y="30"/>
                  </a:cubicBezTo>
                  <a:cubicBezTo>
                    <a:pt x="0" y="68"/>
                    <a:pt x="27" y="206"/>
                    <a:pt x="78" y="208"/>
                  </a:cubicBezTo>
                  <a:cubicBezTo>
                    <a:pt x="109" y="210"/>
                    <a:pt x="126" y="204"/>
                    <a:pt x="126" y="190"/>
                  </a:cubicBezTo>
                  <a:cubicBezTo>
                    <a:pt x="126" y="185"/>
                    <a:pt x="115" y="52"/>
                    <a:pt x="117" y="36"/>
                  </a:cubicBezTo>
                  <a:close/>
                </a:path>
              </a:pathLst>
            </a:custGeom>
            <a:solidFill>
              <a:srgbClr val="AD7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05"/>
            <p:cNvSpPr>
              <a:spLocks/>
            </p:cNvSpPr>
            <p:nvPr/>
          </p:nvSpPr>
          <p:spPr bwMode="auto">
            <a:xfrm>
              <a:off x="8276567" y="648335"/>
              <a:ext cx="185030" cy="356042"/>
            </a:xfrm>
            <a:custGeom>
              <a:avLst/>
              <a:gdLst>
                <a:gd name="T0" fmla="*/ 82 w 99"/>
                <a:gd name="T1" fmla="*/ 1 h 190"/>
                <a:gd name="T2" fmla="*/ 39 w 99"/>
                <a:gd name="T3" fmla="*/ 16 h 190"/>
                <a:gd name="T4" fmla="*/ 60 w 99"/>
                <a:gd name="T5" fmla="*/ 190 h 190"/>
                <a:gd name="T6" fmla="*/ 88 w 99"/>
                <a:gd name="T7" fmla="*/ 39 h 190"/>
                <a:gd name="T8" fmla="*/ 82 w 99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0">
                  <a:moveTo>
                    <a:pt x="82" y="1"/>
                  </a:moveTo>
                  <a:cubicBezTo>
                    <a:pt x="69" y="0"/>
                    <a:pt x="54" y="3"/>
                    <a:pt x="39" y="16"/>
                  </a:cubicBezTo>
                  <a:cubicBezTo>
                    <a:pt x="0" y="50"/>
                    <a:pt x="18" y="167"/>
                    <a:pt x="60" y="190"/>
                  </a:cubicBezTo>
                  <a:cubicBezTo>
                    <a:pt x="86" y="185"/>
                    <a:pt x="99" y="119"/>
                    <a:pt x="88" y="39"/>
                  </a:cubicBezTo>
                  <a:cubicBezTo>
                    <a:pt x="87" y="26"/>
                    <a:pt x="84" y="13"/>
                    <a:pt x="82" y="1"/>
                  </a:cubicBezTo>
                  <a:close/>
                </a:path>
              </a:pathLst>
            </a:custGeom>
            <a:solidFill>
              <a:srgbClr val="B67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06"/>
            <p:cNvSpPr>
              <a:spLocks/>
            </p:cNvSpPr>
            <p:nvPr/>
          </p:nvSpPr>
          <p:spPr bwMode="auto">
            <a:xfrm>
              <a:off x="8285679" y="633616"/>
              <a:ext cx="227782" cy="185030"/>
            </a:xfrm>
            <a:custGeom>
              <a:avLst/>
              <a:gdLst>
                <a:gd name="T0" fmla="*/ 110 w 122"/>
                <a:gd name="T1" fmla="*/ 49 h 99"/>
                <a:gd name="T2" fmla="*/ 70 w 122"/>
                <a:gd name="T3" fmla="*/ 90 h 99"/>
                <a:gd name="T4" fmla="*/ 5 w 122"/>
                <a:gd name="T5" fmla="*/ 83 h 99"/>
                <a:gd name="T6" fmla="*/ 28 w 122"/>
                <a:gd name="T7" fmla="*/ 23 h 99"/>
                <a:gd name="T8" fmla="*/ 61 w 122"/>
                <a:gd name="T9" fmla="*/ 4 h 99"/>
                <a:gd name="T10" fmla="*/ 110 w 122"/>
                <a:gd name="T1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9">
                  <a:moveTo>
                    <a:pt x="110" y="49"/>
                  </a:moveTo>
                  <a:cubicBezTo>
                    <a:pt x="109" y="52"/>
                    <a:pt x="90" y="81"/>
                    <a:pt x="70" y="90"/>
                  </a:cubicBezTo>
                  <a:cubicBezTo>
                    <a:pt x="50" y="99"/>
                    <a:pt x="11" y="99"/>
                    <a:pt x="5" y="83"/>
                  </a:cubicBezTo>
                  <a:cubicBezTo>
                    <a:pt x="0" y="68"/>
                    <a:pt x="14" y="34"/>
                    <a:pt x="28" y="23"/>
                  </a:cubicBezTo>
                  <a:cubicBezTo>
                    <a:pt x="41" y="11"/>
                    <a:pt x="45" y="7"/>
                    <a:pt x="61" y="4"/>
                  </a:cubicBezTo>
                  <a:cubicBezTo>
                    <a:pt x="88" y="0"/>
                    <a:pt x="122" y="29"/>
                    <a:pt x="110" y="49"/>
                  </a:cubicBezTo>
                  <a:close/>
                </a:path>
              </a:pathLst>
            </a:custGeom>
            <a:solidFill>
              <a:srgbClr val="9D6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407"/>
            <p:cNvSpPr>
              <a:spLocks noChangeArrowheads="1"/>
            </p:cNvSpPr>
            <p:nvPr/>
          </p:nvSpPr>
          <p:spPr bwMode="auto">
            <a:xfrm>
              <a:off x="8322825" y="766081"/>
              <a:ext cx="32240" cy="28035"/>
            </a:xfrm>
            <a:prstGeom prst="ellipse">
              <a:avLst/>
            </a:pr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10"/>
            <p:cNvSpPr>
              <a:spLocks/>
            </p:cNvSpPr>
            <p:nvPr/>
          </p:nvSpPr>
          <p:spPr bwMode="auto">
            <a:xfrm>
              <a:off x="8747552" y="-279617"/>
              <a:ext cx="228484" cy="95318"/>
            </a:xfrm>
            <a:custGeom>
              <a:avLst/>
              <a:gdLst>
                <a:gd name="T0" fmla="*/ 122 w 122"/>
                <a:gd name="T1" fmla="*/ 31 h 51"/>
                <a:gd name="T2" fmla="*/ 21 w 122"/>
                <a:gd name="T3" fmla="*/ 51 h 51"/>
                <a:gd name="T4" fmla="*/ 122 w 122"/>
                <a:gd name="T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51">
                  <a:moveTo>
                    <a:pt x="122" y="31"/>
                  </a:moveTo>
                  <a:cubicBezTo>
                    <a:pt x="95" y="0"/>
                    <a:pt x="0" y="28"/>
                    <a:pt x="21" y="51"/>
                  </a:cubicBezTo>
                  <a:cubicBezTo>
                    <a:pt x="61" y="19"/>
                    <a:pt x="99" y="29"/>
                    <a:pt x="122" y="31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11"/>
            <p:cNvSpPr>
              <a:spLocks/>
            </p:cNvSpPr>
            <p:nvPr/>
          </p:nvSpPr>
          <p:spPr bwMode="auto">
            <a:xfrm>
              <a:off x="8496641" y="-233359"/>
              <a:ext cx="234090" cy="108635"/>
            </a:xfrm>
            <a:custGeom>
              <a:avLst/>
              <a:gdLst>
                <a:gd name="T0" fmla="*/ 0 w 125"/>
                <a:gd name="T1" fmla="*/ 58 h 58"/>
                <a:gd name="T2" fmla="*/ 112 w 125"/>
                <a:gd name="T3" fmla="*/ 30 h 58"/>
                <a:gd name="T4" fmla="*/ 0 w 125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58">
                  <a:moveTo>
                    <a:pt x="0" y="58"/>
                  </a:moveTo>
                  <a:cubicBezTo>
                    <a:pt x="15" y="18"/>
                    <a:pt x="125" y="0"/>
                    <a:pt x="112" y="30"/>
                  </a:cubicBezTo>
                  <a:cubicBezTo>
                    <a:pt x="58" y="20"/>
                    <a:pt x="22" y="45"/>
                    <a:pt x="0" y="58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12"/>
            <p:cNvSpPr>
              <a:spLocks/>
            </p:cNvSpPr>
            <p:nvPr/>
          </p:nvSpPr>
          <p:spPr bwMode="auto">
            <a:xfrm>
              <a:off x="8493136" y="-197615"/>
              <a:ext cx="237595" cy="138772"/>
            </a:xfrm>
            <a:custGeom>
              <a:avLst/>
              <a:gdLst>
                <a:gd name="T0" fmla="*/ 26 w 127"/>
                <a:gd name="T1" fmla="*/ 74 h 74"/>
                <a:gd name="T2" fmla="*/ 25 w 127"/>
                <a:gd name="T3" fmla="*/ 69 h 74"/>
                <a:gd name="T4" fmla="*/ 0 w 127"/>
                <a:gd name="T5" fmla="*/ 64 h 74"/>
                <a:gd name="T6" fmla="*/ 24 w 127"/>
                <a:gd name="T7" fmla="*/ 65 h 74"/>
                <a:gd name="T8" fmla="*/ 24 w 127"/>
                <a:gd name="T9" fmla="*/ 63 h 74"/>
                <a:gd name="T10" fmla="*/ 3 w 127"/>
                <a:gd name="T11" fmla="*/ 55 h 74"/>
                <a:gd name="T12" fmla="*/ 25 w 127"/>
                <a:gd name="T13" fmla="*/ 59 h 74"/>
                <a:gd name="T14" fmla="*/ 26 w 127"/>
                <a:gd name="T15" fmla="*/ 57 h 74"/>
                <a:gd name="T16" fmla="*/ 8 w 127"/>
                <a:gd name="T17" fmla="*/ 45 h 74"/>
                <a:gd name="T18" fmla="*/ 28 w 127"/>
                <a:gd name="T19" fmla="*/ 53 h 74"/>
                <a:gd name="T20" fmla="*/ 127 w 127"/>
                <a:gd name="T21" fmla="*/ 44 h 74"/>
                <a:gd name="T22" fmla="*/ 26 w 127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74">
                  <a:moveTo>
                    <a:pt x="26" y="74"/>
                  </a:moveTo>
                  <a:cubicBezTo>
                    <a:pt x="26" y="72"/>
                    <a:pt x="25" y="71"/>
                    <a:pt x="25" y="69"/>
                  </a:cubicBezTo>
                  <a:cubicBezTo>
                    <a:pt x="10" y="69"/>
                    <a:pt x="4" y="67"/>
                    <a:pt x="0" y="64"/>
                  </a:cubicBezTo>
                  <a:cubicBezTo>
                    <a:pt x="0" y="64"/>
                    <a:pt x="12" y="66"/>
                    <a:pt x="24" y="65"/>
                  </a:cubicBezTo>
                  <a:cubicBezTo>
                    <a:pt x="24" y="64"/>
                    <a:pt x="24" y="64"/>
                    <a:pt x="24" y="63"/>
                  </a:cubicBezTo>
                  <a:cubicBezTo>
                    <a:pt x="11" y="62"/>
                    <a:pt x="6" y="58"/>
                    <a:pt x="3" y="55"/>
                  </a:cubicBezTo>
                  <a:cubicBezTo>
                    <a:pt x="3" y="55"/>
                    <a:pt x="13" y="59"/>
                    <a:pt x="25" y="59"/>
                  </a:cubicBezTo>
                  <a:cubicBezTo>
                    <a:pt x="25" y="58"/>
                    <a:pt x="26" y="58"/>
                    <a:pt x="26" y="57"/>
                  </a:cubicBezTo>
                  <a:cubicBezTo>
                    <a:pt x="13" y="55"/>
                    <a:pt x="10" y="49"/>
                    <a:pt x="8" y="45"/>
                  </a:cubicBezTo>
                  <a:cubicBezTo>
                    <a:pt x="8" y="45"/>
                    <a:pt x="16" y="52"/>
                    <a:pt x="28" y="53"/>
                  </a:cubicBezTo>
                  <a:cubicBezTo>
                    <a:pt x="43" y="25"/>
                    <a:pt x="104" y="0"/>
                    <a:pt x="127" y="44"/>
                  </a:cubicBezTo>
                  <a:cubicBezTo>
                    <a:pt x="88" y="2"/>
                    <a:pt x="23" y="46"/>
                    <a:pt x="26" y="7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13"/>
            <p:cNvSpPr>
              <a:spLocks/>
            </p:cNvSpPr>
            <p:nvPr/>
          </p:nvSpPr>
          <p:spPr bwMode="auto">
            <a:xfrm>
              <a:off x="8814835" y="-225650"/>
              <a:ext cx="189235" cy="116344"/>
            </a:xfrm>
            <a:custGeom>
              <a:avLst/>
              <a:gdLst>
                <a:gd name="T0" fmla="*/ 83 w 101"/>
                <a:gd name="T1" fmla="*/ 44 h 62"/>
                <a:gd name="T2" fmla="*/ 83 w 101"/>
                <a:gd name="T3" fmla="*/ 38 h 62"/>
                <a:gd name="T4" fmla="*/ 101 w 101"/>
                <a:gd name="T5" fmla="*/ 24 h 62"/>
                <a:gd name="T6" fmla="*/ 82 w 101"/>
                <a:gd name="T7" fmla="*/ 34 h 62"/>
                <a:gd name="T8" fmla="*/ 81 w 101"/>
                <a:gd name="T9" fmla="*/ 32 h 62"/>
                <a:gd name="T10" fmla="*/ 96 w 101"/>
                <a:gd name="T11" fmla="*/ 16 h 62"/>
                <a:gd name="T12" fmla="*/ 79 w 101"/>
                <a:gd name="T13" fmla="*/ 28 h 62"/>
                <a:gd name="T14" fmla="*/ 78 w 101"/>
                <a:gd name="T15" fmla="*/ 27 h 62"/>
                <a:gd name="T16" fmla="*/ 89 w 101"/>
                <a:gd name="T17" fmla="*/ 9 h 62"/>
                <a:gd name="T18" fmla="*/ 75 w 101"/>
                <a:gd name="T19" fmla="*/ 24 h 62"/>
                <a:gd name="T20" fmla="*/ 0 w 101"/>
                <a:gd name="T21" fmla="*/ 62 h 62"/>
                <a:gd name="T22" fmla="*/ 83 w 101"/>
                <a:gd name="T2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62">
                  <a:moveTo>
                    <a:pt x="83" y="44"/>
                  </a:moveTo>
                  <a:cubicBezTo>
                    <a:pt x="83" y="42"/>
                    <a:pt x="83" y="40"/>
                    <a:pt x="83" y="38"/>
                  </a:cubicBezTo>
                  <a:cubicBezTo>
                    <a:pt x="93" y="32"/>
                    <a:pt x="99" y="29"/>
                    <a:pt x="101" y="24"/>
                  </a:cubicBezTo>
                  <a:cubicBezTo>
                    <a:pt x="101" y="24"/>
                    <a:pt x="91" y="30"/>
                    <a:pt x="82" y="34"/>
                  </a:cubicBezTo>
                  <a:cubicBezTo>
                    <a:pt x="81" y="33"/>
                    <a:pt x="81" y="33"/>
                    <a:pt x="81" y="32"/>
                  </a:cubicBezTo>
                  <a:cubicBezTo>
                    <a:pt x="91" y="25"/>
                    <a:pt x="95" y="21"/>
                    <a:pt x="96" y="16"/>
                  </a:cubicBezTo>
                  <a:cubicBezTo>
                    <a:pt x="96" y="16"/>
                    <a:pt x="88" y="23"/>
                    <a:pt x="79" y="28"/>
                  </a:cubicBezTo>
                  <a:cubicBezTo>
                    <a:pt x="79" y="28"/>
                    <a:pt x="78" y="27"/>
                    <a:pt x="78" y="27"/>
                  </a:cubicBezTo>
                  <a:cubicBezTo>
                    <a:pt x="87" y="19"/>
                    <a:pt x="89" y="14"/>
                    <a:pt x="89" y="9"/>
                  </a:cubicBezTo>
                  <a:cubicBezTo>
                    <a:pt x="89" y="9"/>
                    <a:pt x="83" y="18"/>
                    <a:pt x="75" y="24"/>
                  </a:cubicBezTo>
                  <a:cubicBezTo>
                    <a:pt x="55" y="2"/>
                    <a:pt x="1" y="7"/>
                    <a:pt x="0" y="62"/>
                  </a:cubicBezTo>
                  <a:cubicBezTo>
                    <a:pt x="18" y="0"/>
                    <a:pt x="77" y="15"/>
                    <a:pt x="83" y="4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20"/>
            <p:cNvSpPr>
              <a:spLocks/>
            </p:cNvSpPr>
            <p:nvPr/>
          </p:nvSpPr>
          <p:spPr bwMode="auto">
            <a:xfrm>
              <a:off x="8270961" y="-51834"/>
              <a:ext cx="138071" cy="155593"/>
            </a:xfrm>
            <a:custGeom>
              <a:avLst/>
              <a:gdLst>
                <a:gd name="T0" fmla="*/ 51 w 74"/>
                <a:gd name="T1" fmla="*/ 14 h 83"/>
                <a:gd name="T2" fmla="*/ 26 w 74"/>
                <a:gd name="T3" fmla="*/ 62 h 83"/>
                <a:gd name="T4" fmla="*/ 60 w 74"/>
                <a:gd name="T5" fmla="*/ 75 h 83"/>
                <a:gd name="T6" fmla="*/ 66 w 74"/>
                <a:gd name="T7" fmla="*/ 53 h 83"/>
                <a:gd name="T8" fmla="*/ 50 w 74"/>
                <a:gd name="T9" fmla="*/ 42 h 83"/>
                <a:gd name="T10" fmla="*/ 56 w 74"/>
                <a:gd name="T11" fmla="*/ 33 h 83"/>
                <a:gd name="T12" fmla="*/ 51 w 74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83">
                  <a:moveTo>
                    <a:pt x="51" y="14"/>
                  </a:moveTo>
                  <a:cubicBezTo>
                    <a:pt x="34" y="0"/>
                    <a:pt x="0" y="35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4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0" y="35"/>
                    <a:pt x="51" y="36"/>
                    <a:pt x="56" y="33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421"/>
            <p:cNvSpPr>
              <a:spLocks noChangeArrowheads="1"/>
            </p:cNvSpPr>
            <p:nvPr/>
          </p:nvSpPr>
          <p:spPr bwMode="auto">
            <a:xfrm>
              <a:off x="8375390" y="98152"/>
              <a:ext cx="39249" cy="39249"/>
            </a:xfrm>
            <a:prstGeom prst="ellipse">
              <a:avLst/>
            </a:pr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7"/>
            <p:cNvSpPr>
              <a:spLocks/>
            </p:cNvSpPr>
            <p:nvPr/>
          </p:nvSpPr>
          <p:spPr bwMode="auto">
            <a:xfrm>
              <a:off x="9082568" y="1153662"/>
              <a:ext cx="151388" cy="106532"/>
            </a:xfrm>
            <a:custGeom>
              <a:avLst/>
              <a:gdLst>
                <a:gd name="T0" fmla="*/ 45 w 81"/>
                <a:gd name="T1" fmla="*/ 39 h 57"/>
                <a:gd name="T2" fmla="*/ 74 w 81"/>
                <a:gd name="T3" fmla="*/ 57 h 57"/>
                <a:gd name="T4" fmla="*/ 81 w 81"/>
                <a:gd name="T5" fmla="*/ 42 h 57"/>
                <a:gd name="T6" fmla="*/ 57 w 81"/>
                <a:gd name="T7" fmla="*/ 27 h 57"/>
                <a:gd name="T8" fmla="*/ 17 w 81"/>
                <a:gd name="T9" fmla="*/ 0 h 57"/>
                <a:gd name="T10" fmla="*/ 0 w 81"/>
                <a:gd name="T11" fmla="*/ 11 h 57"/>
                <a:gd name="T12" fmla="*/ 45 w 81"/>
                <a:gd name="T13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7">
                  <a:moveTo>
                    <a:pt x="45" y="39"/>
                  </a:moveTo>
                  <a:cubicBezTo>
                    <a:pt x="54" y="45"/>
                    <a:pt x="64" y="51"/>
                    <a:pt x="74" y="57"/>
                  </a:cubicBezTo>
                  <a:cubicBezTo>
                    <a:pt x="75" y="53"/>
                    <a:pt x="78" y="48"/>
                    <a:pt x="81" y="4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1"/>
                  </a:cubicBezTo>
                  <a:cubicBezTo>
                    <a:pt x="12" y="18"/>
                    <a:pt x="27" y="28"/>
                    <a:pt x="45" y="3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8"/>
            <p:cNvSpPr>
              <a:spLocks/>
            </p:cNvSpPr>
            <p:nvPr/>
          </p:nvSpPr>
          <p:spPr bwMode="auto">
            <a:xfrm>
              <a:off x="9219237" y="1232159"/>
              <a:ext cx="156995" cy="133165"/>
            </a:xfrm>
            <a:custGeom>
              <a:avLst/>
              <a:gdLst>
                <a:gd name="T0" fmla="*/ 8 w 84"/>
                <a:gd name="T1" fmla="*/ 0 h 71"/>
                <a:gd name="T2" fmla="*/ 1 w 84"/>
                <a:gd name="T3" fmla="*/ 15 h 71"/>
                <a:gd name="T4" fmla="*/ 0 w 84"/>
                <a:gd name="T5" fmla="*/ 20 h 71"/>
                <a:gd name="T6" fmla="*/ 79 w 84"/>
                <a:gd name="T7" fmla="*/ 71 h 71"/>
                <a:gd name="T8" fmla="*/ 79 w 84"/>
                <a:gd name="T9" fmla="*/ 65 h 71"/>
                <a:gd name="T10" fmla="*/ 84 w 84"/>
                <a:gd name="T11" fmla="*/ 37 h 71"/>
                <a:gd name="T12" fmla="*/ 8 w 84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1">
                  <a:moveTo>
                    <a:pt x="8" y="0"/>
                  </a:moveTo>
                  <a:cubicBezTo>
                    <a:pt x="5" y="6"/>
                    <a:pt x="2" y="11"/>
                    <a:pt x="1" y="15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1" y="25"/>
                    <a:pt x="63" y="61"/>
                    <a:pt x="79" y="71"/>
                  </a:cubicBezTo>
                  <a:cubicBezTo>
                    <a:pt x="79" y="69"/>
                    <a:pt x="79" y="67"/>
                    <a:pt x="79" y="65"/>
                  </a:cubicBezTo>
                  <a:cubicBezTo>
                    <a:pt x="80" y="58"/>
                    <a:pt x="82" y="47"/>
                    <a:pt x="84" y="3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9"/>
            <p:cNvSpPr>
              <a:spLocks/>
            </p:cNvSpPr>
            <p:nvPr/>
          </p:nvSpPr>
          <p:spPr bwMode="auto">
            <a:xfrm>
              <a:off x="8562522" y="1365324"/>
              <a:ext cx="56070" cy="56070"/>
            </a:xfrm>
            <a:custGeom>
              <a:avLst/>
              <a:gdLst>
                <a:gd name="T0" fmla="*/ 30 w 30"/>
                <a:gd name="T1" fmla="*/ 4 h 30"/>
                <a:gd name="T2" fmla="*/ 10 w 30"/>
                <a:gd name="T3" fmla="*/ 0 h 30"/>
                <a:gd name="T4" fmla="*/ 0 w 30"/>
                <a:gd name="T5" fmla="*/ 25 h 30"/>
                <a:gd name="T6" fmla="*/ 6 w 30"/>
                <a:gd name="T7" fmla="*/ 26 h 30"/>
                <a:gd name="T8" fmla="*/ 18 w 30"/>
                <a:gd name="T9" fmla="*/ 30 h 30"/>
                <a:gd name="T10" fmla="*/ 30 w 30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4"/>
                  </a:moveTo>
                  <a:cubicBezTo>
                    <a:pt x="23" y="3"/>
                    <a:pt x="17" y="2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7" y="26"/>
                    <a:pt x="12" y="28"/>
                    <a:pt x="18" y="30"/>
                  </a:cubicBezTo>
                  <a:cubicBezTo>
                    <a:pt x="22" y="21"/>
                    <a:pt x="26" y="12"/>
                    <a:pt x="30" y="4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40"/>
            <p:cNvSpPr>
              <a:spLocks/>
            </p:cNvSpPr>
            <p:nvPr/>
          </p:nvSpPr>
          <p:spPr bwMode="auto">
            <a:xfrm>
              <a:off x="8478418" y="1412283"/>
              <a:ext cx="117746" cy="160499"/>
            </a:xfrm>
            <a:custGeom>
              <a:avLst/>
              <a:gdLst>
                <a:gd name="T0" fmla="*/ 63 w 63"/>
                <a:gd name="T1" fmla="*/ 5 h 86"/>
                <a:gd name="T2" fmla="*/ 51 w 63"/>
                <a:gd name="T3" fmla="*/ 1 h 86"/>
                <a:gd name="T4" fmla="*/ 45 w 63"/>
                <a:gd name="T5" fmla="*/ 0 h 86"/>
                <a:gd name="T6" fmla="*/ 39 w 63"/>
                <a:gd name="T7" fmla="*/ 5 h 86"/>
                <a:gd name="T8" fmla="*/ 0 w 63"/>
                <a:gd name="T9" fmla="*/ 86 h 86"/>
                <a:gd name="T10" fmla="*/ 2 w 63"/>
                <a:gd name="T11" fmla="*/ 84 h 86"/>
                <a:gd name="T12" fmla="*/ 12 w 63"/>
                <a:gd name="T13" fmla="*/ 79 h 86"/>
                <a:gd name="T14" fmla="*/ 36 w 63"/>
                <a:gd name="T15" fmla="*/ 73 h 86"/>
                <a:gd name="T16" fmla="*/ 40 w 63"/>
                <a:gd name="T17" fmla="*/ 60 h 86"/>
                <a:gd name="T18" fmla="*/ 63 w 63"/>
                <a:gd name="T1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86">
                  <a:moveTo>
                    <a:pt x="63" y="5"/>
                  </a:moveTo>
                  <a:cubicBezTo>
                    <a:pt x="57" y="3"/>
                    <a:pt x="52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1" y="2"/>
                    <a:pt x="39" y="5"/>
                  </a:cubicBezTo>
                  <a:cubicBezTo>
                    <a:pt x="30" y="19"/>
                    <a:pt x="13" y="53"/>
                    <a:pt x="0" y="86"/>
                  </a:cubicBezTo>
                  <a:cubicBezTo>
                    <a:pt x="1" y="85"/>
                    <a:pt x="1" y="85"/>
                    <a:pt x="2" y="84"/>
                  </a:cubicBezTo>
                  <a:cubicBezTo>
                    <a:pt x="3" y="83"/>
                    <a:pt x="7" y="81"/>
                    <a:pt x="12" y="79"/>
                  </a:cubicBezTo>
                  <a:cubicBezTo>
                    <a:pt x="18" y="77"/>
                    <a:pt x="27" y="75"/>
                    <a:pt x="36" y="73"/>
                  </a:cubicBezTo>
                  <a:cubicBezTo>
                    <a:pt x="38" y="68"/>
                    <a:pt x="39" y="63"/>
                    <a:pt x="40" y="60"/>
                  </a:cubicBezTo>
                  <a:cubicBezTo>
                    <a:pt x="42" y="54"/>
                    <a:pt x="52" y="30"/>
                    <a:pt x="63" y="5"/>
                  </a:cubicBezTo>
                  <a:close/>
                </a:path>
              </a:pathLst>
            </a:custGeom>
            <a:solidFill>
              <a:srgbClr val="BD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396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28018" y="786074"/>
            <a:ext cx="1635828" cy="4121920"/>
          </a:xfrm>
          <a:prstGeom prst="rect">
            <a:avLst/>
          </a:prstGeom>
          <a:solidFill>
            <a:schemeClr val="bg2">
              <a:lumMod val="25000"/>
              <a:alpha val="76000"/>
            </a:schemeClr>
          </a:solidFill>
          <a:ln>
            <a:solidFill>
              <a:srgbClr val="C6E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85103" y="1166236"/>
            <a:ext cx="8771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赠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</a:p>
        </p:txBody>
      </p:sp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910556" y="5157700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7013866" y="5116423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6010568" y="1127035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8198141" y="1027023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951829" y="3193962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994818" y="4114712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7013868" y="1015912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8077491" y="2060485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9110954" y="1047660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982493" y="427663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1206454" y="3062198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953543" y="3201900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9122066" y="2070012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10193629" y="936535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10142829" y="3093950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1265191" y="4235360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1206454" y="5297398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9110956" y="3052673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10193631" y="5116423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9201443" y="5106900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10184104" y="2019210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1206454" y="1007973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1206454" y="2119223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9122066" y="4135348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8109241" y="3052675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8056854" y="5218025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8077491" y="4055973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928413" y="2164466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7240284" y="2024944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5094310" y="5146585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931193" y="4106773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983183" y="4259718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5070159" y="119525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923270" y="2055725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5140612" y="3065373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D63318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>
            <a:grpSpLocks/>
          </p:cNvGrpSpPr>
          <p:nvPr/>
        </p:nvGrpSpPr>
        <p:grpSpPr bwMode="auto">
          <a:xfrm>
            <a:off x="2278423" y="4354633"/>
            <a:ext cx="835740" cy="543167"/>
            <a:chOff x="0" y="0"/>
            <a:chExt cx="1635125" cy="1063625"/>
          </a:xfrm>
          <a:solidFill>
            <a:srgbClr val="D63318"/>
          </a:solidFill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>
            <a:grpSpLocks/>
          </p:cNvGrpSpPr>
          <p:nvPr/>
        </p:nvGrpSpPr>
        <p:grpSpPr bwMode="auto">
          <a:xfrm>
            <a:off x="2389359" y="3093340"/>
            <a:ext cx="644933" cy="665285"/>
            <a:chOff x="0" y="0"/>
            <a:chExt cx="1260475" cy="1303337"/>
          </a:xfrm>
          <a:solidFill>
            <a:srgbClr val="D63318"/>
          </a:solidFill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>
            <a:grpSpLocks/>
          </p:cNvGrpSpPr>
          <p:nvPr/>
        </p:nvGrpSpPr>
        <p:grpSpPr bwMode="auto">
          <a:xfrm>
            <a:off x="2340602" y="5321419"/>
            <a:ext cx="670374" cy="588962"/>
            <a:chOff x="0" y="0"/>
            <a:chExt cx="1312862" cy="1152524"/>
          </a:xfrm>
          <a:solidFill>
            <a:srgbClr val="D63318"/>
          </a:solidFill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3260878" y="4222299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rgbClr val="D63318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>
            <a:grpSpLocks/>
          </p:cNvGrpSpPr>
          <p:nvPr/>
        </p:nvGrpSpPr>
        <p:grpSpPr bwMode="auto">
          <a:xfrm>
            <a:off x="3282241" y="3109144"/>
            <a:ext cx="669101" cy="578785"/>
            <a:chOff x="0" y="0"/>
            <a:chExt cx="1309687" cy="1133475"/>
          </a:xfrm>
          <a:solidFill>
            <a:srgbClr val="D63318"/>
          </a:solidFill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>
            <a:grpSpLocks/>
          </p:cNvGrpSpPr>
          <p:nvPr/>
        </p:nvGrpSpPr>
        <p:grpSpPr bwMode="auto">
          <a:xfrm>
            <a:off x="3268532" y="5303750"/>
            <a:ext cx="703447" cy="571153"/>
            <a:chOff x="0" y="0"/>
            <a:chExt cx="1374775" cy="1116012"/>
          </a:xfrm>
          <a:solidFill>
            <a:srgbClr val="D63318"/>
          </a:solidFill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>
            <a:grpSpLocks/>
          </p:cNvGrpSpPr>
          <p:nvPr/>
        </p:nvGrpSpPr>
        <p:grpSpPr bwMode="auto">
          <a:xfrm>
            <a:off x="3138509" y="2033544"/>
            <a:ext cx="806483" cy="678005"/>
            <a:chOff x="0" y="0"/>
            <a:chExt cx="1576387" cy="1327150"/>
          </a:xfrm>
          <a:solidFill>
            <a:srgbClr val="D63318"/>
          </a:solidFill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>
            <a:grpSpLocks/>
          </p:cNvGrpSpPr>
          <p:nvPr/>
        </p:nvGrpSpPr>
        <p:grpSpPr bwMode="auto">
          <a:xfrm>
            <a:off x="4094189" y="2051006"/>
            <a:ext cx="690726" cy="650021"/>
            <a:chOff x="0" y="0"/>
            <a:chExt cx="1349375" cy="1273175"/>
          </a:xfrm>
          <a:solidFill>
            <a:srgbClr val="D63318"/>
          </a:solidFill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>
            <a:grpSpLocks/>
          </p:cNvGrpSpPr>
          <p:nvPr/>
        </p:nvGrpSpPr>
        <p:grpSpPr bwMode="auto">
          <a:xfrm>
            <a:off x="4060169" y="1155612"/>
            <a:ext cx="719984" cy="601682"/>
            <a:chOff x="0" y="0"/>
            <a:chExt cx="1408112" cy="1177925"/>
          </a:xfrm>
          <a:solidFill>
            <a:srgbClr val="D63318"/>
          </a:solidFill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>
            <a:grpSpLocks/>
          </p:cNvGrpSpPr>
          <p:nvPr/>
        </p:nvGrpSpPr>
        <p:grpSpPr bwMode="auto">
          <a:xfrm>
            <a:off x="2191474" y="2122516"/>
            <a:ext cx="835740" cy="683093"/>
            <a:chOff x="0" y="0"/>
            <a:chExt cx="1635124" cy="1336675"/>
          </a:xfrm>
          <a:solidFill>
            <a:srgbClr val="D63318"/>
          </a:solidFill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>
            <a:grpSpLocks/>
          </p:cNvGrpSpPr>
          <p:nvPr/>
        </p:nvGrpSpPr>
        <p:grpSpPr bwMode="auto">
          <a:xfrm>
            <a:off x="3045221" y="1120688"/>
            <a:ext cx="769594" cy="656381"/>
            <a:chOff x="0" y="0"/>
            <a:chExt cx="1504950" cy="1284287"/>
          </a:xfrm>
          <a:solidFill>
            <a:srgbClr val="D63318"/>
          </a:solidFill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>
            <a:grpSpLocks/>
          </p:cNvGrpSpPr>
          <p:nvPr/>
        </p:nvGrpSpPr>
        <p:grpSpPr bwMode="auto">
          <a:xfrm>
            <a:off x="2146914" y="1164255"/>
            <a:ext cx="707263" cy="587690"/>
            <a:chOff x="0" y="0"/>
            <a:chExt cx="1382712" cy="1149350"/>
          </a:xfrm>
          <a:solidFill>
            <a:srgbClr val="D63318"/>
          </a:solidFill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>
            <a:grpSpLocks/>
          </p:cNvGrpSpPr>
          <p:nvPr/>
        </p:nvGrpSpPr>
        <p:grpSpPr bwMode="auto">
          <a:xfrm>
            <a:off x="4194957" y="5356138"/>
            <a:ext cx="616947" cy="529175"/>
            <a:chOff x="0" y="0"/>
            <a:chExt cx="1208088" cy="1035050"/>
          </a:xfrm>
          <a:solidFill>
            <a:srgbClr val="D63318"/>
          </a:solidFill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>
            <a:grpSpLocks/>
          </p:cNvGrpSpPr>
          <p:nvPr/>
        </p:nvGrpSpPr>
        <p:grpSpPr bwMode="auto">
          <a:xfrm>
            <a:off x="4172955" y="2967854"/>
            <a:ext cx="675461" cy="691998"/>
            <a:chOff x="0" y="0"/>
            <a:chExt cx="1319212" cy="1355724"/>
          </a:xfrm>
          <a:solidFill>
            <a:srgbClr val="D63318"/>
          </a:solidFill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>
            <a:grpSpLocks/>
          </p:cNvGrpSpPr>
          <p:nvPr/>
        </p:nvGrpSpPr>
        <p:grpSpPr bwMode="auto">
          <a:xfrm>
            <a:off x="4216002" y="4154400"/>
            <a:ext cx="560977" cy="671645"/>
            <a:chOff x="0" y="0"/>
            <a:chExt cx="1096962" cy="1314450"/>
          </a:xfrm>
          <a:solidFill>
            <a:srgbClr val="D63318"/>
          </a:solidFill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>
              <a:spLocks/>
            </p:cNvSpPr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>
                <a:spLocks/>
              </p:cNvSpPr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>
                <a:spLocks/>
              </p:cNvSpPr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>
                <a:spLocks/>
              </p:cNvSpPr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>
                <a:spLocks/>
              </p:cNvSpPr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>
                <a:spLocks/>
              </p:cNvSpPr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>
                <a:spLocks/>
              </p:cNvSpPr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>
                <a:spLocks/>
              </p:cNvSpPr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>
                <a:spLocks/>
              </p:cNvSpPr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>
                <a:spLocks/>
              </p:cNvSpPr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>
                <a:spLocks/>
              </p:cNvSpPr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>
                <a:spLocks/>
              </p:cNvSpPr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>
                <a:spLocks/>
              </p:cNvSpPr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>
                <a:spLocks/>
              </p:cNvSpPr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>
                <a:spLocks/>
              </p:cNvSpPr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>
                <a:spLocks/>
              </p:cNvSpPr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>
                <a:spLocks/>
              </p:cNvSpPr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>
                <a:spLocks/>
              </p:cNvSpPr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>
                <a:spLocks/>
              </p:cNvSpPr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>
                <a:spLocks/>
              </p:cNvSpPr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>
                <a:spLocks/>
              </p:cNvSpPr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>
                <a:spLocks/>
              </p:cNvSpPr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>
                <a:spLocks/>
              </p:cNvSpPr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>
                <a:spLocks/>
              </p:cNvSpPr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>
                <a:spLocks/>
              </p:cNvSpPr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>
                <a:spLocks/>
              </p:cNvSpPr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>
                <a:spLocks/>
              </p:cNvSpPr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>
                <a:spLocks/>
              </p:cNvSpPr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>
                <a:spLocks/>
              </p:cNvSpPr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>
                <a:spLocks/>
              </p:cNvSpPr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>
                <a:spLocks/>
              </p:cNvSpPr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>
                <a:spLocks/>
              </p:cNvSpPr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>
                <a:spLocks/>
              </p:cNvSpPr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>
                <a:spLocks/>
              </p:cNvSpPr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>
                <a:spLocks/>
              </p:cNvSpPr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>
                <a:spLocks/>
              </p:cNvSpPr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>
                <a:spLocks/>
              </p:cNvSpPr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>
                <a:spLocks/>
              </p:cNvSpPr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>
                <a:spLocks/>
              </p:cNvSpPr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>
                <a:spLocks/>
              </p:cNvSpPr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>
                <a:spLocks/>
              </p:cNvSpPr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>
                <a:spLocks/>
              </p:cNvSpPr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>
                <a:spLocks/>
              </p:cNvSpPr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>
                <a:spLocks/>
              </p:cNvSpPr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>
                <a:spLocks/>
              </p:cNvSpPr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>
                <a:spLocks/>
              </p:cNvSpPr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>
                <a:spLocks/>
              </p:cNvSpPr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>
                <a:spLocks/>
              </p:cNvSpPr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>
                <a:spLocks/>
              </p:cNvSpPr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>
                <a:spLocks/>
              </p:cNvSpPr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>
                <a:spLocks/>
              </p:cNvSpPr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>
                <a:spLocks/>
              </p:cNvSpPr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>
                <a:spLocks/>
              </p:cNvSpPr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>
                <a:spLocks/>
              </p:cNvSpPr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>
                <a:spLocks/>
              </p:cNvSpPr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>
                <a:spLocks/>
              </p:cNvSpPr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>
                <a:spLocks/>
              </p:cNvSpPr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>
                <a:spLocks/>
              </p:cNvSpPr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>
                <a:spLocks/>
              </p:cNvSpPr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>
                <a:spLocks/>
              </p:cNvSpPr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>
                <a:spLocks/>
              </p:cNvSpPr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>
                <a:spLocks/>
              </p:cNvSpPr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>
                <a:spLocks/>
              </p:cNvSpPr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>
                <a:spLocks/>
              </p:cNvSpPr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>
                <a:spLocks/>
              </p:cNvSpPr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81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圆角矩形 20"/>
          <p:cNvSpPr/>
          <p:nvPr/>
        </p:nvSpPr>
        <p:spPr>
          <a:xfrm>
            <a:off x="6789738" y="3832860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18"/>
          <p:cNvSpPr/>
          <p:nvPr/>
        </p:nvSpPr>
        <p:spPr>
          <a:xfrm>
            <a:off x="6789738" y="3304223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17"/>
          <p:cNvSpPr/>
          <p:nvPr/>
        </p:nvSpPr>
        <p:spPr>
          <a:xfrm>
            <a:off x="6789738" y="2754948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6789738" y="222313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5734050" y="210566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1101388" y="2132648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2" name="圆角矩形 22"/>
          <p:cNvSpPr/>
          <p:nvPr/>
        </p:nvSpPr>
        <p:spPr>
          <a:xfrm>
            <a:off x="6789738" y="2754948"/>
            <a:ext cx="1912937" cy="21748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23"/>
          <p:cNvSpPr txBox="1">
            <a:spLocks noChangeArrowheads="1"/>
          </p:cNvSpPr>
          <p:nvPr/>
        </p:nvSpPr>
        <p:spPr bwMode="auto">
          <a:xfrm>
            <a:off x="5734050" y="264223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文本框 24"/>
          <p:cNvSpPr txBox="1">
            <a:spLocks noChangeArrowheads="1"/>
          </p:cNvSpPr>
          <p:nvPr/>
        </p:nvSpPr>
        <p:spPr bwMode="auto">
          <a:xfrm>
            <a:off x="11101388" y="2669223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5" name="圆角矩形 26"/>
          <p:cNvSpPr/>
          <p:nvPr/>
        </p:nvSpPr>
        <p:spPr>
          <a:xfrm>
            <a:off x="6789738" y="3304223"/>
            <a:ext cx="3346450" cy="215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27"/>
          <p:cNvSpPr txBox="1">
            <a:spLocks noChangeArrowheads="1"/>
          </p:cNvSpPr>
          <p:nvPr/>
        </p:nvSpPr>
        <p:spPr bwMode="auto">
          <a:xfrm>
            <a:off x="5734050" y="317881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11101388" y="320738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80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8" name="圆角矩形 30"/>
          <p:cNvSpPr/>
          <p:nvPr/>
        </p:nvSpPr>
        <p:spPr>
          <a:xfrm>
            <a:off x="6789738" y="3832860"/>
            <a:ext cx="955675" cy="215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31"/>
          <p:cNvSpPr txBox="1">
            <a:spLocks noChangeArrowheads="1"/>
          </p:cNvSpPr>
          <p:nvPr/>
        </p:nvSpPr>
        <p:spPr bwMode="auto">
          <a:xfrm>
            <a:off x="5734050" y="371538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文本框 32"/>
          <p:cNvSpPr txBox="1">
            <a:spLocks noChangeArrowheads="1"/>
          </p:cNvSpPr>
          <p:nvPr/>
        </p:nvSpPr>
        <p:spPr bwMode="auto">
          <a:xfrm>
            <a:off x="11101388" y="3743960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20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29300" y="4518660"/>
            <a:ext cx="59912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2" name="圆角矩形 19"/>
          <p:cNvSpPr/>
          <p:nvPr/>
        </p:nvSpPr>
        <p:spPr>
          <a:xfrm>
            <a:off x="6789738" y="2223135"/>
            <a:ext cx="1433512" cy="2159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816735"/>
            <a:ext cx="421322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37"/>
          <p:cNvGrpSpPr>
            <a:grpSpLocks/>
          </p:cNvGrpSpPr>
          <p:nvPr/>
        </p:nvGrpSpPr>
        <p:grpSpPr bwMode="auto">
          <a:xfrm>
            <a:off x="4175125" y="4350385"/>
            <a:ext cx="265113" cy="417513"/>
            <a:chOff x="3935413" y="4148138"/>
            <a:chExt cx="265112" cy="417512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994150" y="4148138"/>
              <a:ext cx="206375" cy="403225"/>
            </a:xfrm>
            <a:custGeom>
              <a:avLst/>
              <a:gdLst>
                <a:gd name="T0" fmla="*/ 2147483646 w 363"/>
                <a:gd name="T1" fmla="*/ 0 h 708"/>
                <a:gd name="T2" fmla="*/ 0 w 363"/>
                <a:gd name="T3" fmla="*/ 2147483646 h 7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63" h="708">
                  <a:moveTo>
                    <a:pt x="363" y="0"/>
                  </a:moveTo>
                  <a:cubicBezTo>
                    <a:pt x="273" y="253"/>
                    <a:pt x="150" y="491"/>
                    <a:pt x="0" y="708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3935413" y="4367213"/>
              <a:ext cx="246062" cy="198437"/>
            </a:xfrm>
            <a:custGeom>
              <a:avLst/>
              <a:gdLst>
                <a:gd name="T0" fmla="*/ 2147483646 w 155"/>
                <a:gd name="T1" fmla="*/ 2147483646 h 125"/>
                <a:gd name="T2" fmla="*/ 2147483646 w 155"/>
                <a:gd name="T3" fmla="*/ 2147483646 h 125"/>
                <a:gd name="T4" fmla="*/ 0 w 155"/>
                <a:gd name="T5" fmla="*/ 0 h 1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" h="125">
                  <a:moveTo>
                    <a:pt x="155" y="95"/>
                  </a:moveTo>
                  <a:lnTo>
                    <a:pt x="30" y="125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40"/>
          <p:cNvGrpSpPr>
            <a:grpSpLocks/>
          </p:cNvGrpSpPr>
          <p:nvPr/>
        </p:nvGrpSpPr>
        <p:grpSpPr bwMode="auto">
          <a:xfrm>
            <a:off x="2324100" y="5320348"/>
            <a:ext cx="463550" cy="282575"/>
            <a:chOff x="2084388" y="5118100"/>
            <a:chExt cx="463549" cy="282575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2085975" y="5224463"/>
              <a:ext cx="461962" cy="71437"/>
            </a:xfrm>
            <a:custGeom>
              <a:avLst/>
              <a:gdLst>
                <a:gd name="T0" fmla="*/ 2147483646 w 812"/>
                <a:gd name="T1" fmla="*/ 2147483646 h 124"/>
                <a:gd name="T2" fmla="*/ 0 w 812"/>
                <a:gd name="T3" fmla="*/ 0 h 12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12" h="124">
                  <a:moveTo>
                    <a:pt x="812" y="124"/>
                  </a:moveTo>
                  <a:cubicBezTo>
                    <a:pt x="531" y="120"/>
                    <a:pt x="259" y="77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2084388" y="5118100"/>
              <a:ext cx="173037" cy="282575"/>
            </a:xfrm>
            <a:custGeom>
              <a:avLst/>
              <a:gdLst>
                <a:gd name="T0" fmla="*/ 2147483646 w 109"/>
                <a:gd name="T1" fmla="*/ 2147483646 h 178"/>
                <a:gd name="T2" fmla="*/ 0 w 109"/>
                <a:gd name="T3" fmla="*/ 2147483646 h 178"/>
                <a:gd name="T4" fmla="*/ 2147483646 w 109"/>
                <a:gd name="T5" fmla="*/ 0 h 17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9" h="178">
                  <a:moveTo>
                    <a:pt x="70" y="178"/>
                  </a:moveTo>
                  <a:lnTo>
                    <a:pt x="0" y="69"/>
                  </a:lnTo>
                  <a:lnTo>
                    <a:pt x="109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39"/>
          <p:cNvGrpSpPr>
            <a:grpSpLocks/>
          </p:cNvGrpSpPr>
          <p:nvPr/>
        </p:nvGrpSpPr>
        <p:grpSpPr bwMode="auto">
          <a:xfrm>
            <a:off x="965200" y="3810635"/>
            <a:ext cx="288925" cy="455613"/>
            <a:chOff x="725488" y="3608388"/>
            <a:chExt cx="288925" cy="45561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852488" y="3608388"/>
              <a:ext cx="71437" cy="455612"/>
            </a:xfrm>
            <a:custGeom>
              <a:avLst/>
              <a:gdLst>
                <a:gd name="T0" fmla="*/ 2147483646 w 124"/>
                <a:gd name="T1" fmla="*/ 2147483646 h 802"/>
                <a:gd name="T2" fmla="*/ 2147483646 w 124"/>
                <a:gd name="T3" fmla="*/ 2147483646 h 802"/>
                <a:gd name="T4" fmla="*/ 0 w 124"/>
                <a:gd name="T5" fmla="*/ 0 h 8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4" h="802">
                  <a:moveTo>
                    <a:pt x="124" y="802"/>
                  </a:moveTo>
                  <a:cubicBezTo>
                    <a:pt x="55" y="567"/>
                    <a:pt x="12" y="320"/>
                    <a:pt x="2" y="64"/>
                  </a:cubicBezTo>
                  <a:cubicBezTo>
                    <a:pt x="1" y="43"/>
                    <a:pt x="0" y="22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725488" y="3608388"/>
              <a:ext cx="288925" cy="158750"/>
            </a:xfrm>
            <a:custGeom>
              <a:avLst/>
              <a:gdLst>
                <a:gd name="T0" fmla="*/ 0 w 182"/>
                <a:gd name="T1" fmla="*/ 2147483646 h 100"/>
                <a:gd name="T2" fmla="*/ 2147483646 w 182"/>
                <a:gd name="T3" fmla="*/ 0 h 100"/>
                <a:gd name="T4" fmla="*/ 2147483646 w 182"/>
                <a:gd name="T5" fmla="*/ 2147483646 h 1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2" h="100">
                  <a:moveTo>
                    <a:pt x="0" y="100"/>
                  </a:moveTo>
                  <a:lnTo>
                    <a:pt x="81" y="0"/>
                  </a:lnTo>
                  <a:lnTo>
                    <a:pt x="182" y="8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8"/>
          <p:cNvGrpSpPr>
            <a:grpSpLocks/>
          </p:cNvGrpSpPr>
          <p:nvPr/>
        </p:nvGrpSpPr>
        <p:grpSpPr bwMode="auto">
          <a:xfrm>
            <a:off x="1855788" y="2070735"/>
            <a:ext cx="400050" cy="271463"/>
            <a:chOff x="1616075" y="1868488"/>
            <a:chExt cx="400050" cy="271462"/>
          </a:xfrm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1616075" y="1941513"/>
              <a:ext cx="400050" cy="198437"/>
            </a:xfrm>
            <a:custGeom>
              <a:avLst/>
              <a:gdLst>
                <a:gd name="T0" fmla="*/ 0 w 703"/>
                <a:gd name="T1" fmla="*/ 2147483646 h 349"/>
                <a:gd name="T2" fmla="*/ 2147483646 w 703"/>
                <a:gd name="T3" fmla="*/ 0 h 34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03" h="349">
                  <a:moveTo>
                    <a:pt x="0" y="349"/>
                  </a:moveTo>
                  <a:cubicBezTo>
                    <a:pt x="216" y="204"/>
                    <a:pt x="452" y="86"/>
                    <a:pt x="703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1798638" y="1868488"/>
              <a:ext cx="217487" cy="260350"/>
            </a:xfrm>
            <a:custGeom>
              <a:avLst/>
              <a:gdLst>
                <a:gd name="T0" fmla="*/ 0 w 137"/>
                <a:gd name="T1" fmla="*/ 0 h 164"/>
                <a:gd name="T2" fmla="*/ 2147483646 w 137"/>
                <a:gd name="T3" fmla="*/ 2147483646 h 164"/>
                <a:gd name="T4" fmla="*/ 2147483646 w 137"/>
                <a:gd name="T5" fmla="*/ 2147483646 h 1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7" h="164">
                  <a:moveTo>
                    <a:pt x="0" y="0"/>
                  </a:moveTo>
                  <a:lnTo>
                    <a:pt x="137" y="45"/>
                  </a:lnTo>
                  <a:lnTo>
                    <a:pt x="89" y="164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6"/>
          <p:cNvGrpSpPr>
            <a:grpSpLocks/>
          </p:cNvGrpSpPr>
          <p:nvPr/>
        </p:nvGrpSpPr>
        <p:grpSpPr bwMode="auto">
          <a:xfrm>
            <a:off x="3894138" y="2429510"/>
            <a:ext cx="317500" cy="309563"/>
            <a:chOff x="3654425" y="2227263"/>
            <a:chExt cx="317500" cy="309562"/>
          </a:xfrm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654425" y="2227263"/>
              <a:ext cx="298450" cy="309562"/>
            </a:xfrm>
            <a:custGeom>
              <a:avLst/>
              <a:gdLst>
                <a:gd name="T0" fmla="*/ 0 w 524"/>
                <a:gd name="T1" fmla="*/ 0 h 541"/>
                <a:gd name="T2" fmla="*/ 2147483646 w 524"/>
                <a:gd name="T3" fmla="*/ 2147483646 h 54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4" h="541">
                  <a:moveTo>
                    <a:pt x="0" y="0"/>
                  </a:moveTo>
                  <a:cubicBezTo>
                    <a:pt x="196" y="158"/>
                    <a:pt x="372" y="340"/>
                    <a:pt x="524" y="541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3751263" y="2330450"/>
              <a:ext cx="220662" cy="203200"/>
            </a:xfrm>
            <a:custGeom>
              <a:avLst/>
              <a:gdLst>
                <a:gd name="T0" fmla="*/ 2147483646 w 139"/>
                <a:gd name="T1" fmla="*/ 0 h 128"/>
                <a:gd name="T2" fmla="*/ 2147483646 w 139"/>
                <a:gd name="T3" fmla="*/ 2147483646 h 128"/>
                <a:gd name="T4" fmla="*/ 0 w 139"/>
                <a:gd name="T5" fmla="*/ 2147483646 h 1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9" h="128">
                  <a:moveTo>
                    <a:pt x="139" y="0"/>
                  </a:moveTo>
                  <a:lnTo>
                    <a:pt x="129" y="128"/>
                  </a:lnTo>
                  <a:lnTo>
                    <a:pt x="0" y="119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Oval 15"/>
          <p:cNvSpPr>
            <a:spLocks noChangeArrowheads="1"/>
          </p:cNvSpPr>
          <p:nvPr/>
        </p:nvSpPr>
        <p:spPr bwMode="auto">
          <a:xfrm>
            <a:off x="2849563" y="4569460"/>
            <a:ext cx="1493837" cy="1493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宋体" panose="02010600030101010101" pitchFamily="2" charset="-122"/>
            </a:endParaRPr>
          </a:p>
        </p:txBody>
      </p:sp>
      <p:grpSp>
        <p:nvGrpSpPr>
          <p:cNvPr id="40" name="组合 43"/>
          <p:cNvGrpSpPr>
            <a:grpSpLocks/>
          </p:cNvGrpSpPr>
          <p:nvPr/>
        </p:nvGrpSpPr>
        <p:grpSpPr bwMode="auto">
          <a:xfrm>
            <a:off x="3365500" y="4858385"/>
            <a:ext cx="490538" cy="509588"/>
            <a:chOff x="3290651" y="4579238"/>
            <a:chExt cx="490537" cy="509587"/>
          </a:xfrm>
        </p:grpSpPr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3290651" y="4585588"/>
              <a:ext cx="400050" cy="306387"/>
            </a:xfrm>
            <a:custGeom>
              <a:avLst/>
              <a:gdLst>
                <a:gd name="T0" fmla="*/ 2147483646 w 702"/>
                <a:gd name="T1" fmla="*/ 2147483646 h 537"/>
                <a:gd name="T2" fmla="*/ 2147483646 w 702"/>
                <a:gd name="T3" fmla="*/ 2147483646 h 537"/>
                <a:gd name="T4" fmla="*/ 2147483646 w 702"/>
                <a:gd name="T5" fmla="*/ 2147483646 h 5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7">
                  <a:moveTo>
                    <a:pt x="702" y="138"/>
                  </a:moveTo>
                  <a:cubicBezTo>
                    <a:pt x="575" y="23"/>
                    <a:pt x="382" y="0"/>
                    <a:pt x="226" y="94"/>
                  </a:cubicBezTo>
                  <a:cubicBezTo>
                    <a:pt x="71" y="188"/>
                    <a:pt x="0" y="370"/>
                    <a:pt x="42" y="53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3381138" y="4777675"/>
              <a:ext cx="400050" cy="307975"/>
            </a:xfrm>
            <a:custGeom>
              <a:avLst/>
              <a:gdLst>
                <a:gd name="T0" fmla="*/ 0 w 702"/>
                <a:gd name="T1" fmla="*/ 2147483646 h 538"/>
                <a:gd name="T2" fmla="*/ 2147483646 w 702"/>
                <a:gd name="T3" fmla="*/ 2147483646 h 538"/>
                <a:gd name="T4" fmla="*/ 2147483646 w 702"/>
                <a:gd name="T5" fmla="*/ 0 h 5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8">
                  <a:moveTo>
                    <a:pt x="0" y="400"/>
                  </a:moveTo>
                  <a:cubicBezTo>
                    <a:pt x="127" y="515"/>
                    <a:pt x="320" y="538"/>
                    <a:pt x="476" y="444"/>
                  </a:cubicBezTo>
                  <a:cubicBezTo>
                    <a:pt x="632" y="349"/>
                    <a:pt x="702" y="167"/>
                    <a:pt x="66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3604976" y="4579238"/>
              <a:ext cx="87312" cy="100012"/>
            </a:xfrm>
            <a:custGeom>
              <a:avLst/>
              <a:gdLst>
                <a:gd name="T0" fmla="*/ 2147483646 w 55"/>
                <a:gd name="T1" fmla="*/ 0 h 63"/>
                <a:gd name="T2" fmla="*/ 2147483646 w 55"/>
                <a:gd name="T3" fmla="*/ 2147483646 h 63"/>
                <a:gd name="T4" fmla="*/ 0 w 55"/>
                <a:gd name="T5" fmla="*/ 2147483646 h 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55" y="55"/>
                  </a:lnTo>
                  <a:lnTo>
                    <a:pt x="0" y="63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3377963" y="4987225"/>
              <a:ext cx="87312" cy="101600"/>
            </a:xfrm>
            <a:custGeom>
              <a:avLst/>
              <a:gdLst>
                <a:gd name="T0" fmla="*/ 2147483646 w 55"/>
                <a:gd name="T1" fmla="*/ 2147483646 h 64"/>
                <a:gd name="T2" fmla="*/ 0 w 55"/>
                <a:gd name="T3" fmla="*/ 2147483646 h 64"/>
                <a:gd name="T4" fmla="*/ 2147483646 w 55"/>
                <a:gd name="T5" fmla="*/ 0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4">
                  <a:moveTo>
                    <a:pt x="9" y="64"/>
                  </a:moveTo>
                  <a:lnTo>
                    <a:pt x="0" y="9"/>
                  </a:lnTo>
                  <a:lnTo>
                    <a:pt x="55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Oval 20"/>
          <p:cNvSpPr>
            <a:spLocks noChangeArrowheads="1"/>
          </p:cNvSpPr>
          <p:nvPr/>
        </p:nvSpPr>
        <p:spPr bwMode="auto">
          <a:xfrm>
            <a:off x="2401888" y="1330960"/>
            <a:ext cx="1493837" cy="1493838"/>
          </a:xfrm>
          <a:prstGeom prst="ellipse">
            <a:avLst/>
          </a:prstGeom>
          <a:solidFill>
            <a:schemeClr val="accent1"/>
          </a:solidFill>
          <a:ln w="0">
            <a:noFill/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46" name="组合 41"/>
          <p:cNvGrpSpPr>
            <a:grpSpLocks/>
          </p:cNvGrpSpPr>
          <p:nvPr/>
        </p:nvGrpSpPr>
        <p:grpSpPr bwMode="auto">
          <a:xfrm>
            <a:off x="2813050" y="1662748"/>
            <a:ext cx="673100" cy="539750"/>
            <a:chOff x="2738201" y="1383600"/>
            <a:chExt cx="673099" cy="539750"/>
          </a:xfrm>
        </p:grpSpPr>
        <p:sp>
          <p:nvSpPr>
            <p:cNvPr id="47" name="Oval 21"/>
            <p:cNvSpPr>
              <a:spLocks noChangeArrowheads="1"/>
            </p:cNvSpPr>
            <p:nvPr/>
          </p:nvSpPr>
          <p:spPr bwMode="auto">
            <a:xfrm>
              <a:off x="3038238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2976326" y="1489963"/>
              <a:ext cx="200025" cy="433387"/>
            </a:xfrm>
            <a:custGeom>
              <a:avLst/>
              <a:gdLst>
                <a:gd name="T0" fmla="*/ 2147483646 w 353"/>
                <a:gd name="T1" fmla="*/ 0 h 759"/>
                <a:gd name="T2" fmla="*/ 2147483646 w 353"/>
                <a:gd name="T3" fmla="*/ 0 h 759"/>
                <a:gd name="T4" fmla="*/ 0 w 353"/>
                <a:gd name="T5" fmla="*/ 2147483646 h 759"/>
                <a:gd name="T6" fmla="*/ 0 w 353"/>
                <a:gd name="T7" fmla="*/ 2147483646 h 759"/>
                <a:gd name="T8" fmla="*/ 2147483646 w 353"/>
                <a:gd name="T9" fmla="*/ 2147483646 h 759"/>
                <a:gd name="T10" fmla="*/ 2147483646 w 353"/>
                <a:gd name="T11" fmla="*/ 2147483646 h 759"/>
                <a:gd name="T12" fmla="*/ 2147483646 w 353"/>
                <a:gd name="T13" fmla="*/ 2147483646 h 759"/>
                <a:gd name="T14" fmla="*/ 2147483646 w 353"/>
                <a:gd name="T15" fmla="*/ 2147483646 h 759"/>
                <a:gd name="T16" fmla="*/ 2147483646 w 353"/>
                <a:gd name="T17" fmla="*/ 2147483646 h 759"/>
                <a:gd name="T18" fmla="*/ 2147483646 w 353"/>
                <a:gd name="T19" fmla="*/ 2147483646 h 759"/>
                <a:gd name="T20" fmla="*/ 2147483646 w 353"/>
                <a:gd name="T21" fmla="*/ 2147483646 h 759"/>
                <a:gd name="T22" fmla="*/ 2147483646 w 353"/>
                <a:gd name="T23" fmla="*/ 2147483646 h 759"/>
                <a:gd name="T24" fmla="*/ 2147483646 w 353"/>
                <a:gd name="T25" fmla="*/ 2147483646 h 759"/>
                <a:gd name="T26" fmla="*/ 2147483646 w 353"/>
                <a:gd name="T27" fmla="*/ 2147483646 h 759"/>
                <a:gd name="T28" fmla="*/ 2147483646 w 353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4" y="390"/>
                  </a:cubicBezTo>
                  <a:cubicBezTo>
                    <a:pt x="68" y="390"/>
                    <a:pt x="88" y="409"/>
                    <a:pt x="88" y="434"/>
                  </a:cubicBezTo>
                  <a:cubicBezTo>
                    <a:pt x="88" y="715"/>
                    <a:pt x="88" y="715"/>
                    <a:pt x="88" y="715"/>
                  </a:cubicBezTo>
                  <a:cubicBezTo>
                    <a:pt x="88" y="739"/>
                    <a:pt x="107" y="759"/>
                    <a:pt x="132" y="759"/>
                  </a:cubicBezTo>
                  <a:cubicBezTo>
                    <a:pt x="221" y="759"/>
                    <a:pt x="221" y="759"/>
                    <a:pt x="221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9" y="390"/>
                  </a:cubicBezTo>
                  <a:cubicBezTo>
                    <a:pt x="333" y="390"/>
                    <a:pt x="353" y="370"/>
                    <a:pt x="353" y="345"/>
                  </a:cubicBezTo>
                  <a:cubicBezTo>
                    <a:pt x="353" y="147"/>
                    <a:pt x="353" y="147"/>
                    <a:pt x="353" y="147"/>
                  </a:cubicBezTo>
                  <a:cubicBezTo>
                    <a:pt x="353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auto">
            <a:xfrm>
              <a:off x="2800113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2738201" y="1489963"/>
              <a:ext cx="200025" cy="433387"/>
            </a:xfrm>
            <a:custGeom>
              <a:avLst/>
              <a:gdLst>
                <a:gd name="T0" fmla="*/ 2147483646 w 352"/>
                <a:gd name="T1" fmla="*/ 0 h 759"/>
                <a:gd name="T2" fmla="*/ 2147483646 w 352"/>
                <a:gd name="T3" fmla="*/ 0 h 759"/>
                <a:gd name="T4" fmla="*/ 0 w 352"/>
                <a:gd name="T5" fmla="*/ 2147483646 h 759"/>
                <a:gd name="T6" fmla="*/ 0 w 352"/>
                <a:gd name="T7" fmla="*/ 2147483646 h 759"/>
                <a:gd name="T8" fmla="*/ 2147483646 w 352"/>
                <a:gd name="T9" fmla="*/ 2147483646 h 759"/>
                <a:gd name="T10" fmla="*/ 2147483646 w 352"/>
                <a:gd name="T11" fmla="*/ 2147483646 h 759"/>
                <a:gd name="T12" fmla="*/ 2147483646 w 352"/>
                <a:gd name="T13" fmla="*/ 2147483646 h 759"/>
                <a:gd name="T14" fmla="*/ 2147483646 w 352"/>
                <a:gd name="T15" fmla="*/ 2147483646 h 759"/>
                <a:gd name="T16" fmla="*/ 2147483646 w 352"/>
                <a:gd name="T17" fmla="*/ 2147483646 h 759"/>
                <a:gd name="T18" fmla="*/ 2147483646 w 352"/>
                <a:gd name="T19" fmla="*/ 2147483646 h 759"/>
                <a:gd name="T20" fmla="*/ 2147483646 w 352"/>
                <a:gd name="T21" fmla="*/ 2147483646 h 759"/>
                <a:gd name="T22" fmla="*/ 2147483646 w 352"/>
                <a:gd name="T23" fmla="*/ 2147483646 h 759"/>
                <a:gd name="T24" fmla="*/ 2147483646 w 352"/>
                <a:gd name="T25" fmla="*/ 2147483646 h 759"/>
                <a:gd name="T26" fmla="*/ 2147483646 w 352"/>
                <a:gd name="T27" fmla="*/ 2147483646 h 759"/>
                <a:gd name="T28" fmla="*/ 2147483646 w 352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2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5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3" y="390"/>
                  </a:cubicBezTo>
                  <a:cubicBezTo>
                    <a:pt x="68" y="390"/>
                    <a:pt x="87" y="409"/>
                    <a:pt x="87" y="434"/>
                  </a:cubicBezTo>
                  <a:cubicBezTo>
                    <a:pt x="87" y="715"/>
                    <a:pt x="87" y="715"/>
                    <a:pt x="87" y="715"/>
                  </a:cubicBezTo>
                  <a:cubicBezTo>
                    <a:pt x="87" y="739"/>
                    <a:pt x="107" y="759"/>
                    <a:pt x="132" y="759"/>
                  </a:cubicBezTo>
                  <a:cubicBezTo>
                    <a:pt x="220" y="759"/>
                    <a:pt x="220" y="759"/>
                    <a:pt x="220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8" y="390"/>
                  </a:cubicBezTo>
                  <a:cubicBezTo>
                    <a:pt x="333" y="390"/>
                    <a:pt x="352" y="370"/>
                    <a:pt x="352" y="345"/>
                  </a:cubicBezTo>
                  <a:cubicBezTo>
                    <a:pt x="352" y="147"/>
                    <a:pt x="352" y="147"/>
                    <a:pt x="352" y="147"/>
                  </a:cubicBezTo>
                  <a:cubicBezTo>
                    <a:pt x="352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3249376" y="1385188"/>
              <a:ext cx="77787" cy="79375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3165238" y="1491550"/>
              <a:ext cx="246062" cy="431800"/>
            </a:xfrm>
            <a:custGeom>
              <a:avLst/>
              <a:gdLst>
                <a:gd name="T0" fmla="*/ 2147483646 w 433"/>
                <a:gd name="T1" fmla="*/ 2147483646 h 756"/>
                <a:gd name="T2" fmla="*/ 2147483646 w 433"/>
                <a:gd name="T3" fmla="*/ 2147483646 h 756"/>
                <a:gd name="T4" fmla="*/ 2147483646 w 433"/>
                <a:gd name="T5" fmla="*/ 2147483646 h 756"/>
                <a:gd name="T6" fmla="*/ 2147483646 w 433"/>
                <a:gd name="T7" fmla="*/ 2147483646 h 756"/>
                <a:gd name="T8" fmla="*/ 2147483646 w 433"/>
                <a:gd name="T9" fmla="*/ 2147483646 h 756"/>
                <a:gd name="T10" fmla="*/ 2147483646 w 433"/>
                <a:gd name="T11" fmla="*/ 2147483646 h 756"/>
                <a:gd name="T12" fmla="*/ 2147483646 w 433"/>
                <a:gd name="T13" fmla="*/ 2147483646 h 756"/>
                <a:gd name="T14" fmla="*/ 2147483646 w 433"/>
                <a:gd name="T15" fmla="*/ 2147483646 h 756"/>
                <a:gd name="T16" fmla="*/ 2147483646 w 433"/>
                <a:gd name="T17" fmla="*/ 2147483646 h 756"/>
                <a:gd name="T18" fmla="*/ 2147483646 w 433"/>
                <a:gd name="T19" fmla="*/ 2147483646 h 756"/>
                <a:gd name="T20" fmla="*/ 2147483646 w 433"/>
                <a:gd name="T21" fmla="*/ 2147483646 h 756"/>
                <a:gd name="T22" fmla="*/ 2147483646 w 433"/>
                <a:gd name="T23" fmla="*/ 2147483646 h 756"/>
                <a:gd name="T24" fmla="*/ 2147483646 w 433"/>
                <a:gd name="T25" fmla="*/ 2147483646 h 756"/>
                <a:gd name="T26" fmla="*/ 2147483646 w 433"/>
                <a:gd name="T27" fmla="*/ 2147483646 h 756"/>
                <a:gd name="T28" fmla="*/ 2147483646 w 433"/>
                <a:gd name="T29" fmla="*/ 2147483646 h 756"/>
                <a:gd name="T30" fmla="*/ 2147483646 w 433"/>
                <a:gd name="T31" fmla="*/ 2147483646 h 756"/>
                <a:gd name="T32" fmla="*/ 2147483646 w 433"/>
                <a:gd name="T33" fmla="*/ 2147483646 h 756"/>
                <a:gd name="T34" fmla="*/ 2147483646 w 433"/>
                <a:gd name="T35" fmla="*/ 2147483646 h 756"/>
                <a:gd name="T36" fmla="*/ 2147483646 w 433"/>
                <a:gd name="T37" fmla="*/ 2147483646 h 756"/>
                <a:gd name="T38" fmla="*/ 2147483646 w 433"/>
                <a:gd name="T39" fmla="*/ 2147483646 h 756"/>
                <a:gd name="T40" fmla="*/ 2147483646 w 433"/>
                <a:gd name="T41" fmla="*/ 2147483646 h 756"/>
                <a:gd name="T42" fmla="*/ 2147483646 w 433"/>
                <a:gd name="T43" fmla="*/ 2147483646 h 756"/>
                <a:gd name="T44" fmla="*/ 2147483646 w 433"/>
                <a:gd name="T45" fmla="*/ 2147483646 h 756"/>
                <a:gd name="T46" fmla="*/ 2147483646 w 433"/>
                <a:gd name="T47" fmla="*/ 2147483646 h 7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33" h="756">
                  <a:moveTo>
                    <a:pt x="182" y="756"/>
                  </a:moveTo>
                  <a:cubicBezTo>
                    <a:pt x="163" y="756"/>
                    <a:pt x="147" y="736"/>
                    <a:pt x="147" y="712"/>
                  </a:cubicBezTo>
                  <a:cubicBezTo>
                    <a:pt x="147" y="646"/>
                    <a:pt x="147" y="646"/>
                    <a:pt x="147" y="646"/>
                  </a:cubicBezTo>
                  <a:cubicBezTo>
                    <a:pt x="147" y="621"/>
                    <a:pt x="127" y="601"/>
                    <a:pt x="103" y="601"/>
                  </a:cubicBezTo>
                  <a:cubicBezTo>
                    <a:pt x="37" y="601"/>
                    <a:pt x="37" y="601"/>
                    <a:pt x="37" y="601"/>
                  </a:cubicBezTo>
                  <a:cubicBezTo>
                    <a:pt x="12" y="601"/>
                    <a:pt x="0" y="583"/>
                    <a:pt x="10" y="561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21" y="273"/>
                    <a:pt x="122" y="237"/>
                    <a:pt x="114" y="21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73" y="60"/>
                    <a:pt x="85" y="36"/>
                    <a:pt x="108" y="28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98" y="0"/>
                    <a:pt x="236" y="0"/>
                    <a:pt x="259" y="7"/>
                  </a:cubicBezTo>
                  <a:cubicBezTo>
                    <a:pt x="326" y="28"/>
                    <a:pt x="326" y="28"/>
                    <a:pt x="326" y="28"/>
                  </a:cubicBezTo>
                  <a:cubicBezTo>
                    <a:pt x="349" y="36"/>
                    <a:pt x="361" y="60"/>
                    <a:pt x="353" y="83"/>
                  </a:cubicBezTo>
                  <a:cubicBezTo>
                    <a:pt x="320" y="214"/>
                    <a:pt x="320" y="214"/>
                    <a:pt x="320" y="214"/>
                  </a:cubicBezTo>
                  <a:cubicBezTo>
                    <a:pt x="312" y="237"/>
                    <a:pt x="313" y="273"/>
                    <a:pt x="323" y="296"/>
                  </a:cubicBezTo>
                  <a:cubicBezTo>
                    <a:pt x="423" y="561"/>
                    <a:pt x="423" y="561"/>
                    <a:pt x="423" y="561"/>
                  </a:cubicBezTo>
                  <a:cubicBezTo>
                    <a:pt x="433" y="583"/>
                    <a:pt x="421" y="601"/>
                    <a:pt x="397" y="601"/>
                  </a:cubicBezTo>
                  <a:cubicBezTo>
                    <a:pt x="331" y="601"/>
                    <a:pt x="331" y="601"/>
                    <a:pt x="331" y="601"/>
                  </a:cubicBezTo>
                  <a:cubicBezTo>
                    <a:pt x="306" y="601"/>
                    <a:pt x="287" y="621"/>
                    <a:pt x="287" y="646"/>
                  </a:cubicBezTo>
                  <a:cubicBezTo>
                    <a:pt x="287" y="712"/>
                    <a:pt x="287" y="712"/>
                    <a:pt x="287" y="712"/>
                  </a:cubicBezTo>
                  <a:cubicBezTo>
                    <a:pt x="287" y="736"/>
                    <a:pt x="271" y="756"/>
                    <a:pt x="252" y="756"/>
                  </a:cubicBezTo>
                  <a:cubicBezTo>
                    <a:pt x="217" y="756"/>
                    <a:pt x="217" y="756"/>
                    <a:pt x="217" y="756"/>
                  </a:cubicBezTo>
                  <a:cubicBezTo>
                    <a:pt x="217" y="756"/>
                    <a:pt x="201" y="756"/>
                    <a:pt x="182" y="756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" name="Oval 27"/>
          <p:cNvSpPr>
            <a:spLocks noChangeArrowheads="1"/>
          </p:cNvSpPr>
          <p:nvPr/>
        </p:nvSpPr>
        <p:spPr bwMode="auto">
          <a:xfrm>
            <a:off x="3768725" y="2781935"/>
            <a:ext cx="1493838" cy="149542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54" name="组合 42"/>
          <p:cNvGrpSpPr>
            <a:grpSpLocks/>
          </p:cNvGrpSpPr>
          <p:nvPr/>
        </p:nvGrpSpPr>
        <p:grpSpPr bwMode="auto">
          <a:xfrm>
            <a:off x="4262438" y="2986723"/>
            <a:ext cx="506412" cy="523875"/>
            <a:chOff x="4187588" y="2707575"/>
            <a:chExt cx="506412" cy="523875"/>
          </a:xfrm>
        </p:grpSpPr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405076" y="31616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405076" y="31870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425713" y="3215575"/>
              <a:ext cx="36512" cy="15875"/>
            </a:xfrm>
            <a:custGeom>
              <a:avLst/>
              <a:gdLst>
                <a:gd name="T0" fmla="*/ 0 w 65"/>
                <a:gd name="T1" fmla="*/ 2147483646 h 27"/>
                <a:gd name="T2" fmla="*/ 2147483646 w 65"/>
                <a:gd name="T3" fmla="*/ 2147483646 h 27"/>
                <a:gd name="T4" fmla="*/ 2147483646 w 65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5" h="27">
                  <a:moveTo>
                    <a:pt x="0" y="14"/>
                  </a:moveTo>
                  <a:cubicBezTo>
                    <a:pt x="7" y="22"/>
                    <a:pt x="17" y="27"/>
                    <a:pt x="28" y="27"/>
                  </a:cubicBezTo>
                  <a:cubicBezTo>
                    <a:pt x="46" y="27"/>
                    <a:pt x="60" y="15"/>
                    <a:pt x="65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330463" y="2853625"/>
              <a:ext cx="223837" cy="300037"/>
            </a:xfrm>
            <a:custGeom>
              <a:avLst/>
              <a:gdLst>
                <a:gd name="T0" fmla="*/ 2147483646 w 393"/>
                <a:gd name="T1" fmla="*/ 2147483646 h 524"/>
                <a:gd name="T2" fmla="*/ 2147483646 w 393"/>
                <a:gd name="T3" fmla="*/ 2147483646 h 524"/>
                <a:gd name="T4" fmla="*/ 2147483646 w 393"/>
                <a:gd name="T5" fmla="*/ 2147483646 h 524"/>
                <a:gd name="T6" fmla="*/ 2147483646 w 393"/>
                <a:gd name="T7" fmla="*/ 2147483646 h 524"/>
                <a:gd name="T8" fmla="*/ 2147483646 w 393"/>
                <a:gd name="T9" fmla="*/ 2147483646 h 524"/>
                <a:gd name="T10" fmla="*/ 2147483646 w 393"/>
                <a:gd name="T11" fmla="*/ 2147483646 h 524"/>
                <a:gd name="T12" fmla="*/ 2147483646 w 393"/>
                <a:gd name="T13" fmla="*/ 2147483646 h 524"/>
                <a:gd name="T14" fmla="*/ 2147483646 w 393"/>
                <a:gd name="T15" fmla="*/ 0 h 524"/>
                <a:gd name="T16" fmla="*/ 0 w 393"/>
                <a:gd name="T17" fmla="*/ 2147483646 h 524"/>
                <a:gd name="T18" fmla="*/ 2147483646 w 393"/>
                <a:gd name="T19" fmla="*/ 2147483646 h 524"/>
                <a:gd name="T20" fmla="*/ 2147483646 w 393"/>
                <a:gd name="T21" fmla="*/ 2147483646 h 5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3" h="524">
                  <a:moveTo>
                    <a:pt x="132" y="524"/>
                  </a:moveTo>
                  <a:cubicBezTo>
                    <a:pt x="135" y="524"/>
                    <a:pt x="138" y="524"/>
                    <a:pt x="141" y="524"/>
                  </a:cubicBezTo>
                  <a:cubicBezTo>
                    <a:pt x="174" y="524"/>
                    <a:pt x="205" y="518"/>
                    <a:pt x="234" y="507"/>
                  </a:cubicBezTo>
                  <a:cubicBezTo>
                    <a:pt x="238" y="506"/>
                    <a:pt x="242" y="504"/>
                    <a:pt x="246" y="503"/>
                  </a:cubicBezTo>
                  <a:cubicBezTo>
                    <a:pt x="251" y="500"/>
                    <a:pt x="266" y="492"/>
                    <a:pt x="267" y="489"/>
                  </a:cubicBezTo>
                  <a:cubicBezTo>
                    <a:pt x="293" y="469"/>
                    <a:pt x="309" y="438"/>
                    <a:pt x="309" y="401"/>
                  </a:cubicBezTo>
                  <a:cubicBezTo>
                    <a:pt x="309" y="336"/>
                    <a:pt x="393" y="297"/>
                    <a:pt x="393" y="197"/>
                  </a:cubicBezTo>
                  <a:cubicBezTo>
                    <a:pt x="393" y="88"/>
                    <a:pt x="305" y="0"/>
                    <a:pt x="196" y="0"/>
                  </a:cubicBezTo>
                  <a:cubicBezTo>
                    <a:pt x="88" y="0"/>
                    <a:pt x="0" y="88"/>
                    <a:pt x="0" y="197"/>
                  </a:cubicBezTo>
                  <a:cubicBezTo>
                    <a:pt x="0" y="298"/>
                    <a:pt x="84" y="342"/>
                    <a:pt x="84" y="401"/>
                  </a:cubicBezTo>
                  <a:cubicBezTo>
                    <a:pt x="84" y="434"/>
                    <a:pt x="100" y="465"/>
                    <a:pt x="125" y="48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32"/>
            <p:cNvSpPr>
              <a:spLocks noChangeShapeType="1"/>
            </p:cNvSpPr>
            <p:nvPr/>
          </p:nvSpPr>
          <p:spPr bwMode="auto">
            <a:xfrm flipV="1">
              <a:off x="4441588" y="2707575"/>
              <a:ext cx="0" cy="77787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33"/>
            <p:cNvSpPr>
              <a:spLocks noChangeShapeType="1"/>
            </p:cNvSpPr>
            <p:nvPr/>
          </p:nvSpPr>
          <p:spPr bwMode="auto">
            <a:xfrm flipV="1">
              <a:off x="4565413" y="2782188"/>
              <a:ext cx="53975" cy="539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34"/>
            <p:cNvSpPr>
              <a:spLocks noChangeShapeType="1"/>
            </p:cNvSpPr>
            <p:nvPr/>
          </p:nvSpPr>
          <p:spPr bwMode="auto">
            <a:xfrm>
              <a:off x="4616213" y="2959988"/>
              <a:ext cx="777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35"/>
            <p:cNvSpPr>
              <a:spLocks noChangeShapeType="1"/>
            </p:cNvSpPr>
            <p:nvPr/>
          </p:nvSpPr>
          <p:spPr bwMode="auto">
            <a:xfrm>
              <a:off x="4565413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36"/>
            <p:cNvSpPr>
              <a:spLocks noChangeShapeType="1"/>
            </p:cNvSpPr>
            <p:nvPr/>
          </p:nvSpPr>
          <p:spPr bwMode="auto">
            <a:xfrm flipH="1">
              <a:off x="4262201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37"/>
            <p:cNvSpPr>
              <a:spLocks noChangeShapeType="1"/>
            </p:cNvSpPr>
            <p:nvPr/>
          </p:nvSpPr>
          <p:spPr bwMode="auto">
            <a:xfrm flipH="1">
              <a:off x="4187588" y="2959988"/>
              <a:ext cx="79375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38"/>
            <p:cNvSpPr>
              <a:spLocks noChangeShapeType="1"/>
            </p:cNvSpPr>
            <p:nvPr/>
          </p:nvSpPr>
          <p:spPr bwMode="auto">
            <a:xfrm flipH="1" flipV="1">
              <a:off x="4262201" y="2780600"/>
              <a:ext cx="55562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Oval 39"/>
          <p:cNvSpPr>
            <a:spLocks noChangeArrowheads="1"/>
          </p:cNvSpPr>
          <p:nvPr/>
        </p:nvSpPr>
        <p:spPr bwMode="auto">
          <a:xfrm>
            <a:off x="552450" y="2194560"/>
            <a:ext cx="1493838" cy="149383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67" name="组合 45"/>
          <p:cNvGrpSpPr>
            <a:grpSpLocks/>
          </p:cNvGrpSpPr>
          <p:nvPr/>
        </p:nvGrpSpPr>
        <p:grpSpPr bwMode="auto">
          <a:xfrm>
            <a:off x="969963" y="2426335"/>
            <a:ext cx="582612" cy="639763"/>
            <a:chOff x="895113" y="2147188"/>
            <a:chExt cx="582612" cy="639762"/>
          </a:xfrm>
        </p:grpSpPr>
        <p:sp>
          <p:nvSpPr>
            <p:cNvPr id="68" name="Rectangle 40"/>
            <p:cNvSpPr>
              <a:spLocks noChangeArrowheads="1"/>
            </p:cNvSpPr>
            <p:nvPr/>
          </p:nvSpPr>
          <p:spPr bwMode="auto">
            <a:xfrm>
              <a:off x="895113" y="2453575"/>
              <a:ext cx="122237" cy="269875"/>
            </a:xfrm>
            <a:prstGeom prst="rect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1060213" y="2147188"/>
              <a:ext cx="417512" cy="639762"/>
            </a:xfrm>
            <a:custGeom>
              <a:avLst/>
              <a:gdLst>
                <a:gd name="T0" fmla="*/ 2147483646 w 735"/>
                <a:gd name="T1" fmla="*/ 2147483646 h 1123"/>
                <a:gd name="T2" fmla="*/ 0 w 735"/>
                <a:gd name="T3" fmla="*/ 2147483646 h 1123"/>
                <a:gd name="T4" fmla="*/ 2147483646 w 735"/>
                <a:gd name="T5" fmla="*/ 0 h 1123"/>
                <a:gd name="T6" fmla="*/ 2147483646 w 735"/>
                <a:gd name="T7" fmla="*/ 2147483646 h 1123"/>
                <a:gd name="T8" fmla="*/ 2147483646 w 735"/>
                <a:gd name="T9" fmla="*/ 2147483646 h 1123"/>
                <a:gd name="T10" fmla="*/ 2147483646 w 735"/>
                <a:gd name="T11" fmla="*/ 2147483646 h 1123"/>
                <a:gd name="T12" fmla="*/ 2147483646 w 735"/>
                <a:gd name="T13" fmla="*/ 2147483646 h 1123"/>
                <a:gd name="T14" fmla="*/ 2147483646 w 735"/>
                <a:gd name="T15" fmla="*/ 2147483646 h 1123"/>
                <a:gd name="T16" fmla="*/ 2147483646 w 735"/>
                <a:gd name="T17" fmla="*/ 2147483646 h 1123"/>
                <a:gd name="T18" fmla="*/ 2147483646 w 735"/>
                <a:gd name="T19" fmla="*/ 2147483646 h 1123"/>
                <a:gd name="T20" fmla="*/ 2147483646 w 735"/>
                <a:gd name="T21" fmla="*/ 2147483646 h 1123"/>
                <a:gd name="T22" fmla="*/ 2147483646 w 735"/>
                <a:gd name="T23" fmla="*/ 2147483646 h 1123"/>
                <a:gd name="T24" fmla="*/ 2147483646 w 735"/>
                <a:gd name="T25" fmla="*/ 2147483646 h 1123"/>
                <a:gd name="T26" fmla="*/ 2147483646 w 735"/>
                <a:gd name="T27" fmla="*/ 2147483646 h 1123"/>
                <a:gd name="T28" fmla="*/ 2147483646 w 735"/>
                <a:gd name="T29" fmla="*/ 2147483646 h 1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35" h="1123">
                  <a:moveTo>
                    <a:pt x="2" y="961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315" y="365"/>
                    <a:pt x="310" y="0"/>
                  </a:cubicBezTo>
                  <a:cubicBezTo>
                    <a:pt x="372" y="0"/>
                    <a:pt x="463" y="14"/>
                    <a:pt x="456" y="148"/>
                  </a:cubicBezTo>
                  <a:cubicBezTo>
                    <a:pt x="449" y="283"/>
                    <a:pt x="358" y="329"/>
                    <a:pt x="360" y="427"/>
                  </a:cubicBezTo>
                  <a:cubicBezTo>
                    <a:pt x="433" y="427"/>
                    <a:pt x="641" y="420"/>
                    <a:pt x="641" y="420"/>
                  </a:cubicBezTo>
                  <a:cubicBezTo>
                    <a:pt x="641" y="420"/>
                    <a:pt x="735" y="409"/>
                    <a:pt x="734" y="512"/>
                  </a:cubicBezTo>
                  <a:cubicBezTo>
                    <a:pt x="733" y="585"/>
                    <a:pt x="671" y="591"/>
                    <a:pt x="671" y="591"/>
                  </a:cubicBezTo>
                  <a:cubicBezTo>
                    <a:pt x="671" y="591"/>
                    <a:pt x="724" y="613"/>
                    <a:pt x="720" y="679"/>
                  </a:cubicBezTo>
                  <a:cubicBezTo>
                    <a:pt x="715" y="745"/>
                    <a:pt x="645" y="748"/>
                    <a:pt x="645" y="748"/>
                  </a:cubicBezTo>
                  <a:cubicBezTo>
                    <a:pt x="645" y="748"/>
                    <a:pt x="709" y="766"/>
                    <a:pt x="700" y="834"/>
                  </a:cubicBezTo>
                  <a:cubicBezTo>
                    <a:pt x="691" y="903"/>
                    <a:pt x="625" y="899"/>
                    <a:pt x="625" y="899"/>
                  </a:cubicBezTo>
                  <a:cubicBezTo>
                    <a:pt x="625" y="899"/>
                    <a:pt x="671" y="933"/>
                    <a:pt x="659" y="971"/>
                  </a:cubicBezTo>
                  <a:cubicBezTo>
                    <a:pt x="640" y="1024"/>
                    <a:pt x="545" y="1034"/>
                    <a:pt x="545" y="1034"/>
                  </a:cubicBezTo>
                  <a:cubicBezTo>
                    <a:pt x="545" y="1034"/>
                    <a:pt x="274" y="1123"/>
                    <a:pt x="2" y="961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auto">
            <a:xfrm>
              <a:off x="926863" y="2634550"/>
              <a:ext cx="57150" cy="57150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71" name="Oval 43"/>
          <p:cNvSpPr>
            <a:spLocks noChangeArrowheads="1"/>
          </p:cNvSpPr>
          <p:nvPr/>
        </p:nvSpPr>
        <p:spPr bwMode="auto">
          <a:xfrm>
            <a:off x="839788" y="4239260"/>
            <a:ext cx="1482725" cy="148272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72" name="组合 44"/>
          <p:cNvGrpSpPr>
            <a:grpSpLocks/>
          </p:cNvGrpSpPr>
          <p:nvPr/>
        </p:nvGrpSpPr>
        <p:grpSpPr bwMode="auto">
          <a:xfrm>
            <a:off x="1354138" y="4542473"/>
            <a:ext cx="509587" cy="511175"/>
            <a:chOff x="1279288" y="4263325"/>
            <a:chExt cx="509587" cy="511175"/>
          </a:xfrm>
        </p:grpSpPr>
        <p:sp>
          <p:nvSpPr>
            <p:cNvPr id="73" name="Line 44"/>
            <p:cNvSpPr>
              <a:spLocks noChangeShapeType="1"/>
            </p:cNvSpPr>
            <p:nvPr/>
          </p:nvSpPr>
          <p:spPr bwMode="auto">
            <a:xfrm>
              <a:off x="1344376" y="4263325"/>
              <a:ext cx="0" cy="5111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45"/>
            <p:cNvSpPr>
              <a:spLocks noChangeShapeType="1"/>
            </p:cNvSpPr>
            <p:nvPr/>
          </p:nvSpPr>
          <p:spPr bwMode="auto">
            <a:xfrm flipH="1">
              <a:off x="1279288" y="4706238"/>
              <a:ext cx="5095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46"/>
            <p:cNvSpPr>
              <a:spLocks/>
            </p:cNvSpPr>
            <p:nvPr/>
          </p:nvSpPr>
          <p:spPr bwMode="auto">
            <a:xfrm>
              <a:off x="1398351" y="4390325"/>
              <a:ext cx="314325" cy="228600"/>
            </a:xfrm>
            <a:custGeom>
              <a:avLst/>
              <a:gdLst>
                <a:gd name="T0" fmla="*/ 0 w 198"/>
                <a:gd name="T1" fmla="*/ 2147483646 h 144"/>
                <a:gd name="T2" fmla="*/ 2147483646 w 198"/>
                <a:gd name="T3" fmla="*/ 2147483646 h 144"/>
                <a:gd name="T4" fmla="*/ 2147483646 w 198"/>
                <a:gd name="T5" fmla="*/ 2147483646 h 144"/>
                <a:gd name="T6" fmla="*/ 2147483646 w 198"/>
                <a:gd name="T7" fmla="*/ 0 h 144"/>
                <a:gd name="T8" fmla="*/ 2147483646 w 198"/>
                <a:gd name="T9" fmla="*/ 2147483646 h 144"/>
                <a:gd name="T10" fmla="*/ 2147483646 w 198"/>
                <a:gd name="T11" fmla="*/ 0 h 144"/>
                <a:gd name="T12" fmla="*/ 2147483646 w 198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144">
                  <a:moveTo>
                    <a:pt x="0" y="144"/>
                  </a:moveTo>
                  <a:lnTo>
                    <a:pt x="65" y="79"/>
                  </a:lnTo>
                  <a:lnTo>
                    <a:pt x="92" y="106"/>
                  </a:lnTo>
                  <a:lnTo>
                    <a:pt x="198" y="0"/>
                  </a:lnTo>
                  <a:lnTo>
                    <a:pt x="198" y="41"/>
                  </a:lnTo>
                  <a:lnTo>
                    <a:pt x="198" y="0"/>
                  </a:lnTo>
                  <a:lnTo>
                    <a:pt x="158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文本框 8"/>
          <p:cNvSpPr txBox="1">
            <a:spLocks noChangeArrowheads="1"/>
          </p:cNvSpPr>
          <p:nvPr/>
        </p:nvSpPr>
        <p:spPr bwMode="auto">
          <a:xfrm>
            <a:off x="2849563" y="2267585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7" name="文本框 8"/>
          <p:cNvSpPr txBox="1">
            <a:spLocks noChangeArrowheads="1"/>
          </p:cNvSpPr>
          <p:nvPr/>
        </p:nvSpPr>
        <p:spPr bwMode="auto">
          <a:xfrm>
            <a:off x="4233863" y="3691573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8" name="文本框 8"/>
          <p:cNvSpPr txBox="1">
            <a:spLocks noChangeArrowheads="1"/>
          </p:cNvSpPr>
          <p:nvPr/>
        </p:nvSpPr>
        <p:spPr bwMode="auto">
          <a:xfrm>
            <a:off x="3308350" y="549814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9" name="文本框 8"/>
          <p:cNvSpPr txBox="1">
            <a:spLocks noChangeArrowheads="1"/>
          </p:cNvSpPr>
          <p:nvPr/>
        </p:nvSpPr>
        <p:spPr bwMode="auto">
          <a:xfrm>
            <a:off x="1254125" y="516794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0" name="文本框 8"/>
          <p:cNvSpPr txBox="1">
            <a:spLocks noChangeArrowheads="1"/>
          </p:cNvSpPr>
          <p:nvPr/>
        </p:nvSpPr>
        <p:spPr bwMode="auto">
          <a:xfrm>
            <a:off x="957263" y="3134360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9153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76" grpId="0"/>
      <p:bldP spid="77" grpId="0"/>
      <p:bldP spid="78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845175" y="2599778"/>
            <a:ext cx="1187450" cy="1187450"/>
            <a:chOff x="5845175" y="2804496"/>
            <a:chExt cx="1187450" cy="1187450"/>
          </a:xfrm>
        </p:grpSpPr>
        <p:sp>
          <p:nvSpPr>
            <p:cNvPr id="7" name="MH_Other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845175" y="2804496"/>
              <a:ext cx="1187450" cy="1187450"/>
            </a:xfrm>
            <a:prstGeom prst="chevro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10"/>
              </p:custDataLst>
            </p:nvPr>
          </p:nvSpPr>
          <p:spPr>
            <a:xfrm>
              <a:off x="6486525" y="3199783"/>
              <a:ext cx="396875" cy="39687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2"/>
                  </a:solidFill>
                  <a:latin typeface="+mn-lt"/>
                </a:rPr>
                <a:t>B</a:t>
              </a:r>
              <a:endParaRPr lang="zh-CN" altLang="en-US" sz="2000" dirty="0" err="1">
                <a:solidFill>
                  <a:schemeClr val="accent2"/>
                </a:solidFill>
                <a:latin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5175" y="4336503"/>
            <a:ext cx="1187450" cy="1189037"/>
            <a:chOff x="5845175" y="4541221"/>
            <a:chExt cx="1187450" cy="1189037"/>
          </a:xfrm>
        </p:grpSpPr>
        <p:sp>
          <p:nvSpPr>
            <p:cNvPr id="10" name="MH_Other_3"/>
            <p:cNvSpPr/>
            <p:nvPr>
              <p:custDataLst>
                <p:tags r:id="rId7"/>
              </p:custDataLst>
            </p:nvPr>
          </p:nvSpPr>
          <p:spPr>
            <a:xfrm>
              <a:off x="5845175" y="4541221"/>
              <a:ext cx="1187450" cy="1189037"/>
            </a:xfrm>
            <a:prstGeom prst="chevron">
              <a:avLst/>
            </a:prstGeom>
            <a:solidFill>
              <a:schemeClr val="accent4"/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8"/>
              </p:custDataLst>
            </p:nvPr>
          </p:nvSpPr>
          <p:spPr>
            <a:xfrm>
              <a:off x="6486525" y="4938096"/>
              <a:ext cx="396875" cy="395287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/>
                  </a:solidFill>
                  <a:latin typeface="+mn-lt"/>
                </a:rPr>
                <a:t>D</a:t>
              </a:r>
              <a:endParaRPr lang="zh-CN" altLang="en-US" sz="2000" dirty="0" err="1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78400" y="1729828"/>
            <a:ext cx="1187450" cy="1189037"/>
            <a:chOff x="4978400" y="1934546"/>
            <a:chExt cx="1187450" cy="1189037"/>
          </a:xfrm>
        </p:grpSpPr>
        <p:sp>
          <p:nvSpPr>
            <p:cNvPr id="13" name="MH_Other_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4978400" y="1934546"/>
              <a:ext cx="1187450" cy="1189037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4" name="MH_Other_8"/>
            <p:cNvSpPr/>
            <p:nvPr>
              <p:custDataLst>
                <p:tags r:id="rId6"/>
              </p:custDataLst>
            </p:nvPr>
          </p:nvSpPr>
          <p:spPr>
            <a:xfrm flipH="1">
              <a:off x="5127625" y="2331421"/>
              <a:ext cx="396875" cy="395287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1"/>
                  </a:solidFill>
                  <a:latin typeface="+mn-lt"/>
                </a:rPr>
                <a:t>A</a:t>
              </a:r>
              <a:endParaRPr lang="zh-CN" altLang="en-US" sz="2000" dirty="0" err="1">
                <a:solidFill>
                  <a:schemeClr val="accent1"/>
                </a:solidFill>
                <a:latin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78400" y="3468140"/>
            <a:ext cx="1187450" cy="1187450"/>
            <a:chOff x="4978400" y="3672858"/>
            <a:chExt cx="1187450" cy="1187450"/>
          </a:xfrm>
        </p:grpSpPr>
        <p:sp>
          <p:nvSpPr>
            <p:cNvPr id="16" name="MH_Other_9"/>
            <p:cNvSpPr/>
            <p:nvPr>
              <p:custDataLst>
                <p:tags r:id="rId3"/>
              </p:custDataLst>
            </p:nvPr>
          </p:nvSpPr>
          <p:spPr>
            <a:xfrm flipH="1">
              <a:off x="4978400" y="3672858"/>
              <a:ext cx="1187450" cy="1187450"/>
            </a:xfrm>
            <a:prstGeom prst="chevron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MH_Other_10"/>
            <p:cNvSpPr/>
            <p:nvPr>
              <p:custDataLst>
                <p:tags r:id="rId4"/>
              </p:custDataLst>
            </p:nvPr>
          </p:nvSpPr>
          <p:spPr>
            <a:xfrm flipH="1">
              <a:off x="5127625" y="4068146"/>
              <a:ext cx="396875" cy="39687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C</a:t>
              </a:r>
              <a:endParaRPr lang="zh-CN" altLang="en-US" sz="2000" dirty="0" err="1">
                <a:solidFill>
                  <a:schemeClr val="accent3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8" name="MH_SubTitle_4"/>
          <p:cNvSpPr>
            <a:spLocks noChangeArrowheads="1"/>
          </p:cNvSpPr>
          <p:nvPr/>
        </p:nvSpPr>
        <p:spPr bwMode="auto">
          <a:xfrm>
            <a:off x="1717675" y="200764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2003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19" name="MH_SubTitle_5"/>
          <p:cNvSpPr>
            <a:spLocks noChangeArrowheads="1"/>
          </p:cNvSpPr>
          <p:nvPr/>
        </p:nvSpPr>
        <p:spPr bwMode="auto">
          <a:xfrm>
            <a:off x="7199313" y="2899815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2003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0" name="MH_SubTitle_6"/>
          <p:cNvSpPr>
            <a:spLocks noChangeArrowheads="1"/>
          </p:cNvSpPr>
          <p:nvPr/>
        </p:nvSpPr>
        <p:spPr bwMode="auto">
          <a:xfrm>
            <a:off x="1717675" y="3776115"/>
            <a:ext cx="3052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2003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1" name="MH_SubTitle_6"/>
          <p:cNvSpPr>
            <a:spLocks noChangeArrowheads="1"/>
          </p:cNvSpPr>
          <p:nvPr/>
        </p:nvSpPr>
        <p:spPr bwMode="auto">
          <a:xfrm>
            <a:off x="7197725" y="4634953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2003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solidFill>
                  <a:srgbClr val="002003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>
              <a:solidFill>
                <a:srgbClr val="002003"/>
              </a:solidFill>
            </a:endParaRPr>
          </a:p>
        </p:txBody>
      </p:sp>
      <p:sp>
        <p:nvSpPr>
          <p:cNvPr id="22" name="圆角矩形 43"/>
          <p:cNvSpPr/>
          <p:nvPr/>
        </p:nvSpPr>
        <p:spPr>
          <a:xfrm>
            <a:off x="1662113" y="1994940"/>
            <a:ext cx="3216275" cy="64770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圆角矩形 44"/>
          <p:cNvSpPr/>
          <p:nvPr/>
        </p:nvSpPr>
        <p:spPr>
          <a:xfrm>
            <a:off x="7143750" y="2869653"/>
            <a:ext cx="3216275" cy="64611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圆角矩形 45"/>
          <p:cNvSpPr/>
          <p:nvPr/>
        </p:nvSpPr>
        <p:spPr>
          <a:xfrm>
            <a:off x="1662113" y="3739603"/>
            <a:ext cx="3216275" cy="646112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圆角矩形 46"/>
          <p:cNvSpPr/>
          <p:nvPr/>
        </p:nvSpPr>
        <p:spPr>
          <a:xfrm>
            <a:off x="7142163" y="4609553"/>
            <a:ext cx="3216275" cy="646112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6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504950" y="3402013"/>
            <a:ext cx="9144000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117850" y="3011488"/>
            <a:ext cx="812800" cy="40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0238" y="3011488"/>
            <a:ext cx="812800" cy="4032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4213" y="3011488"/>
            <a:ext cx="812800" cy="40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4838" y="3392488"/>
            <a:ext cx="812800" cy="4016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7225" y="3392488"/>
            <a:ext cx="812800" cy="4016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cs typeface="Verdana" panose="020B060403050404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5413" y="2009775"/>
            <a:ext cx="1711325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5100" y="2009775"/>
            <a:ext cx="1709738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3200" y="2009775"/>
            <a:ext cx="1709738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5413" y="3932238"/>
            <a:ext cx="1709737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6538" y="3932238"/>
            <a:ext cx="1709737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这里请输入您的文本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这里输入您的文本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02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Teardrop 7"/>
          <p:cNvSpPr/>
          <p:nvPr/>
        </p:nvSpPr>
        <p:spPr>
          <a:xfrm rot="16200000">
            <a:off x="3271838" y="3381375"/>
            <a:ext cx="1587500" cy="15875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7" name="Teardrop 10"/>
          <p:cNvSpPr/>
          <p:nvPr/>
        </p:nvSpPr>
        <p:spPr>
          <a:xfrm rot="10800000">
            <a:off x="3271838" y="2197100"/>
            <a:ext cx="1130300" cy="1128713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4000" dirty="0">
              <a:latin typeface="宋体" panose="02010600030101010101" pitchFamily="2" charset="-122"/>
            </a:endParaRPr>
          </a:p>
        </p:txBody>
      </p:sp>
      <p:sp>
        <p:nvSpPr>
          <p:cNvPr id="8" name="Teardrop 6"/>
          <p:cNvSpPr/>
          <p:nvPr/>
        </p:nvSpPr>
        <p:spPr>
          <a:xfrm>
            <a:off x="2087563" y="3381375"/>
            <a:ext cx="1128712" cy="11303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9" name="Teardrop 8"/>
          <p:cNvSpPr/>
          <p:nvPr/>
        </p:nvSpPr>
        <p:spPr>
          <a:xfrm rot="5400000">
            <a:off x="2081213" y="2208213"/>
            <a:ext cx="1128712" cy="112871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0" name="Freeform 52"/>
          <p:cNvSpPr>
            <a:spLocks noEditPoints="1"/>
          </p:cNvSpPr>
          <p:nvPr/>
        </p:nvSpPr>
        <p:spPr bwMode="auto">
          <a:xfrm>
            <a:off x="2419350" y="3667125"/>
            <a:ext cx="465138" cy="500063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3813175" y="3917950"/>
            <a:ext cx="504825" cy="434975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78"/>
          <p:cNvSpPr>
            <a:spLocks noEditPoints="1"/>
          </p:cNvSpPr>
          <p:nvPr/>
        </p:nvSpPr>
        <p:spPr bwMode="auto">
          <a:xfrm>
            <a:off x="3584575" y="2582863"/>
            <a:ext cx="504825" cy="38100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86"/>
          <p:cNvSpPr>
            <a:spLocks noEditPoints="1"/>
          </p:cNvSpPr>
          <p:nvPr/>
        </p:nvSpPr>
        <p:spPr bwMode="auto">
          <a:xfrm>
            <a:off x="2479675" y="2505075"/>
            <a:ext cx="346075" cy="582613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ounded Rectangle 72"/>
          <p:cNvSpPr/>
          <p:nvPr/>
        </p:nvSpPr>
        <p:spPr>
          <a:xfrm>
            <a:off x="5759450" y="13065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759450" y="1690688"/>
            <a:ext cx="2071688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ounded Rectangle 72"/>
          <p:cNvSpPr/>
          <p:nvPr/>
        </p:nvSpPr>
        <p:spPr>
          <a:xfrm>
            <a:off x="7974013" y="13065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920038" y="1690688"/>
            <a:ext cx="20780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Rounded Rectangle 72"/>
          <p:cNvSpPr/>
          <p:nvPr/>
        </p:nvSpPr>
        <p:spPr>
          <a:xfrm>
            <a:off x="5759450" y="37703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759450" y="4156075"/>
            <a:ext cx="207168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Rounded Rectangle 72"/>
          <p:cNvSpPr/>
          <p:nvPr/>
        </p:nvSpPr>
        <p:spPr>
          <a:xfrm>
            <a:off x="7974013" y="37703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0038" y="4156075"/>
            <a:ext cx="20780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小鹿模板极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71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95804" y="2195393"/>
            <a:ext cx="9975296" cy="25977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3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40693" y="2581859"/>
            <a:ext cx="1798917" cy="179770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9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698360" y="2630839"/>
            <a:ext cx="4733923" cy="58555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674068" y="3279304"/>
            <a:ext cx="4758215" cy="1079054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28" name="组合 227"/>
          <p:cNvGrpSpPr/>
          <p:nvPr/>
        </p:nvGrpSpPr>
        <p:grpSpPr>
          <a:xfrm flipH="1">
            <a:off x="8675592" y="810120"/>
            <a:ext cx="2418130" cy="3967400"/>
            <a:chOff x="4990421" y="-1477168"/>
            <a:chExt cx="1384918" cy="2272220"/>
          </a:xfrm>
        </p:grpSpPr>
        <p:sp>
          <p:nvSpPr>
            <p:cNvPr id="203" name="Freeform 416"/>
            <p:cNvSpPr>
              <a:spLocks/>
            </p:cNvSpPr>
            <p:nvPr/>
          </p:nvSpPr>
          <p:spPr bwMode="auto">
            <a:xfrm>
              <a:off x="5967433" y="299536"/>
              <a:ext cx="407906" cy="338520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A29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990421" y="-1477168"/>
              <a:ext cx="1373704" cy="2272220"/>
              <a:chOff x="4990421" y="-1477168"/>
              <a:chExt cx="1373704" cy="2272220"/>
            </a:xfrm>
          </p:grpSpPr>
          <p:sp>
            <p:nvSpPr>
              <p:cNvPr id="115" name="Freeform 328"/>
              <p:cNvSpPr>
                <a:spLocks/>
              </p:cNvSpPr>
              <p:nvPr/>
            </p:nvSpPr>
            <p:spPr bwMode="auto">
              <a:xfrm>
                <a:off x="5050695" y="-1061552"/>
                <a:ext cx="274741" cy="293665"/>
              </a:xfrm>
              <a:custGeom>
                <a:avLst/>
                <a:gdLst>
                  <a:gd name="T0" fmla="*/ 127 w 147"/>
                  <a:gd name="T1" fmla="*/ 116 h 157"/>
                  <a:gd name="T2" fmla="*/ 117 w 147"/>
                  <a:gd name="T3" fmla="*/ 102 h 157"/>
                  <a:gd name="T4" fmla="*/ 116 w 147"/>
                  <a:gd name="T5" fmla="*/ 103 h 157"/>
                  <a:gd name="T6" fmla="*/ 105 w 147"/>
                  <a:gd name="T7" fmla="*/ 96 h 157"/>
                  <a:gd name="T8" fmla="*/ 91 w 147"/>
                  <a:gd name="T9" fmla="*/ 88 h 157"/>
                  <a:gd name="T10" fmla="*/ 77 w 147"/>
                  <a:gd name="T11" fmla="*/ 81 h 157"/>
                  <a:gd name="T12" fmla="*/ 79 w 147"/>
                  <a:gd name="T13" fmla="*/ 73 h 157"/>
                  <a:gd name="T14" fmla="*/ 80 w 147"/>
                  <a:gd name="T15" fmla="*/ 63 h 157"/>
                  <a:gd name="T16" fmla="*/ 75 w 147"/>
                  <a:gd name="T17" fmla="*/ 51 h 157"/>
                  <a:gd name="T18" fmla="*/ 70 w 147"/>
                  <a:gd name="T19" fmla="*/ 35 h 157"/>
                  <a:gd name="T20" fmla="*/ 62 w 147"/>
                  <a:gd name="T21" fmla="*/ 23 h 157"/>
                  <a:gd name="T22" fmla="*/ 57 w 147"/>
                  <a:gd name="T23" fmla="*/ 8 h 157"/>
                  <a:gd name="T24" fmla="*/ 41 w 147"/>
                  <a:gd name="T25" fmla="*/ 4 h 157"/>
                  <a:gd name="T26" fmla="*/ 29 w 147"/>
                  <a:gd name="T27" fmla="*/ 2 h 157"/>
                  <a:gd name="T28" fmla="*/ 20 w 147"/>
                  <a:gd name="T29" fmla="*/ 13 h 157"/>
                  <a:gd name="T30" fmla="*/ 11 w 147"/>
                  <a:gd name="T31" fmla="*/ 27 h 157"/>
                  <a:gd name="T32" fmla="*/ 7 w 147"/>
                  <a:gd name="T33" fmla="*/ 39 h 157"/>
                  <a:gd name="T34" fmla="*/ 9 w 147"/>
                  <a:gd name="T35" fmla="*/ 45 h 157"/>
                  <a:gd name="T36" fmla="*/ 12 w 147"/>
                  <a:gd name="T37" fmla="*/ 66 h 157"/>
                  <a:gd name="T38" fmla="*/ 20 w 147"/>
                  <a:gd name="T39" fmla="*/ 79 h 157"/>
                  <a:gd name="T40" fmla="*/ 18 w 147"/>
                  <a:gd name="T41" fmla="*/ 91 h 157"/>
                  <a:gd name="T42" fmla="*/ 26 w 147"/>
                  <a:gd name="T43" fmla="*/ 107 h 157"/>
                  <a:gd name="T44" fmla="*/ 32 w 147"/>
                  <a:gd name="T45" fmla="*/ 123 h 157"/>
                  <a:gd name="T46" fmla="*/ 45 w 147"/>
                  <a:gd name="T47" fmla="*/ 131 h 157"/>
                  <a:gd name="T48" fmla="*/ 47 w 147"/>
                  <a:gd name="T49" fmla="*/ 135 h 157"/>
                  <a:gd name="T50" fmla="*/ 64 w 147"/>
                  <a:gd name="T51" fmla="*/ 143 h 157"/>
                  <a:gd name="T52" fmla="*/ 79 w 147"/>
                  <a:gd name="T53" fmla="*/ 156 h 157"/>
                  <a:gd name="T54" fmla="*/ 90 w 147"/>
                  <a:gd name="T55" fmla="*/ 149 h 157"/>
                  <a:gd name="T56" fmla="*/ 94 w 147"/>
                  <a:gd name="T57" fmla="*/ 149 h 157"/>
                  <a:gd name="T58" fmla="*/ 108 w 147"/>
                  <a:gd name="T59" fmla="*/ 153 h 157"/>
                  <a:gd name="T60" fmla="*/ 116 w 147"/>
                  <a:gd name="T61" fmla="*/ 152 h 157"/>
                  <a:gd name="T62" fmla="*/ 135 w 147"/>
                  <a:gd name="T63" fmla="*/ 147 h 157"/>
                  <a:gd name="T64" fmla="*/ 146 w 147"/>
                  <a:gd name="T65" fmla="*/ 134 h 157"/>
                  <a:gd name="T66" fmla="*/ 126 w 147"/>
                  <a:gd name="T6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7" h="157">
                    <a:moveTo>
                      <a:pt x="126" y="121"/>
                    </a:moveTo>
                    <a:cubicBezTo>
                      <a:pt x="127" y="120"/>
                      <a:pt x="128" y="119"/>
                      <a:pt x="127" y="116"/>
                    </a:cubicBezTo>
                    <a:cubicBezTo>
                      <a:pt x="128" y="114"/>
                      <a:pt x="129" y="111"/>
                      <a:pt x="128" y="109"/>
                    </a:cubicBezTo>
                    <a:cubicBezTo>
                      <a:pt x="127" y="104"/>
                      <a:pt x="122" y="101"/>
                      <a:pt x="117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98"/>
                      <a:pt x="110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4" y="90"/>
                      <a:pt x="98" y="86"/>
                      <a:pt x="92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89" y="83"/>
                      <a:pt x="83" y="80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9" y="79"/>
                      <a:pt x="80" y="76"/>
                      <a:pt x="79" y="73"/>
                    </a:cubicBezTo>
                    <a:cubicBezTo>
                      <a:pt x="79" y="72"/>
                      <a:pt x="78" y="71"/>
                      <a:pt x="78" y="71"/>
                    </a:cubicBezTo>
                    <a:cubicBezTo>
                      <a:pt x="80" y="69"/>
                      <a:pt x="80" y="66"/>
                      <a:pt x="80" y="63"/>
                    </a:cubicBezTo>
                    <a:cubicBezTo>
                      <a:pt x="79" y="60"/>
                      <a:pt x="77" y="58"/>
                      <a:pt x="74" y="57"/>
                    </a:cubicBezTo>
                    <a:cubicBezTo>
                      <a:pt x="75" y="55"/>
                      <a:pt x="75" y="53"/>
                      <a:pt x="75" y="51"/>
                    </a:cubicBezTo>
                    <a:cubicBezTo>
                      <a:pt x="74" y="47"/>
                      <a:pt x="71" y="45"/>
                      <a:pt x="67" y="44"/>
                    </a:cubicBezTo>
                    <a:cubicBezTo>
                      <a:pt x="70" y="41"/>
                      <a:pt x="70" y="38"/>
                      <a:pt x="70" y="35"/>
                    </a:cubicBezTo>
                    <a:cubicBezTo>
                      <a:pt x="69" y="31"/>
                      <a:pt x="66" y="28"/>
                      <a:pt x="62" y="27"/>
                    </a:cubicBezTo>
                    <a:cubicBezTo>
                      <a:pt x="62" y="26"/>
                      <a:pt x="62" y="24"/>
                      <a:pt x="62" y="23"/>
                    </a:cubicBezTo>
                    <a:cubicBezTo>
                      <a:pt x="61" y="20"/>
                      <a:pt x="59" y="17"/>
                      <a:pt x="56" y="15"/>
                    </a:cubicBezTo>
                    <a:cubicBezTo>
                      <a:pt x="58" y="13"/>
                      <a:pt x="58" y="10"/>
                      <a:pt x="57" y="8"/>
                    </a:cubicBezTo>
                    <a:cubicBezTo>
                      <a:pt x="56" y="3"/>
                      <a:pt x="51" y="0"/>
                      <a:pt x="45" y="1"/>
                    </a:cubicBezTo>
                    <a:cubicBezTo>
                      <a:pt x="44" y="1"/>
                      <a:pt x="42" y="2"/>
                      <a:pt x="41" y="4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6" y="2"/>
                      <a:pt x="32" y="1"/>
                      <a:pt x="29" y="2"/>
                    </a:cubicBezTo>
                    <a:cubicBezTo>
                      <a:pt x="24" y="3"/>
                      <a:pt x="21" y="8"/>
                      <a:pt x="22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8" y="14"/>
                      <a:pt x="16" y="15"/>
                      <a:pt x="15" y="16"/>
                    </a:cubicBezTo>
                    <a:cubicBezTo>
                      <a:pt x="11" y="19"/>
                      <a:pt x="10" y="23"/>
                      <a:pt x="11" y="27"/>
                    </a:cubicBezTo>
                    <a:cubicBezTo>
                      <a:pt x="11" y="28"/>
                      <a:pt x="11" y="28"/>
                      <a:pt x="11" y="29"/>
                    </a:cubicBezTo>
                    <a:cubicBezTo>
                      <a:pt x="8" y="31"/>
                      <a:pt x="6" y="35"/>
                      <a:pt x="7" y="39"/>
                    </a:cubicBezTo>
                    <a:cubicBezTo>
                      <a:pt x="7" y="42"/>
                      <a:pt x="9" y="44"/>
                      <a:pt x="11" y="45"/>
                    </a:cubicBezTo>
                    <a:cubicBezTo>
                      <a:pt x="10" y="45"/>
                      <a:pt x="10" y="45"/>
                      <a:pt x="9" y="45"/>
                    </a:cubicBezTo>
                    <a:cubicBezTo>
                      <a:pt x="4" y="47"/>
                      <a:pt x="0" y="52"/>
                      <a:pt x="2" y="58"/>
                    </a:cubicBezTo>
                    <a:cubicBezTo>
                      <a:pt x="3" y="63"/>
                      <a:pt x="7" y="66"/>
                      <a:pt x="12" y="66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2" y="77"/>
                      <a:pt x="16" y="79"/>
                      <a:pt x="20" y="79"/>
                    </a:cubicBezTo>
                    <a:cubicBezTo>
                      <a:pt x="20" y="80"/>
                      <a:pt x="20" y="81"/>
                      <a:pt x="20" y="81"/>
                    </a:cubicBezTo>
                    <a:cubicBezTo>
                      <a:pt x="18" y="84"/>
                      <a:pt x="17" y="88"/>
                      <a:pt x="18" y="91"/>
                    </a:cubicBezTo>
                    <a:cubicBezTo>
                      <a:pt x="19" y="96"/>
                      <a:pt x="22" y="99"/>
                      <a:pt x="26" y="100"/>
                    </a:cubicBezTo>
                    <a:cubicBezTo>
                      <a:pt x="25" y="102"/>
                      <a:pt x="25" y="104"/>
                      <a:pt x="26" y="107"/>
                    </a:cubicBezTo>
                    <a:cubicBezTo>
                      <a:pt x="27" y="111"/>
                      <a:pt x="30" y="114"/>
                      <a:pt x="33" y="115"/>
                    </a:cubicBezTo>
                    <a:cubicBezTo>
                      <a:pt x="32" y="117"/>
                      <a:pt x="31" y="120"/>
                      <a:pt x="32" y="123"/>
                    </a:cubicBezTo>
                    <a:cubicBezTo>
                      <a:pt x="34" y="129"/>
                      <a:pt x="39" y="132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2"/>
                      <a:pt x="45" y="133"/>
                    </a:cubicBezTo>
                    <a:cubicBezTo>
                      <a:pt x="46" y="134"/>
                      <a:pt x="46" y="134"/>
                      <a:pt x="47" y="135"/>
                    </a:cubicBezTo>
                    <a:cubicBezTo>
                      <a:pt x="49" y="142"/>
                      <a:pt x="56" y="146"/>
                      <a:pt x="62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4"/>
                      <a:pt x="64" y="146"/>
                      <a:pt x="64" y="147"/>
                    </a:cubicBezTo>
                    <a:cubicBezTo>
                      <a:pt x="66" y="153"/>
                      <a:pt x="73" y="157"/>
                      <a:pt x="79" y="156"/>
                    </a:cubicBezTo>
                    <a:cubicBezTo>
                      <a:pt x="82" y="155"/>
                      <a:pt x="84" y="153"/>
                      <a:pt x="85" y="151"/>
                    </a:cubicBezTo>
                    <a:cubicBezTo>
                      <a:pt x="88" y="151"/>
                      <a:pt x="89" y="150"/>
                      <a:pt x="90" y="149"/>
                    </a:cubicBezTo>
                    <a:cubicBezTo>
                      <a:pt x="91" y="148"/>
                      <a:pt x="92" y="147"/>
                      <a:pt x="93" y="146"/>
                    </a:cubicBezTo>
                    <a:cubicBezTo>
                      <a:pt x="93" y="147"/>
                      <a:pt x="93" y="148"/>
                      <a:pt x="94" y="149"/>
                    </a:cubicBezTo>
                    <a:cubicBezTo>
                      <a:pt x="95" y="154"/>
                      <a:pt x="100" y="157"/>
                      <a:pt x="104" y="155"/>
                    </a:cubicBezTo>
                    <a:cubicBezTo>
                      <a:pt x="106" y="155"/>
                      <a:pt x="107" y="154"/>
                      <a:pt x="108" y="153"/>
                    </a:cubicBezTo>
                    <a:cubicBezTo>
                      <a:pt x="112" y="154"/>
                      <a:pt x="115" y="154"/>
                      <a:pt x="116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9" y="155"/>
                      <a:pt x="123" y="156"/>
                      <a:pt x="127" y="155"/>
                    </a:cubicBezTo>
                    <a:cubicBezTo>
                      <a:pt x="131" y="154"/>
                      <a:pt x="134" y="151"/>
                      <a:pt x="135" y="147"/>
                    </a:cubicBezTo>
                    <a:cubicBezTo>
                      <a:pt x="136" y="147"/>
                      <a:pt x="137" y="147"/>
                      <a:pt x="138" y="146"/>
                    </a:cubicBezTo>
                    <a:cubicBezTo>
                      <a:pt x="144" y="145"/>
                      <a:pt x="147" y="139"/>
                      <a:pt x="146" y="134"/>
                    </a:cubicBezTo>
                    <a:cubicBezTo>
                      <a:pt x="145" y="130"/>
                      <a:pt x="141" y="127"/>
                      <a:pt x="137" y="126"/>
                    </a:cubicBezTo>
                    <a:cubicBezTo>
                      <a:pt x="134" y="121"/>
                      <a:pt x="126" y="121"/>
                      <a:pt x="126" y="121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9"/>
              <p:cNvSpPr>
                <a:spLocks/>
              </p:cNvSpPr>
              <p:nvPr/>
            </p:nvSpPr>
            <p:spPr bwMode="auto">
              <a:xfrm>
                <a:off x="5628913" y="-1304754"/>
                <a:ext cx="192739" cy="346230"/>
              </a:xfrm>
              <a:custGeom>
                <a:avLst/>
                <a:gdLst>
                  <a:gd name="T0" fmla="*/ 26 w 103"/>
                  <a:gd name="T1" fmla="*/ 153 h 185"/>
                  <a:gd name="T2" fmla="*/ 25 w 103"/>
                  <a:gd name="T3" fmla="*/ 136 h 185"/>
                  <a:gd name="T4" fmla="*/ 25 w 103"/>
                  <a:gd name="T5" fmla="*/ 136 h 185"/>
                  <a:gd name="T6" fmla="*/ 28 w 103"/>
                  <a:gd name="T7" fmla="*/ 123 h 185"/>
                  <a:gd name="T8" fmla="*/ 34 w 103"/>
                  <a:gd name="T9" fmla="*/ 107 h 185"/>
                  <a:gd name="T10" fmla="*/ 39 w 103"/>
                  <a:gd name="T11" fmla="*/ 93 h 185"/>
                  <a:gd name="T12" fmla="*/ 32 w 103"/>
                  <a:gd name="T13" fmla="*/ 89 h 185"/>
                  <a:gd name="T14" fmla="*/ 24 w 103"/>
                  <a:gd name="T15" fmla="*/ 82 h 185"/>
                  <a:gd name="T16" fmla="*/ 20 w 103"/>
                  <a:gd name="T17" fmla="*/ 70 h 185"/>
                  <a:gd name="T18" fmla="*/ 12 w 103"/>
                  <a:gd name="T19" fmla="*/ 54 h 185"/>
                  <a:gd name="T20" fmla="*/ 10 w 103"/>
                  <a:gd name="T21" fmla="*/ 40 h 185"/>
                  <a:gd name="T22" fmla="*/ 2 w 103"/>
                  <a:gd name="T23" fmla="*/ 27 h 185"/>
                  <a:gd name="T24" fmla="*/ 12 w 103"/>
                  <a:gd name="T25" fmla="*/ 12 h 185"/>
                  <a:gd name="T26" fmla="*/ 19 w 103"/>
                  <a:gd name="T27" fmla="*/ 3 h 185"/>
                  <a:gd name="T28" fmla="*/ 33 w 103"/>
                  <a:gd name="T29" fmla="*/ 4 h 185"/>
                  <a:gd name="T30" fmla="*/ 50 w 103"/>
                  <a:gd name="T31" fmla="*/ 9 h 185"/>
                  <a:gd name="T32" fmla="*/ 61 w 103"/>
                  <a:gd name="T33" fmla="*/ 14 h 185"/>
                  <a:gd name="T34" fmla="*/ 63 w 103"/>
                  <a:gd name="T35" fmla="*/ 20 h 185"/>
                  <a:gd name="T36" fmla="*/ 75 w 103"/>
                  <a:gd name="T37" fmla="*/ 37 h 185"/>
                  <a:gd name="T38" fmla="*/ 79 w 103"/>
                  <a:gd name="T39" fmla="*/ 52 h 185"/>
                  <a:gd name="T40" fmla="*/ 89 w 103"/>
                  <a:gd name="T41" fmla="*/ 59 h 185"/>
                  <a:gd name="T42" fmla="*/ 94 w 103"/>
                  <a:gd name="T43" fmla="*/ 76 h 185"/>
                  <a:gd name="T44" fmla="*/ 100 w 103"/>
                  <a:gd name="T45" fmla="*/ 92 h 185"/>
                  <a:gd name="T46" fmla="*/ 96 w 103"/>
                  <a:gd name="T47" fmla="*/ 107 h 185"/>
                  <a:gd name="T48" fmla="*/ 98 w 103"/>
                  <a:gd name="T49" fmla="*/ 112 h 185"/>
                  <a:gd name="T50" fmla="*/ 91 w 103"/>
                  <a:gd name="T51" fmla="*/ 129 h 185"/>
                  <a:gd name="T52" fmla="*/ 89 w 103"/>
                  <a:gd name="T53" fmla="*/ 148 h 185"/>
                  <a:gd name="T54" fmla="*/ 76 w 103"/>
                  <a:gd name="T55" fmla="*/ 151 h 185"/>
                  <a:gd name="T56" fmla="*/ 74 w 103"/>
                  <a:gd name="T57" fmla="*/ 154 h 185"/>
                  <a:gd name="T58" fmla="*/ 66 w 103"/>
                  <a:gd name="T59" fmla="*/ 166 h 185"/>
                  <a:gd name="T60" fmla="*/ 59 w 103"/>
                  <a:gd name="T61" fmla="*/ 171 h 185"/>
                  <a:gd name="T62" fmla="*/ 42 w 103"/>
                  <a:gd name="T63" fmla="*/ 180 h 185"/>
                  <a:gd name="T64" fmla="*/ 25 w 103"/>
                  <a:gd name="T65" fmla="*/ 178 h 185"/>
                  <a:gd name="T66" fmla="*/ 31 w 103"/>
                  <a:gd name="T67" fmla="*/ 15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85">
                    <a:moveTo>
                      <a:pt x="31" y="156"/>
                    </a:moveTo>
                    <a:cubicBezTo>
                      <a:pt x="30" y="155"/>
                      <a:pt x="28" y="155"/>
                      <a:pt x="26" y="153"/>
                    </a:cubicBezTo>
                    <a:cubicBezTo>
                      <a:pt x="24" y="152"/>
                      <a:pt x="22" y="150"/>
                      <a:pt x="21" y="148"/>
                    </a:cubicBezTo>
                    <a:cubicBezTo>
                      <a:pt x="19" y="144"/>
                      <a:pt x="20" y="138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3" y="131"/>
                      <a:pt x="24" y="126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5" y="118"/>
                      <a:pt x="27" y="111"/>
                      <a:pt x="33" y="108"/>
                    </a:cubicBezTo>
                    <a:cubicBezTo>
                      <a:pt x="33" y="108"/>
                      <a:pt x="34" y="108"/>
                      <a:pt x="34" y="107"/>
                    </a:cubicBezTo>
                    <a:cubicBezTo>
                      <a:pt x="32" y="102"/>
                      <a:pt x="34" y="96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6" y="93"/>
                      <a:pt x="33" y="91"/>
                      <a:pt x="32" y="89"/>
                    </a:cubicBezTo>
                    <a:cubicBezTo>
                      <a:pt x="31" y="88"/>
                      <a:pt x="31" y="87"/>
                      <a:pt x="31" y="86"/>
                    </a:cubicBezTo>
                    <a:cubicBezTo>
                      <a:pt x="28" y="86"/>
                      <a:pt x="26" y="84"/>
                      <a:pt x="24" y="82"/>
                    </a:cubicBezTo>
                    <a:cubicBezTo>
                      <a:pt x="23" y="79"/>
                      <a:pt x="23" y="76"/>
                      <a:pt x="24" y="74"/>
                    </a:cubicBezTo>
                    <a:cubicBezTo>
                      <a:pt x="22" y="73"/>
                      <a:pt x="21" y="72"/>
                      <a:pt x="20" y="70"/>
                    </a:cubicBezTo>
                    <a:cubicBezTo>
                      <a:pt x="18" y="66"/>
                      <a:pt x="18" y="62"/>
                      <a:pt x="20" y="60"/>
                    </a:cubicBezTo>
                    <a:cubicBezTo>
                      <a:pt x="17" y="59"/>
                      <a:pt x="14" y="57"/>
                      <a:pt x="12" y="54"/>
                    </a:cubicBezTo>
                    <a:cubicBezTo>
                      <a:pt x="10" y="51"/>
                      <a:pt x="10" y="47"/>
                      <a:pt x="12" y="44"/>
                    </a:cubicBezTo>
                    <a:cubicBezTo>
                      <a:pt x="11" y="43"/>
                      <a:pt x="10" y="41"/>
                      <a:pt x="10" y="40"/>
                    </a:cubicBezTo>
                    <a:cubicBezTo>
                      <a:pt x="8" y="37"/>
                      <a:pt x="8" y="34"/>
                      <a:pt x="8" y="31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0" y="22"/>
                      <a:pt x="2" y="16"/>
                      <a:pt x="6" y="13"/>
                    </a:cubicBezTo>
                    <a:cubicBezTo>
                      <a:pt x="8" y="12"/>
                      <a:pt x="10" y="12"/>
                      <a:pt x="12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4" y="7"/>
                      <a:pt x="16" y="4"/>
                      <a:pt x="19" y="3"/>
                    </a:cubicBezTo>
                    <a:cubicBezTo>
                      <a:pt x="23" y="0"/>
                      <a:pt x="29" y="2"/>
                      <a:pt x="32" y="5"/>
                    </a:cubicBezTo>
                    <a:cubicBezTo>
                      <a:pt x="32" y="5"/>
                      <a:pt x="33" y="5"/>
                      <a:pt x="33" y="4"/>
                    </a:cubicBezTo>
                    <a:cubicBezTo>
                      <a:pt x="35" y="3"/>
                      <a:pt x="37" y="3"/>
                      <a:pt x="39" y="3"/>
                    </a:cubicBezTo>
                    <a:cubicBezTo>
                      <a:pt x="43" y="3"/>
                      <a:pt x="47" y="5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4" y="9"/>
                      <a:pt x="59" y="10"/>
                      <a:pt x="61" y="14"/>
                    </a:cubicBezTo>
                    <a:cubicBezTo>
                      <a:pt x="62" y="17"/>
                      <a:pt x="62" y="19"/>
                      <a:pt x="62" y="21"/>
                    </a:cubicBezTo>
                    <a:cubicBezTo>
                      <a:pt x="62" y="21"/>
                      <a:pt x="63" y="21"/>
                      <a:pt x="63" y="20"/>
                    </a:cubicBezTo>
                    <a:cubicBezTo>
                      <a:pt x="68" y="17"/>
                      <a:pt x="75" y="19"/>
                      <a:pt x="77" y="24"/>
                    </a:cubicBezTo>
                    <a:cubicBezTo>
                      <a:pt x="80" y="28"/>
                      <a:pt x="79" y="34"/>
                      <a:pt x="75" y="37"/>
                    </a:cubicBezTo>
                    <a:cubicBezTo>
                      <a:pt x="77" y="37"/>
                      <a:pt x="79" y="39"/>
                      <a:pt x="81" y="41"/>
                    </a:cubicBezTo>
                    <a:cubicBezTo>
                      <a:pt x="83" y="45"/>
                      <a:pt x="82" y="49"/>
                      <a:pt x="79" y="52"/>
                    </a:cubicBezTo>
                    <a:cubicBezTo>
                      <a:pt x="80" y="53"/>
                      <a:pt x="80" y="53"/>
                      <a:pt x="81" y="54"/>
                    </a:cubicBezTo>
                    <a:cubicBezTo>
                      <a:pt x="84" y="54"/>
                      <a:pt x="87" y="56"/>
                      <a:pt x="89" y="59"/>
                    </a:cubicBezTo>
                    <a:cubicBezTo>
                      <a:pt x="91" y="63"/>
                      <a:pt x="91" y="68"/>
                      <a:pt x="88" y="71"/>
                    </a:cubicBezTo>
                    <a:cubicBezTo>
                      <a:pt x="91" y="72"/>
                      <a:pt x="93" y="74"/>
                      <a:pt x="94" y="76"/>
                    </a:cubicBezTo>
                    <a:cubicBezTo>
                      <a:pt x="96" y="80"/>
                      <a:pt x="96" y="84"/>
                      <a:pt x="94" y="87"/>
                    </a:cubicBezTo>
                    <a:cubicBezTo>
                      <a:pt x="97" y="88"/>
                      <a:pt x="99" y="90"/>
                      <a:pt x="100" y="92"/>
                    </a:cubicBezTo>
                    <a:cubicBezTo>
                      <a:pt x="103" y="97"/>
                      <a:pt x="101" y="104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7" y="107"/>
                      <a:pt x="97" y="108"/>
                      <a:pt x="97" y="108"/>
                    </a:cubicBezTo>
                    <a:cubicBezTo>
                      <a:pt x="98" y="109"/>
                      <a:pt x="98" y="110"/>
                      <a:pt x="98" y="112"/>
                    </a:cubicBezTo>
                    <a:cubicBezTo>
                      <a:pt x="101" y="117"/>
                      <a:pt x="99" y="125"/>
                      <a:pt x="93" y="128"/>
                    </a:cubicBezTo>
                    <a:cubicBezTo>
                      <a:pt x="92" y="128"/>
                      <a:pt x="92" y="129"/>
                      <a:pt x="91" y="129"/>
                    </a:cubicBezTo>
                    <a:cubicBezTo>
                      <a:pt x="92" y="130"/>
                      <a:pt x="93" y="131"/>
                      <a:pt x="94" y="132"/>
                    </a:cubicBezTo>
                    <a:cubicBezTo>
                      <a:pt x="97" y="138"/>
                      <a:pt x="95" y="145"/>
                      <a:pt x="89" y="148"/>
                    </a:cubicBezTo>
                    <a:cubicBezTo>
                      <a:pt x="86" y="149"/>
                      <a:pt x="84" y="150"/>
                      <a:pt x="81" y="149"/>
                    </a:cubicBezTo>
                    <a:cubicBezTo>
                      <a:pt x="79" y="151"/>
                      <a:pt x="78" y="151"/>
                      <a:pt x="76" y="151"/>
                    </a:cubicBezTo>
                    <a:cubicBezTo>
                      <a:pt x="75" y="151"/>
                      <a:pt x="73" y="151"/>
                      <a:pt x="71" y="151"/>
                    </a:cubicBezTo>
                    <a:cubicBezTo>
                      <a:pt x="72" y="152"/>
                      <a:pt x="73" y="153"/>
                      <a:pt x="74" y="154"/>
                    </a:cubicBezTo>
                    <a:cubicBezTo>
                      <a:pt x="76" y="158"/>
                      <a:pt x="75" y="163"/>
                      <a:pt x="70" y="165"/>
                    </a:cubicBezTo>
                    <a:cubicBezTo>
                      <a:pt x="69" y="166"/>
                      <a:pt x="67" y="167"/>
                      <a:pt x="66" y="166"/>
                    </a:cubicBezTo>
                    <a:cubicBezTo>
                      <a:pt x="64" y="170"/>
                      <a:pt x="62" y="172"/>
                      <a:pt x="60" y="172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60" y="175"/>
                      <a:pt x="58" y="179"/>
                      <a:pt x="54" y="181"/>
                    </a:cubicBezTo>
                    <a:cubicBezTo>
                      <a:pt x="50" y="183"/>
                      <a:pt x="45" y="183"/>
                      <a:pt x="42" y="180"/>
                    </a:cubicBezTo>
                    <a:cubicBezTo>
                      <a:pt x="41" y="181"/>
                      <a:pt x="40" y="182"/>
                      <a:pt x="39" y="182"/>
                    </a:cubicBezTo>
                    <a:cubicBezTo>
                      <a:pt x="34" y="185"/>
                      <a:pt x="28" y="183"/>
                      <a:pt x="25" y="178"/>
                    </a:cubicBezTo>
                    <a:cubicBezTo>
                      <a:pt x="23" y="175"/>
                      <a:pt x="24" y="170"/>
                      <a:pt x="26" y="167"/>
                    </a:cubicBezTo>
                    <a:cubicBezTo>
                      <a:pt x="25" y="161"/>
                      <a:pt x="31" y="156"/>
                      <a:pt x="31" y="156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0"/>
              <p:cNvSpPr>
                <a:spLocks/>
              </p:cNvSpPr>
              <p:nvPr/>
            </p:nvSpPr>
            <p:spPr bwMode="auto">
              <a:xfrm>
                <a:off x="5030370" y="-735648"/>
                <a:ext cx="433838" cy="825624"/>
              </a:xfrm>
              <a:custGeom>
                <a:avLst/>
                <a:gdLst>
                  <a:gd name="T0" fmla="*/ 211 w 232"/>
                  <a:gd name="T1" fmla="*/ 30 h 441"/>
                  <a:gd name="T2" fmla="*/ 11 w 232"/>
                  <a:gd name="T3" fmla="*/ 94 h 441"/>
                  <a:gd name="T4" fmla="*/ 30 w 232"/>
                  <a:gd name="T5" fmla="*/ 365 h 441"/>
                  <a:gd name="T6" fmla="*/ 210 w 232"/>
                  <a:gd name="T7" fmla="*/ 349 h 441"/>
                  <a:gd name="T8" fmla="*/ 198 w 232"/>
                  <a:gd name="T9" fmla="*/ 215 h 441"/>
                  <a:gd name="T10" fmla="*/ 211 w 232"/>
                  <a:gd name="T11" fmla="*/ 3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441">
                    <a:moveTo>
                      <a:pt x="211" y="30"/>
                    </a:moveTo>
                    <a:cubicBezTo>
                      <a:pt x="153" y="5"/>
                      <a:pt x="35" y="0"/>
                      <a:pt x="11" y="94"/>
                    </a:cubicBezTo>
                    <a:cubicBezTo>
                      <a:pt x="6" y="114"/>
                      <a:pt x="0" y="344"/>
                      <a:pt x="30" y="365"/>
                    </a:cubicBezTo>
                    <a:cubicBezTo>
                      <a:pt x="138" y="441"/>
                      <a:pt x="163" y="368"/>
                      <a:pt x="210" y="349"/>
                    </a:cubicBezTo>
                    <a:cubicBezTo>
                      <a:pt x="232" y="340"/>
                      <a:pt x="199" y="250"/>
                      <a:pt x="198" y="215"/>
                    </a:cubicBezTo>
                    <a:cubicBezTo>
                      <a:pt x="196" y="180"/>
                      <a:pt x="211" y="30"/>
                      <a:pt x="211" y="3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31"/>
              <p:cNvSpPr>
                <a:spLocks/>
              </p:cNvSpPr>
              <p:nvPr/>
            </p:nvSpPr>
            <p:spPr bwMode="auto">
              <a:xfrm>
                <a:off x="5148117" y="-614398"/>
                <a:ext cx="280348" cy="709981"/>
              </a:xfrm>
              <a:custGeom>
                <a:avLst/>
                <a:gdLst>
                  <a:gd name="T0" fmla="*/ 150 w 150"/>
                  <a:gd name="T1" fmla="*/ 228 h 379"/>
                  <a:gd name="T2" fmla="*/ 135 w 150"/>
                  <a:gd name="T3" fmla="*/ 150 h 379"/>
                  <a:gd name="T4" fmla="*/ 143 w 150"/>
                  <a:gd name="T5" fmla="*/ 19 h 379"/>
                  <a:gd name="T6" fmla="*/ 31 w 150"/>
                  <a:gd name="T7" fmla="*/ 8 h 379"/>
                  <a:gd name="T8" fmla="*/ 4 w 150"/>
                  <a:gd name="T9" fmla="*/ 116 h 379"/>
                  <a:gd name="T10" fmla="*/ 118 w 150"/>
                  <a:gd name="T11" fmla="*/ 302 h 379"/>
                  <a:gd name="T12" fmla="*/ 150 w 150"/>
                  <a:gd name="T13" fmla="*/ 22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9">
                    <a:moveTo>
                      <a:pt x="150" y="228"/>
                    </a:moveTo>
                    <a:cubicBezTo>
                      <a:pt x="144" y="200"/>
                      <a:pt x="135" y="168"/>
                      <a:pt x="135" y="150"/>
                    </a:cubicBezTo>
                    <a:cubicBezTo>
                      <a:pt x="134" y="129"/>
                      <a:pt x="139" y="66"/>
                      <a:pt x="143" y="19"/>
                    </a:cubicBezTo>
                    <a:cubicBezTo>
                      <a:pt x="97" y="5"/>
                      <a:pt x="39" y="0"/>
                      <a:pt x="31" y="8"/>
                    </a:cubicBezTo>
                    <a:cubicBezTo>
                      <a:pt x="16" y="21"/>
                      <a:pt x="8" y="86"/>
                      <a:pt x="4" y="116"/>
                    </a:cubicBezTo>
                    <a:cubicBezTo>
                      <a:pt x="0" y="149"/>
                      <a:pt x="7" y="379"/>
                      <a:pt x="118" y="302"/>
                    </a:cubicBezTo>
                    <a:cubicBezTo>
                      <a:pt x="118" y="302"/>
                      <a:pt x="133" y="270"/>
                      <a:pt x="150" y="228"/>
                    </a:cubicBezTo>
                    <a:close/>
                  </a:path>
                </a:pathLst>
              </a:custGeom>
              <a:solidFill>
                <a:srgbClr val="715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32"/>
              <p:cNvSpPr>
                <a:spLocks/>
              </p:cNvSpPr>
              <p:nvPr/>
            </p:nvSpPr>
            <p:spPr bwMode="auto">
              <a:xfrm>
                <a:off x="4990421" y="-771392"/>
                <a:ext cx="548781" cy="423325"/>
              </a:xfrm>
              <a:custGeom>
                <a:avLst/>
                <a:gdLst>
                  <a:gd name="T0" fmla="*/ 207 w 293"/>
                  <a:gd name="T1" fmla="*/ 91 h 226"/>
                  <a:gd name="T2" fmla="*/ 82 w 293"/>
                  <a:gd name="T3" fmla="*/ 112 h 226"/>
                  <a:gd name="T4" fmla="*/ 28 w 293"/>
                  <a:gd name="T5" fmla="*/ 215 h 226"/>
                  <a:gd name="T6" fmla="*/ 69 w 293"/>
                  <a:gd name="T7" fmla="*/ 38 h 226"/>
                  <a:gd name="T8" fmla="*/ 272 w 293"/>
                  <a:gd name="T9" fmla="*/ 49 h 226"/>
                  <a:gd name="T10" fmla="*/ 207 w 293"/>
                  <a:gd name="T11" fmla="*/ 9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" h="226">
                    <a:moveTo>
                      <a:pt x="207" y="91"/>
                    </a:moveTo>
                    <a:cubicBezTo>
                      <a:pt x="186" y="92"/>
                      <a:pt x="124" y="80"/>
                      <a:pt x="82" y="112"/>
                    </a:cubicBezTo>
                    <a:cubicBezTo>
                      <a:pt x="40" y="144"/>
                      <a:pt x="49" y="204"/>
                      <a:pt x="28" y="215"/>
                    </a:cubicBezTo>
                    <a:cubicBezTo>
                      <a:pt x="7" y="226"/>
                      <a:pt x="0" y="77"/>
                      <a:pt x="69" y="38"/>
                    </a:cubicBezTo>
                    <a:cubicBezTo>
                      <a:pt x="136" y="0"/>
                      <a:pt x="250" y="29"/>
                      <a:pt x="272" y="49"/>
                    </a:cubicBezTo>
                    <a:cubicBezTo>
                      <a:pt x="293" y="70"/>
                      <a:pt x="207" y="91"/>
                      <a:pt x="207" y="91"/>
                    </a:cubicBezTo>
                    <a:close/>
                  </a:path>
                </a:pathLst>
              </a:custGeom>
              <a:solidFill>
                <a:srgbClr val="725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33"/>
              <p:cNvSpPr>
                <a:spLocks/>
              </p:cNvSpPr>
              <p:nvPr/>
            </p:nvSpPr>
            <p:spPr bwMode="auto">
              <a:xfrm>
                <a:off x="5153724" y="149550"/>
                <a:ext cx="330810" cy="557892"/>
              </a:xfrm>
              <a:custGeom>
                <a:avLst/>
                <a:gdLst>
                  <a:gd name="T0" fmla="*/ 177 w 177"/>
                  <a:gd name="T1" fmla="*/ 14 h 298"/>
                  <a:gd name="T2" fmla="*/ 43 w 177"/>
                  <a:gd name="T3" fmla="*/ 298 h 298"/>
                  <a:gd name="T4" fmla="*/ 2 w 177"/>
                  <a:gd name="T5" fmla="*/ 277 h 298"/>
                  <a:gd name="T6" fmla="*/ 98 w 177"/>
                  <a:gd name="T7" fmla="*/ 0 h 298"/>
                  <a:gd name="T8" fmla="*/ 177 w 177"/>
                  <a:gd name="T9" fmla="*/ 1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98">
                    <a:moveTo>
                      <a:pt x="177" y="14"/>
                    </a:moveTo>
                    <a:cubicBezTo>
                      <a:pt x="132" y="110"/>
                      <a:pt x="101" y="201"/>
                      <a:pt x="43" y="298"/>
                    </a:cubicBezTo>
                    <a:cubicBezTo>
                      <a:pt x="43" y="298"/>
                      <a:pt x="0" y="288"/>
                      <a:pt x="2" y="277"/>
                    </a:cubicBezTo>
                    <a:cubicBezTo>
                      <a:pt x="29" y="168"/>
                      <a:pt x="63" y="102"/>
                      <a:pt x="98" y="0"/>
                    </a:cubicBezTo>
                    <a:lnTo>
                      <a:pt x="177" y="1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34"/>
              <p:cNvSpPr>
                <a:spLocks/>
              </p:cNvSpPr>
              <p:nvPr/>
            </p:nvSpPr>
            <p:spPr bwMode="auto">
              <a:xfrm>
                <a:off x="5171946" y="361213"/>
                <a:ext cx="114242" cy="269134"/>
              </a:xfrm>
              <a:custGeom>
                <a:avLst/>
                <a:gdLst>
                  <a:gd name="T0" fmla="*/ 0 w 61"/>
                  <a:gd name="T1" fmla="*/ 135 h 144"/>
                  <a:gd name="T2" fmla="*/ 46 w 61"/>
                  <a:gd name="T3" fmla="*/ 0 h 144"/>
                  <a:gd name="T4" fmla="*/ 61 w 61"/>
                  <a:gd name="T5" fmla="*/ 9 h 144"/>
                  <a:gd name="T6" fmla="*/ 20 w 61"/>
                  <a:gd name="T7" fmla="*/ 144 h 144"/>
                  <a:gd name="T8" fmla="*/ 0 w 61"/>
                  <a:gd name="T9" fmla="*/ 1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44">
                    <a:moveTo>
                      <a:pt x="0" y="135"/>
                    </a:moveTo>
                    <a:cubicBezTo>
                      <a:pt x="14" y="85"/>
                      <a:pt x="30" y="43"/>
                      <a:pt x="46" y="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6" y="24"/>
                      <a:pt x="20" y="144"/>
                      <a:pt x="20" y="144"/>
                    </a:cubicBezTo>
                    <a:cubicBezTo>
                      <a:pt x="20" y="144"/>
                      <a:pt x="11" y="140"/>
                      <a:pt x="0" y="135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35"/>
              <p:cNvSpPr>
                <a:spLocks/>
              </p:cNvSpPr>
              <p:nvPr/>
            </p:nvSpPr>
            <p:spPr bwMode="auto">
              <a:xfrm>
                <a:off x="5699701" y="38813"/>
                <a:ext cx="405803" cy="507430"/>
              </a:xfrm>
              <a:custGeom>
                <a:avLst/>
                <a:gdLst>
                  <a:gd name="T0" fmla="*/ 0 w 217"/>
                  <a:gd name="T1" fmla="*/ 43 h 271"/>
                  <a:gd name="T2" fmla="*/ 176 w 217"/>
                  <a:gd name="T3" fmla="*/ 271 h 271"/>
                  <a:gd name="T4" fmla="*/ 217 w 217"/>
                  <a:gd name="T5" fmla="*/ 247 h 271"/>
                  <a:gd name="T6" fmla="*/ 138 w 217"/>
                  <a:gd name="T7" fmla="*/ 100 h 271"/>
                  <a:gd name="T8" fmla="*/ 32 w 217"/>
                  <a:gd name="T9" fmla="*/ 6 h 271"/>
                  <a:gd name="T10" fmla="*/ 0 w 217"/>
                  <a:gd name="T11" fmla="*/ 4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71">
                    <a:moveTo>
                      <a:pt x="0" y="43"/>
                    </a:moveTo>
                    <a:cubicBezTo>
                      <a:pt x="30" y="70"/>
                      <a:pt x="117" y="208"/>
                      <a:pt x="176" y="271"/>
                    </a:cubicBezTo>
                    <a:cubicBezTo>
                      <a:pt x="217" y="247"/>
                      <a:pt x="217" y="247"/>
                      <a:pt x="217" y="247"/>
                    </a:cubicBezTo>
                    <a:cubicBezTo>
                      <a:pt x="217" y="247"/>
                      <a:pt x="142" y="108"/>
                      <a:pt x="138" y="100"/>
                    </a:cubicBezTo>
                    <a:cubicBezTo>
                      <a:pt x="133" y="91"/>
                      <a:pt x="44" y="0"/>
                      <a:pt x="32" y="6"/>
                    </a:cubicBezTo>
                    <a:cubicBezTo>
                      <a:pt x="20" y="11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36"/>
              <p:cNvSpPr>
                <a:spLocks/>
              </p:cNvSpPr>
              <p:nvPr/>
            </p:nvSpPr>
            <p:spPr bwMode="auto">
              <a:xfrm>
                <a:off x="5770489" y="200013"/>
                <a:ext cx="281049" cy="346230"/>
              </a:xfrm>
              <a:custGeom>
                <a:avLst/>
                <a:gdLst>
                  <a:gd name="T0" fmla="*/ 0 w 150"/>
                  <a:gd name="T1" fmla="*/ 3 h 185"/>
                  <a:gd name="T2" fmla="*/ 138 w 150"/>
                  <a:gd name="T3" fmla="*/ 185 h 185"/>
                  <a:gd name="T4" fmla="*/ 150 w 150"/>
                  <a:gd name="T5" fmla="*/ 178 h 185"/>
                  <a:gd name="T6" fmla="*/ 30 w 150"/>
                  <a:gd name="T7" fmla="*/ 0 h 185"/>
                  <a:gd name="T8" fmla="*/ 0 w 150"/>
                  <a:gd name="T9" fmla="*/ 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5">
                    <a:moveTo>
                      <a:pt x="0" y="3"/>
                    </a:moveTo>
                    <a:cubicBezTo>
                      <a:pt x="39" y="57"/>
                      <a:pt x="96" y="140"/>
                      <a:pt x="138" y="185"/>
                    </a:cubicBezTo>
                    <a:cubicBezTo>
                      <a:pt x="150" y="178"/>
                      <a:pt x="150" y="178"/>
                      <a:pt x="150" y="178"/>
                    </a:cubicBezTo>
                    <a:cubicBezTo>
                      <a:pt x="111" y="119"/>
                      <a:pt x="33" y="5"/>
                      <a:pt x="3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37"/>
              <p:cNvSpPr>
                <a:spLocks/>
              </p:cNvSpPr>
              <p:nvPr/>
            </p:nvSpPr>
            <p:spPr bwMode="auto">
              <a:xfrm>
                <a:off x="5151621" y="-131498"/>
                <a:ext cx="815812" cy="610458"/>
              </a:xfrm>
              <a:custGeom>
                <a:avLst/>
                <a:gdLst>
                  <a:gd name="T0" fmla="*/ 86 w 436"/>
                  <a:gd name="T1" fmla="*/ 0 h 326"/>
                  <a:gd name="T2" fmla="*/ 0 w 436"/>
                  <a:gd name="T3" fmla="*/ 245 h 326"/>
                  <a:gd name="T4" fmla="*/ 154 w 436"/>
                  <a:gd name="T5" fmla="*/ 301 h 326"/>
                  <a:gd name="T6" fmla="*/ 216 w 436"/>
                  <a:gd name="T7" fmla="*/ 154 h 326"/>
                  <a:gd name="T8" fmla="*/ 326 w 436"/>
                  <a:gd name="T9" fmla="*/ 270 h 326"/>
                  <a:gd name="T10" fmla="*/ 436 w 436"/>
                  <a:gd name="T11" fmla="*/ 179 h 326"/>
                  <a:gd name="T12" fmla="*/ 284 w 436"/>
                  <a:gd name="T13" fmla="*/ 11 h 326"/>
                  <a:gd name="T14" fmla="*/ 86 w 436"/>
                  <a:gd name="T1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26">
                    <a:moveTo>
                      <a:pt x="86" y="0"/>
                    </a:moveTo>
                    <a:cubicBezTo>
                      <a:pt x="63" y="74"/>
                      <a:pt x="32" y="191"/>
                      <a:pt x="0" y="245"/>
                    </a:cubicBezTo>
                    <a:cubicBezTo>
                      <a:pt x="35" y="320"/>
                      <a:pt x="135" y="326"/>
                      <a:pt x="154" y="301"/>
                    </a:cubicBezTo>
                    <a:cubicBezTo>
                      <a:pt x="216" y="154"/>
                      <a:pt x="216" y="154"/>
                      <a:pt x="216" y="154"/>
                    </a:cubicBezTo>
                    <a:cubicBezTo>
                      <a:pt x="216" y="154"/>
                      <a:pt x="315" y="268"/>
                      <a:pt x="326" y="270"/>
                    </a:cubicBezTo>
                    <a:cubicBezTo>
                      <a:pt x="338" y="271"/>
                      <a:pt x="432" y="184"/>
                      <a:pt x="436" y="179"/>
                    </a:cubicBezTo>
                    <a:cubicBezTo>
                      <a:pt x="284" y="11"/>
                      <a:pt x="284" y="11"/>
                      <a:pt x="284" y="11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38"/>
              <p:cNvSpPr>
                <a:spLocks/>
              </p:cNvSpPr>
              <p:nvPr/>
            </p:nvSpPr>
            <p:spPr bwMode="auto">
              <a:xfrm>
                <a:off x="5151621" y="-39684"/>
                <a:ext cx="576115" cy="518644"/>
              </a:xfrm>
              <a:custGeom>
                <a:avLst/>
                <a:gdLst>
                  <a:gd name="T0" fmla="*/ 71 w 308"/>
                  <a:gd name="T1" fmla="*/ 1 h 277"/>
                  <a:gd name="T2" fmla="*/ 0 w 308"/>
                  <a:gd name="T3" fmla="*/ 196 h 277"/>
                  <a:gd name="T4" fmla="*/ 154 w 308"/>
                  <a:gd name="T5" fmla="*/ 252 h 277"/>
                  <a:gd name="T6" fmla="*/ 81 w 308"/>
                  <a:gd name="T7" fmla="*/ 230 h 277"/>
                  <a:gd name="T8" fmla="*/ 32 w 308"/>
                  <a:gd name="T9" fmla="*/ 204 h 277"/>
                  <a:gd name="T10" fmla="*/ 79 w 308"/>
                  <a:gd name="T11" fmla="*/ 107 h 277"/>
                  <a:gd name="T12" fmla="*/ 102 w 308"/>
                  <a:gd name="T13" fmla="*/ 30 h 277"/>
                  <a:gd name="T14" fmla="*/ 195 w 308"/>
                  <a:gd name="T15" fmla="*/ 37 h 277"/>
                  <a:gd name="T16" fmla="*/ 306 w 308"/>
                  <a:gd name="T17" fmla="*/ 4 h 277"/>
                  <a:gd name="T18" fmla="*/ 71 w 308"/>
                  <a:gd name="T19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277">
                    <a:moveTo>
                      <a:pt x="71" y="1"/>
                    </a:moveTo>
                    <a:cubicBezTo>
                      <a:pt x="50" y="70"/>
                      <a:pt x="25" y="153"/>
                      <a:pt x="0" y="196"/>
                    </a:cubicBezTo>
                    <a:cubicBezTo>
                      <a:pt x="35" y="271"/>
                      <a:pt x="135" y="277"/>
                      <a:pt x="154" y="252"/>
                    </a:cubicBezTo>
                    <a:cubicBezTo>
                      <a:pt x="154" y="252"/>
                      <a:pt x="119" y="241"/>
                      <a:pt x="81" y="230"/>
                    </a:cubicBezTo>
                    <a:cubicBezTo>
                      <a:pt x="44" y="218"/>
                      <a:pt x="32" y="204"/>
                      <a:pt x="32" y="204"/>
                    </a:cubicBezTo>
                    <a:cubicBezTo>
                      <a:pt x="32" y="204"/>
                      <a:pt x="61" y="175"/>
                      <a:pt x="79" y="107"/>
                    </a:cubicBezTo>
                    <a:cubicBezTo>
                      <a:pt x="97" y="40"/>
                      <a:pt x="102" y="30"/>
                      <a:pt x="102" y="30"/>
                    </a:cubicBezTo>
                    <a:cubicBezTo>
                      <a:pt x="102" y="30"/>
                      <a:pt x="154" y="44"/>
                      <a:pt x="195" y="37"/>
                    </a:cubicBezTo>
                    <a:cubicBezTo>
                      <a:pt x="237" y="31"/>
                      <a:pt x="305" y="0"/>
                      <a:pt x="306" y="4"/>
                    </a:cubicBezTo>
                    <a:cubicBezTo>
                      <a:pt x="308" y="8"/>
                      <a:pt x="90" y="7"/>
                      <a:pt x="71" y="1"/>
                    </a:cubicBez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39"/>
              <p:cNvSpPr>
                <a:spLocks/>
              </p:cNvSpPr>
              <p:nvPr/>
            </p:nvSpPr>
            <p:spPr bwMode="auto">
              <a:xfrm>
                <a:off x="5556023" y="89977"/>
                <a:ext cx="407205" cy="285955"/>
              </a:xfrm>
              <a:custGeom>
                <a:avLst/>
                <a:gdLst>
                  <a:gd name="T0" fmla="*/ 0 w 218"/>
                  <a:gd name="T1" fmla="*/ 36 h 153"/>
                  <a:gd name="T2" fmla="*/ 110 w 218"/>
                  <a:gd name="T3" fmla="*/ 152 h 153"/>
                  <a:gd name="T4" fmla="*/ 218 w 218"/>
                  <a:gd name="T5" fmla="*/ 63 h 153"/>
                  <a:gd name="T6" fmla="*/ 150 w 218"/>
                  <a:gd name="T7" fmla="*/ 98 h 153"/>
                  <a:gd name="T8" fmla="*/ 116 w 218"/>
                  <a:gd name="T9" fmla="*/ 124 h 153"/>
                  <a:gd name="T10" fmla="*/ 8 w 218"/>
                  <a:gd name="T11" fmla="*/ 0 h 153"/>
                  <a:gd name="T12" fmla="*/ 0 w 218"/>
                  <a:gd name="T13" fmla="*/ 3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53">
                    <a:moveTo>
                      <a:pt x="0" y="36"/>
                    </a:moveTo>
                    <a:cubicBezTo>
                      <a:pt x="0" y="36"/>
                      <a:pt x="99" y="150"/>
                      <a:pt x="110" y="152"/>
                    </a:cubicBezTo>
                    <a:cubicBezTo>
                      <a:pt x="121" y="153"/>
                      <a:pt x="204" y="77"/>
                      <a:pt x="218" y="63"/>
                    </a:cubicBezTo>
                    <a:cubicBezTo>
                      <a:pt x="194" y="73"/>
                      <a:pt x="163" y="89"/>
                      <a:pt x="150" y="98"/>
                    </a:cubicBezTo>
                    <a:cubicBezTo>
                      <a:pt x="127" y="114"/>
                      <a:pt x="116" y="124"/>
                      <a:pt x="116" y="12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45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0"/>
              <p:cNvSpPr>
                <a:spLocks/>
              </p:cNvSpPr>
              <p:nvPr/>
            </p:nvSpPr>
            <p:spPr bwMode="auto">
              <a:xfrm>
                <a:off x="5567237" y="-668364"/>
                <a:ext cx="254415" cy="496216"/>
              </a:xfrm>
              <a:custGeom>
                <a:avLst/>
                <a:gdLst>
                  <a:gd name="T0" fmla="*/ 0 w 136"/>
                  <a:gd name="T1" fmla="*/ 6 h 265"/>
                  <a:gd name="T2" fmla="*/ 41 w 136"/>
                  <a:gd name="T3" fmla="*/ 15 h 265"/>
                  <a:gd name="T4" fmla="*/ 133 w 136"/>
                  <a:gd name="T5" fmla="*/ 240 h 265"/>
                  <a:gd name="T6" fmla="*/ 80 w 136"/>
                  <a:gd name="T7" fmla="*/ 255 h 265"/>
                  <a:gd name="T8" fmla="*/ 0 w 136"/>
                  <a:gd name="T9" fmla="*/ 6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5">
                    <a:moveTo>
                      <a:pt x="0" y="6"/>
                    </a:moveTo>
                    <a:cubicBezTo>
                      <a:pt x="0" y="6"/>
                      <a:pt x="21" y="0"/>
                      <a:pt x="41" y="15"/>
                    </a:cubicBezTo>
                    <a:cubicBezTo>
                      <a:pt x="60" y="31"/>
                      <a:pt x="136" y="236"/>
                      <a:pt x="133" y="240"/>
                    </a:cubicBezTo>
                    <a:cubicBezTo>
                      <a:pt x="130" y="244"/>
                      <a:pt x="93" y="265"/>
                      <a:pt x="80" y="255"/>
                    </a:cubicBezTo>
                    <a:cubicBezTo>
                      <a:pt x="67" y="244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1"/>
              <p:cNvSpPr>
                <a:spLocks/>
              </p:cNvSpPr>
              <p:nvPr/>
            </p:nvSpPr>
            <p:spPr bwMode="auto">
              <a:xfrm>
                <a:off x="5668162" y="-308818"/>
                <a:ext cx="358845" cy="143678"/>
              </a:xfrm>
              <a:custGeom>
                <a:avLst/>
                <a:gdLst>
                  <a:gd name="T0" fmla="*/ 192 w 192"/>
                  <a:gd name="T1" fmla="*/ 34 h 77"/>
                  <a:gd name="T2" fmla="*/ 32 w 192"/>
                  <a:gd name="T3" fmla="*/ 73 h 77"/>
                  <a:gd name="T4" fmla="*/ 7 w 192"/>
                  <a:gd name="T5" fmla="*/ 9 h 77"/>
                  <a:gd name="T6" fmla="*/ 161 w 192"/>
                  <a:gd name="T7" fmla="*/ 0 h 77"/>
                  <a:gd name="T8" fmla="*/ 192 w 192"/>
                  <a:gd name="T9" fmla="*/ 3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7">
                    <a:moveTo>
                      <a:pt x="192" y="34"/>
                    </a:moveTo>
                    <a:cubicBezTo>
                      <a:pt x="165" y="44"/>
                      <a:pt x="42" y="77"/>
                      <a:pt x="32" y="73"/>
                    </a:cubicBezTo>
                    <a:cubicBezTo>
                      <a:pt x="21" y="68"/>
                      <a:pt x="0" y="9"/>
                      <a:pt x="7" y="9"/>
                    </a:cubicBezTo>
                    <a:cubicBezTo>
                      <a:pt x="14" y="10"/>
                      <a:pt x="161" y="0"/>
                      <a:pt x="161" y="0"/>
                    </a:cubicBezTo>
                    <a:lnTo>
                      <a:pt x="192" y="34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2"/>
              <p:cNvSpPr>
                <a:spLocks noEditPoints="1"/>
              </p:cNvSpPr>
              <p:nvPr/>
            </p:nvSpPr>
            <p:spPr bwMode="auto">
              <a:xfrm>
                <a:off x="5684983" y="-271672"/>
                <a:ext cx="248808" cy="37847"/>
              </a:xfrm>
              <a:custGeom>
                <a:avLst/>
                <a:gdLst>
                  <a:gd name="T0" fmla="*/ 12 w 133"/>
                  <a:gd name="T1" fmla="*/ 6 h 20"/>
                  <a:gd name="T2" fmla="*/ 14 w 133"/>
                  <a:gd name="T3" fmla="*/ 20 h 20"/>
                  <a:gd name="T4" fmla="*/ 12 w 133"/>
                  <a:gd name="T5" fmla="*/ 6 h 20"/>
                  <a:gd name="T6" fmla="*/ 12 w 133"/>
                  <a:gd name="T7" fmla="*/ 6 h 20"/>
                  <a:gd name="T8" fmla="*/ 1 w 133"/>
                  <a:gd name="T9" fmla="*/ 5 h 20"/>
                  <a:gd name="T10" fmla="*/ 0 w 133"/>
                  <a:gd name="T11" fmla="*/ 5 h 20"/>
                  <a:gd name="T12" fmla="*/ 6 w 133"/>
                  <a:gd name="T13" fmla="*/ 19 h 20"/>
                  <a:gd name="T14" fmla="*/ 14 w 133"/>
                  <a:gd name="T15" fmla="*/ 20 h 20"/>
                  <a:gd name="T16" fmla="*/ 67 w 133"/>
                  <a:gd name="T17" fmla="*/ 19 h 20"/>
                  <a:gd name="T18" fmla="*/ 96 w 133"/>
                  <a:gd name="T19" fmla="*/ 16 h 20"/>
                  <a:gd name="T20" fmla="*/ 133 w 133"/>
                  <a:gd name="T21" fmla="*/ 11 h 20"/>
                  <a:gd name="T22" fmla="*/ 132 w 133"/>
                  <a:gd name="T23" fmla="*/ 0 h 20"/>
                  <a:gd name="T24" fmla="*/ 65 w 133"/>
                  <a:gd name="T25" fmla="*/ 11 h 20"/>
                  <a:gd name="T26" fmla="*/ 65 w 133"/>
                  <a:gd name="T27" fmla="*/ 10 h 20"/>
                  <a:gd name="T28" fmla="*/ 12 w 133"/>
                  <a:gd name="T2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20">
                    <a:moveTo>
                      <a:pt x="12" y="6"/>
                    </a:moveTo>
                    <a:cubicBezTo>
                      <a:pt x="13" y="11"/>
                      <a:pt x="13" y="15"/>
                      <a:pt x="14" y="20"/>
                    </a:cubicBezTo>
                    <a:cubicBezTo>
                      <a:pt x="13" y="15"/>
                      <a:pt x="13" y="11"/>
                      <a:pt x="12" y="6"/>
                    </a:cubicBezTo>
                    <a:close/>
                    <a:moveTo>
                      <a:pt x="1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4" y="18"/>
                      <a:pt x="6" y="19"/>
                    </a:cubicBezTo>
                    <a:cubicBezTo>
                      <a:pt x="7" y="19"/>
                      <a:pt x="10" y="19"/>
                      <a:pt x="14" y="20"/>
                    </a:cubicBezTo>
                    <a:cubicBezTo>
                      <a:pt x="26" y="20"/>
                      <a:pt x="49" y="19"/>
                      <a:pt x="67" y="19"/>
                    </a:cubicBezTo>
                    <a:cubicBezTo>
                      <a:pt x="80" y="18"/>
                      <a:pt x="91" y="17"/>
                      <a:pt x="96" y="16"/>
                    </a:cubicBezTo>
                    <a:cubicBezTo>
                      <a:pt x="105" y="15"/>
                      <a:pt x="121" y="13"/>
                      <a:pt x="133" y="11"/>
                    </a:cubicBezTo>
                    <a:cubicBezTo>
                      <a:pt x="126" y="4"/>
                      <a:pt x="132" y="0"/>
                      <a:pt x="132" y="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5" y="10"/>
                      <a:pt x="65" y="10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3"/>
              <p:cNvSpPr>
                <a:spLocks/>
              </p:cNvSpPr>
              <p:nvPr/>
            </p:nvSpPr>
            <p:spPr bwMode="auto">
              <a:xfrm>
                <a:off x="5506962" y="-687288"/>
                <a:ext cx="273339" cy="370760"/>
              </a:xfrm>
              <a:custGeom>
                <a:avLst/>
                <a:gdLst>
                  <a:gd name="T0" fmla="*/ 0 w 146"/>
                  <a:gd name="T1" fmla="*/ 47 h 198"/>
                  <a:gd name="T2" fmla="*/ 10 w 146"/>
                  <a:gd name="T3" fmla="*/ 19 h 198"/>
                  <a:gd name="T4" fmla="*/ 32 w 146"/>
                  <a:gd name="T5" fmla="*/ 8 h 198"/>
                  <a:gd name="T6" fmla="*/ 146 w 146"/>
                  <a:gd name="T7" fmla="*/ 163 h 198"/>
                  <a:gd name="T8" fmla="*/ 89 w 146"/>
                  <a:gd name="T9" fmla="*/ 194 h 198"/>
                  <a:gd name="T10" fmla="*/ 77 w 146"/>
                  <a:gd name="T11" fmla="*/ 198 h 198"/>
                  <a:gd name="T12" fmla="*/ 0 w 146"/>
                  <a:gd name="T13" fmla="*/ 4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98">
                    <a:moveTo>
                      <a:pt x="0" y="47"/>
                    </a:moveTo>
                    <a:cubicBezTo>
                      <a:pt x="0" y="40"/>
                      <a:pt x="4" y="23"/>
                      <a:pt x="10" y="19"/>
                    </a:cubicBezTo>
                    <a:cubicBezTo>
                      <a:pt x="16" y="15"/>
                      <a:pt x="16" y="10"/>
                      <a:pt x="32" y="8"/>
                    </a:cubicBezTo>
                    <a:cubicBezTo>
                      <a:pt x="99" y="0"/>
                      <a:pt x="125" y="112"/>
                      <a:pt x="146" y="163"/>
                    </a:cubicBezTo>
                    <a:cubicBezTo>
                      <a:pt x="146" y="163"/>
                      <a:pt x="98" y="190"/>
                      <a:pt x="89" y="194"/>
                    </a:cubicBezTo>
                    <a:cubicBezTo>
                      <a:pt x="80" y="198"/>
                      <a:pt x="77" y="198"/>
                      <a:pt x="77" y="198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4"/>
              <p:cNvSpPr>
                <a:spLocks/>
              </p:cNvSpPr>
              <p:nvPr/>
            </p:nvSpPr>
            <p:spPr bwMode="auto">
              <a:xfrm>
                <a:off x="5232221" y="-709716"/>
                <a:ext cx="521447" cy="758341"/>
              </a:xfrm>
              <a:custGeom>
                <a:avLst/>
                <a:gdLst>
                  <a:gd name="T0" fmla="*/ 179 w 279"/>
                  <a:gd name="T1" fmla="*/ 20 h 405"/>
                  <a:gd name="T2" fmla="*/ 24 w 279"/>
                  <a:gd name="T3" fmla="*/ 6 h 405"/>
                  <a:gd name="T4" fmla="*/ 18 w 279"/>
                  <a:gd name="T5" fmla="*/ 141 h 405"/>
                  <a:gd name="T6" fmla="*/ 30 w 279"/>
                  <a:gd name="T7" fmla="*/ 297 h 405"/>
                  <a:gd name="T8" fmla="*/ 17 w 279"/>
                  <a:gd name="T9" fmla="*/ 364 h 405"/>
                  <a:gd name="T10" fmla="*/ 279 w 279"/>
                  <a:gd name="T11" fmla="*/ 344 h 405"/>
                  <a:gd name="T12" fmla="*/ 234 w 279"/>
                  <a:gd name="T13" fmla="*/ 143 h 405"/>
                  <a:gd name="T14" fmla="*/ 179 w 279"/>
                  <a:gd name="T15" fmla="*/ 2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405">
                    <a:moveTo>
                      <a:pt x="179" y="20"/>
                    </a:moveTo>
                    <a:cubicBezTo>
                      <a:pt x="140" y="1"/>
                      <a:pt x="76" y="0"/>
                      <a:pt x="24" y="6"/>
                    </a:cubicBezTo>
                    <a:cubicBezTo>
                      <a:pt x="24" y="6"/>
                      <a:pt x="20" y="115"/>
                      <a:pt x="18" y="141"/>
                    </a:cubicBezTo>
                    <a:cubicBezTo>
                      <a:pt x="15" y="167"/>
                      <a:pt x="47" y="253"/>
                      <a:pt x="30" y="297"/>
                    </a:cubicBezTo>
                    <a:cubicBezTo>
                      <a:pt x="13" y="342"/>
                      <a:pt x="0" y="357"/>
                      <a:pt x="17" y="364"/>
                    </a:cubicBezTo>
                    <a:cubicBezTo>
                      <a:pt x="66" y="383"/>
                      <a:pt x="254" y="405"/>
                      <a:pt x="279" y="344"/>
                    </a:cubicBezTo>
                    <a:cubicBezTo>
                      <a:pt x="263" y="310"/>
                      <a:pt x="250" y="204"/>
                      <a:pt x="234" y="143"/>
                    </a:cubicBezTo>
                    <a:cubicBezTo>
                      <a:pt x="218" y="82"/>
                      <a:pt x="179" y="20"/>
                      <a:pt x="179" y="20"/>
                    </a:cubicBezTo>
                    <a:close/>
                  </a:path>
                </a:pathLst>
              </a:custGeom>
              <a:solidFill>
                <a:srgbClr val="435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5"/>
              <p:cNvSpPr>
                <a:spLocks/>
              </p:cNvSpPr>
              <p:nvPr/>
            </p:nvSpPr>
            <p:spPr bwMode="auto">
              <a:xfrm>
                <a:off x="5244837" y="-486839"/>
                <a:ext cx="508831" cy="535464"/>
              </a:xfrm>
              <a:custGeom>
                <a:avLst/>
                <a:gdLst>
                  <a:gd name="T0" fmla="*/ 2 w 272"/>
                  <a:gd name="T1" fmla="*/ 229 h 286"/>
                  <a:gd name="T2" fmla="*/ 10 w 272"/>
                  <a:gd name="T3" fmla="*/ 245 h 286"/>
                  <a:gd name="T4" fmla="*/ 272 w 272"/>
                  <a:gd name="T5" fmla="*/ 225 h 286"/>
                  <a:gd name="T6" fmla="*/ 237 w 272"/>
                  <a:gd name="T7" fmla="*/ 71 h 286"/>
                  <a:gd name="T8" fmla="*/ 207 w 272"/>
                  <a:gd name="T9" fmla="*/ 2 h 286"/>
                  <a:gd name="T10" fmla="*/ 73 w 272"/>
                  <a:gd name="T11" fmla="*/ 79 h 286"/>
                  <a:gd name="T12" fmla="*/ 60 w 272"/>
                  <a:gd name="T13" fmla="*/ 149 h 286"/>
                  <a:gd name="T14" fmla="*/ 115 w 272"/>
                  <a:gd name="T15" fmla="*/ 123 h 286"/>
                  <a:gd name="T16" fmla="*/ 220 w 272"/>
                  <a:gd name="T17" fmla="*/ 139 h 286"/>
                  <a:gd name="T18" fmla="*/ 233 w 272"/>
                  <a:gd name="T19" fmla="*/ 216 h 286"/>
                  <a:gd name="T20" fmla="*/ 93 w 272"/>
                  <a:gd name="T21" fmla="*/ 239 h 286"/>
                  <a:gd name="T22" fmla="*/ 2 w 272"/>
                  <a:gd name="T23" fmla="*/ 22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2" h="286">
                    <a:moveTo>
                      <a:pt x="2" y="229"/>
                    </a:moveTo>
                    <a:cubicBezTo>
                      <a:pt x="0" y="237"/>
                      <a:pt x="2" y="242"/>
                      <a:pt x="10" y="245"/>
                    </a:cubicBezTo>
                    <a:cubicBezTo>
                      <a:pt x="59" y="264"/>
                      <a:pt x="247" y="286"/>
                      <a:pt x="272" y="225"/>
                    </a:cubicBezTo>
                    <a:cubicBezTo>
                      <a:pt x="260" y="198"/>
                      <a:pt x="249" y="129"/>
                      <a:pt x="237" y="71"/>
                    </a:cubicBezTo>
                    <a:cubicBezTo>
                      <a:pt x="224" y="32"/>
                      <a:pt x="212" y="0"/>
                      <a:pt x="207" y="2"/>
                    </a:cubicBezTo>
                    <a:cubicBezTo>
                      <a:pt x="162" y="18"/>
                      <a:pt x="150" y="54"/>
                      <a:pt x="73" y="79"/>
                    </a:cubicBezTo>
                    <a:cubicBezTo>
                      <a:pt x="73" y="79"/>
                      <a:pt x="42" y="153"/>
                      <a:pt x="60" y="149"/>
                    </a:cubicBezTo>
                    <a:cubicBezTo>
                      <a:pt x="79" y="144"/>
                      <a:pt x="110" y="123"/>
                      <a:pt x="115" y="123"/>
                    </a:cubicBezTo>
                    <a:cubicBezTo>
                      <a:pt x="119" y="123"/>
                      <a:pt x="220" y="139"/>
                      <a:pt x="220" y="139"/>
                    </a:cubicBezTo>
                    <a:cubicBezTo>
                      <a:pt x="220" y="139"/>
                      <a:pt x="241" y="209"/>
                      <a:pt x="233" y="216"/>
                    </a:cubicBezTo>
                    <a:cubicBezTo>
                      <a:pt x="225" y="223"/>
                      <a:pt x="127" y="245"/>
                      <a:pt x="93" y="239"/>
                    </a:cubicBezTo>
                    <a:cubicBezTo>
                      <a:pt x="59" y="233"/>
                      <a:pt x="2" y="234"/>
                      <a:pt x="2" y="229"/>
                    </a:cubicBezTo>
                    <a:close/>
                  </a:path>
                </a:pathLst>
              </a:custGeom>
              <a:solidFill>
                <a:srgbClr val="404F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6"/>
              <p:cNvSpPr>
                <a:spLocks/>
              </p:cNvSpPr>
              <p:nvPr/>
            </p:nvSpPr>
            <p:spPr bwMode="auto">
              <a:xfrm>
                <a:off x="5493645" y="-726537"/>
                <a:ext cx="254415" cy="389684"/>
              </a:xfrm>
              <a:custGeom>
                <a:avLst/>
                <a:gdLst>
                  <a:gd name="T0" fmla="*/ 0 w 136"/>
                  <a:gd name="T1" fmla="*/ 17 h 208"/>
                  <a:gd name="T2" fmla="*/ 106 w 136"/>
                  <a:gd name="T3" fmla="*/ 208 h 208"/>
                  <a:gd name="T4" fmla="*/ 0 w 136"/>
                  <a:gd name="T5" fmla="*/ 1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08">
                    <a:moveTo>
                      <a:pt x="0" y="17"/>
                    </a:moveTo>
                    <a:cubicBezTo>
                      <a:pt x="71" y="62"/>
                      <a:pt x="75" y="113"/>
                      <a:pt x="106" y="208"/>
                    </a:cubicBezTo>
                    <a:cubicBezTo>
                      <a:pt x="136" y="127"/>
                      <a:pt x="58" y="0"/>
                      <a:pt x="0" y="17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7"/>
              <p:cNvSpPr>
                <a:spLocks/>
              </p:cNvSpPr>
              <p:nvPr/>
            </p:nvSpPr>
            <p:spPr bwMode="auto">
              <a:xfrm>
                <a:off x="5493645" y="-698502"/>
                <a:ext cx="202551" cy="361649"/>
              </a:xfrm>
              <a:custGeom>
                <a:avLst/>
                <a:gdLst>
                  <a:gd name="T0" fmla="*/ 17 w 108"/>
                  <a:gd name="T1" fmla="*/ 0 h 193"/>
                  <a:gd name="T2" fmla="*/ 17 w 108"/>
                  <a:gd name="T3" fmla="*/ 0 h 193"/>
                  <a:gd name="T4" fmla="*/ 17 w 108"/>
                  <a:gd name="T5" fmla="*/ 0 h 193"/>
                  <a:gd name="T6" fmla="*/ 17 w 108"/>
                  <a:gd name="T7" fmla="*/ 0 h 193"/>
                  <a:gd name="T8" fmla="*/ 16 w 108"/>
                  <a:gd name="T9" fmla="*/ 0 h 193"/>
                  <a:gd name="T10" fmla="*/ 9 w 108"/>
                  <a:gd name="T11" fmla="*/ 0 h 193"/>
                  <a:gd name="T12" fmla="*/ 0 w 108"/>
                  <a:gd name="T13" fmla="*/ 2 h 193"/>
                  <a:gd name="T14" fmla="*/ 106 w 108"/>
                  <a:gd name="T15" fmla="*/ 193 h 193"/>
                  <a:gd name="T16" fmla="*/ 100 w 108"/>
                  <a:gd name="T17" fmla="*/ 134 h 193"/>
                  <a:gd name="T18" fmla="*/ 46 w 108"/>
                  <a:gd name="T19" fmla="*/ 25 h 193"/>
                  <a:gd name="T20" fmla="*/ 17 w 108"/>
                  <a:gd name="T2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93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2" y="0"/>
                      <a:pt x="9" y="0"/>
                    </a:cubicBezTo>
                    <a:cubicBezTo>
                      <a:pt x="5" y="0"/>
                      <a:pt x="2" y="0"/>
                      <a:pt x="0" y="2"/>
                    </a:cubicBezTo>
                    <a:cubicBezTo>
                      <a:pt x="71" y="47"/>
                      <a:pt x="75" y="98"/>
                      <a:pt x="106" y="193"/>
                    </a:cubicBezTo>
                    <a:cubicBezTo>
                      <a:pt x="106" y="193"/>
                      <a:pt x="108" y="167"/>
                      <a:pt x="100" y="134"/>
                    </a:cubicBezTo>
                    <a:cubicBezTo>
                      <a:pt x="93" y="101"/>
                      <a:pt x="57" y="37"/>
                      <a:pt x="46" y="25"/>
                    </a:cubicBezTo>
                    <a:cubicBezTo>
                      <a:pt x="34" y="13"/>
                      <a:pt x="20" y="1"/>
                      <a:pt x="17" y="0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"/>
              <p:cNvSpPr>
                <a:spLocks/>
              </p:cNvSpPr>
              <p:nvPr/>
            </p:nvSpPr>
            <p:spPr bwMode="auto">
              <a:xfrm>
                <a:off x="5347864" y="-698502"/>
                <a:ext cx="203953" cy="105130"/>
              </a:xfrm>
              <a:custGeom>
                <a:avLst/>
                <a:gdLst>
                  <a:gd name="T0" fmla="*/ 7 w 109"/>
                  <a:gd name="T1" fmla="*/ 5 h 56"/>
                  <a:gd name="T2" fmla="*/ 14 w 109"/>
                  <a:gd name="T3" fmla="*/ 28 h 56"/>
                  <a:gd name="T4" fmla="*/ 71 w 109"/>
                  <a:gd name="T5" fmla="*/ 52 h 56"/>
                  <a:gd name="T6" fmla="*/ 102 w 109"/>
                  <a:gd name="T7" fmla="*/ 31 h 56"/>
                  <a:gd name="T8" fmla="*/ 71 w 109"/>
                  <a:gd name="T9" fmla="*/ 7 h 56"/>
                  <a:gd name="T10" fmla="*/ 7 w 109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56">
                    <a:moveTo>
                      <a:pt x="7" y="5"/>
                    </a:moveTo>
                    <a:cubicBezTo>
                      <a:pt x="2" y="10"/>
                      <a:pt x="0" y="10"/>
                      <a:pt x="14" y="28"/>
                    </a:cubicBezTo>
                    <a:cubicBezTo>
                      <a:pt x="27" y="46"/>
                      <a:pt x="44" y="49"/>
                      <a:pt x="71" y="52"/>
                    </a:cubicBezTo>
                    <a:cubicBezTo>
                      <a:pt x="98" y="56"/>
                      <a:pt x="109" y="48"/>
                      <a:pt x="102" y="31"/>
                    </a:cubicBezTo>
                    <a:cubicBezTo>
                      <a:pt x="94" y="13"/>
                      <a:pt x="76" y="8"/>
                      <a:pt x="71" y="7"/>
                    </a:cubicBezTo>
                    <a:cubicBezTo>
                      <a:pt x="66" y="6"/>
                      <a:pt x="12" y="0"/>
                      <a:pt x="7" y="5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9"/>
              <p:cNvSpPr>
                <a:spLocks/>
              </p:cNvSpPr>
              <p:nvPr/>
            </p:nvSpPr>
            <p:spPr bwMode="auto">
              <a:xfrm>
                <a:off x="5190869" y="-728639"/>
                <a:ext cx="246706" cy="641997"/>
              </a:xfrm>
              <a:custGeom>
                <a:avLst/>
                <a:gdLst>
                  <a:gd name="T0" fmla="*/ 87 w 132"/>
                  <a:gd name="T1" fmla="*/ 13 h 343"/>
                  <a:gd name="T2" fmla="*/ 41 w 132"/>
                  <a:gd name="T3" fmla="*/ 17 h 343"/>
                  <a:gd name="T4" fmla="*/ 73 w 132"/>
                  <a:gd name="T5" fmla="*/ 48 h 343"/>
                  <a:gd name="T6" fmla="*/ 0 w 132"/>
                  <a:gd name="T7" fmla="*/ 317 h 343"/>
                  <a:gd name="T8" fmla="*/ 15 w 132"/>
                  <a:gd name="T9" fmla="*/ 343 h 343"/>
                  <a:gd name="T10" fmla="*/ 87 w 132"/>
                  <a:gd name="T11" fmla="*/ 234 h 343"/>
                  <a:gd name="T12" fmla="*/ 87 w 132"/>
                  <a:gd name="T13" fmla="*/ 1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43">
                    <a:moveTo>
                      <a:pt x="87" y="13"/>
                    </a:moveTo>
                    <a:cubicBezTo>
                      <a:pt x="63" y="0"/>
                      <a:pt x="41" y="17"/>
                      <a:pt x="41" y="17"/>
                    </a:cubicBezTo>
                    <a:cubicBezTo>
                      <a:pt x="41" y="17"/>
                      <a:pt x="68" y="17"/>
                      <a:pt x="73" y="48"/>
                    </a:cubicBezTo>
                    <a:cubicBezTo>
                      <a:pt x="92" y="172"/>
                      <a:pt x="38" y="242"/>
                      <a:pt x="0" y="317"/>
                    </a:cubicBezTo>
                    <a:cubicBezTo>
                      <a:pt x="15" y="343"/>
                      <a:pt x="15" y="343"/>
                      <a:pt x="15" y="343"/>
                    </a:cubicBezTo>
                    <a:cubicBezTo>
                      <a:pt x="15" y="343"/>
                      <a:pt x="58" y="275"/>
                      <a:pt x="87" y="234"/>
                    </a:cubicBezTo>
                    <a:cubicBezTo>
                      <a:pt x="132" y="170"/>
                      <a:pt x="127" y="79"/>
                      <a:pt x="87" y="13"/>
                    </a:cubicBezTo>
                    <a:close/>
                  </a:path>
                </a:pathLst>
              </a:custGeom>
              <a:solidFill>
                <a:srgbClr val="98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50"/>
              <p:cNvSpPr>
                <a:spLocks/>
              </p:cNvSpPr>
              <p:nvPr/>
            </p:nvSpPr>
            <p:spPr bwMode="auto">
              <a:xfrm>
                <a:off x="5209793" y="-713220"/>
                <a:ext cx="227782" cy="626577"/>
              </a:xfrm>
              <a:custGeom>
                <a:avLst/>
                <a:gdLst>
                  <a:gd name="T0" fmla="*/ 77 w 122"/>
                  <a:gd name="T1" fmla="*/ 5 h 335"/>
                  <a:gd name="T2" fmla="*/ 54 w 122"/>
                  <a:gd name="T3" fmla="*/ 0 h 335"/>
                  <a:gd name="T4" fmla="*/ 91 w 122"/>
                  <a:gd name="T5" fmla="*/ 84 h 335"/>
                  <a:gd name="T6" fmla="*/ 72 w 122"/>
                  <a:gd name="T7" fmla="*/ 196 h 335"/>
                  <a:gd name="T8" fmla="*/ 0 w 122"/>
                  <a:gd name="T9" fmla="*/ 326 h 335"/>
                  <a:gd name="T10" fmla="*/ 5 w 122"/>
                  <a:gd name="T11" fmla="*/ 335 h 335"/>
                  <a:gd name="T12" fmla="*/ 77 w 122"/>
                  <a:gd name="T13" fmla="*/ 226 h 335"/>
                  <a:gd name="T14" fmla="*/ 77 w 122"/>
                  <a:gd name="T15" fmla="*/ 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35">
                    <a:moveTo>
                      <a:pt x="77" y="5"/>
                    </a:moveTo>
                    <a:cubicBezTo>
                      <a:pt x="69" y="1"/>
                      <a:pt x="61" y="0"/>
                      <a:pt x="54" y="0"/>
                    </a:cubicBezTo>
                    <a:cubicBezTo>
                      <a:pt x="63" y="12"/>
                      <a:pt x="86" y="47"/>
                      <a:pt x="91" y="84"/>
                    </a:cubicBezTo>
                    <a:cubicBezTo>
                      <a:pt x="97" y="130"/>
                      <a:pt x="85" y="160"/>
                      <a:pt x="72" y="196"/>
                    </a:cubicBezTo>
                    <a:cubicBezTo>
                      <a:pt x="64" y="219"/>
                      <a:pt x="26" y="283"/>
                      <a:pt x="0" y="326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48" y="267"/>
                      <a:pt x="77" y="226"/>
                    </a:cubicBezTo>
                    <a:cubicBezTo>
                      <a:pt x="122" y="162"/>
                      <a:pt x="117" y="71"/>
                      <a:pt x="77" y="5"/>
                    </a:cubicBezTo>
                    <a:close/>
                  </a:path>
                </a:pathLst>
              </a:custGeom>
              <a:solidFill>
                <a:srgbClr val="917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51"/>
              <p:cNvSpPr>
                <a:spLocks/>
              </p:cNvSpPr>
              <p:nvPr/>
            </p:nvSpPr>
            <p:spPr bwMode="auto">
              <a:xfrm>
                <a:off x="5364685" y="-782606"/>
                <a:ext cx="116344" cy="121951"/>
              </a:xfrm>
              <a:custGeom>
                <a:avLst/>
                <a:gdLst>
                  <a:gd name="T0" fmla="*/ 8 w 62"/>
                  <a:gd name="T1" fmla="*/ 0 h 65"/>
                  <a:gd name="T2" fmla="*/ 0 w 62"/>
                  <a:gd name="T3" fmla="*/ 51 h 65"/>
                  <a:gd name="T4" fmla="*/ 41 w 62"/>
                  <a:gd name="T5" fmla="*/ 64 h 65"/>
                  <a:gd name="T6" fmla="*/ 62 w 62"/>
                  <a:gd name="T7" fmla="*/ 56 h 65"/>
                  <a:gd name="T8" fmla="*/ 58 w 62"/>
                  <a:gd name="T9" fmla="*/ 2 h 65"/>
                  <a:gd name="T10" fmla="*/ 8 w 6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5">
                    <a:moveTo>
                      <a:pt x="8" y="0"/>
                    </a:moveTo>
                    <a:cubicBezTo>
                      <a:pt x="7" y="19"/>
                      <a:pt x="2" y="32"/>
                      <a:pt x="0" y="51"/>
                    </a:cubicBezTo>
                    <a:cubicBezTo>
                      <a:pt x="0" y="58"/>
                      <a:pt x="28" y="65"/>
                      <a:pt x="41" y="64"/>
                    </a:cubicBezTo>
                    <a:cubicBezTo>
                      <a:pt x="58" y="64"/>
                      <a:pt x="62" y="56"/>
                      <a:pt x="62" y="56"/>
                    </a:cubicBezTo>
                    <a:cubicBezTo>
                      <a:pt x="58" y="2"/>
                      <a:pt x="58" y="2"/>
                      <a:pt x="58" y="2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52"/>
              <p:cNvSpPr>
                <a:spLocks/>
              </p:cNvSpPr>
              <p:nvPr/>
            </p:nvSpPr>
            <p:spPr bwMode="auto">
              <a:xfrm>
                <a:off x="5108868" y="-1368533"/>
                <a:ext cx="705075" cy="677741"/>
              </a:xfrm>
              <a:custGeom>
                <a:avLst/>
                <a:gdLst>
                  <a:gd name="T0" fmla="*/ 166 w 377"/>
                  <a:gd name="T1" fmla="*/ 10 h 362"/>
                  <a:gd name="T2" fmla="*/ 361 w 377"/>
                  <a:gd name="T3" fmla="*/ 160 h 362"/>
                  <a:gd name="T4" fmla="*/ 227 w 377"/>
                  <a:gd name="T5" fmla="*/ 353 h 362"/>
                  <a:gd name="T6" fmla="*/ 62 w 377"/>
                  <a:gd name="T7" fmla="*/ 296 h 362"/>
                  <a:gd name="T8" fmla="*/ 13 w 377"/>
                  <a:gd name="T9" fmla="*/ 256 h 362"/>
                  <a:gd name="T10" fmla="*/ 22 w 377"/>
                  <a:gd name="T11" fmla="*/ 194 h 362"/>
                  <a:gd name="T12" fmla="*/ 26 w 377"/>
                  <a:gd name="T13" fmla="*/ 192 h 362"/>
                  <a:gd name="T14" fmla="*/ 166 w 377"/>
                  <a:gd name="T15" fmla="*/ 1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62">
                    <a:moveTo>
                      <a:pt x="166" y="10"/>
                    </a:moveTo>
                    <a:cubicBezTo>
                      <a:pt x="258" y="0"/>
                      <a:pt x="346" y="67"/>
                      <a:pt x="361" y="160"/>
                    </a:cubicBezTo>
                    <a:cubicBezTo>
                      <a:pt x="377" y="253"/>
                      <a:pt x="303" y="345"/>
                      <a:pt x="227" y="353"/>
                    </a:cubicBezTo>
                    <a:cubicBezTo>
                      <a:pt x="151" y="362"/>
                      <a:pt x="99" y="340"/>
                      <a:pt x="62" y="296"/>
                    </a:cubicBezTo>
                    <a:cubicBezTo>
                      <a:pt x="44" y="303"/>
                      <a:pt x="26" y="280"/>
                      <a:pt x="13" y="256"/>
                    </a:cubicBezTo>
                    <a:cubicBezTo>
                      <a:pt x="0" y="233"/>
                      <a:pt x="3" y="204"/>
                      <a:pt x="22" y="194"/>
                    </a:cubicBezTo>
                    <a:cubicBezTo>
                      <a:pt x="23" y="193"/>
                      <a:pt x="25" y="193"/>
                      <a:pt x="26" y="192"/>
                    </a:cubicBezTo>
                    <a:cubicBezTo>
                      <a:pt x="14" y="101"/>
                      <a:pt x="75" y="21"/>
                      <a:pt x="166" y="10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3"/>
              <p:cNvSpPr>
                <a:spLocks/>
              </p:cNvSpPr>
              <p:nvPr/>
            </p:nvSpPr>
            <p:spPr bwMode="auto">
              <a:xfrm>
                <a:off x="5252546" y="-1016697"/>
                <a:ext cx="467480" cy="178021"/>
              </a:xfrm>
              <a:custGeom>
                <a:avLst/>
                <a:gdLst>
                  <a:gd name="T0" fmla="*/ 1 w 250"/>
                  <a:gd name="T1" fmla="*/ 16 h 95"/>
                  <a:gd name="T2" fmla="*/ 94 w 250"/>
                  <a:gd name="T3" fmla="*/ 28 h 95"/>
                  <a:gd name="T4" fmla="*/ 102 w 250"/>
                  <a:gd name="T5" fmla="*/ 72 h 95"/>
                  <a:gd name="T6" fmla="*/ 142 w 250"/>
                  <a:gd name="T7" fmla="*/ 93 h 95"/>
                  <a:gd name="T8" fmla="*/ 185 w 250"/>
                  <a:gd name="T9" fmla="*/ 45 h 95"/>
                  <a:gd name="T10" fmla="*/ 191 w 250"/>
                  <a:gd name="T11" fmla="*/ 22 h 95"/>
                  <a:gd name="T12" fmla="*/ 207 w 250"/>
                  <a:gd name="T13" fmla="*/ 15 h 95"/>
                  <a:gd name="T14" fmla="*/ 216 w 250"/>
                  <a:gd name="T15" fmla="*/ 16 h 95"/>
                  <a:gd name="T16" fmla="*/ 216 w 250"/>
                  <a:gd name="T17" fmla="*/ 44 h 95"/>
                  <a:gd name="T18" fmla="*/ 233 w 250"/>
                  <a:gd name="T19" fmla="*/ 71 h 95"/>
                  <a:gd name="T20" fmla="*/ 248 w 250"/>
                  <a:gd name="T21" fmla="*/ 15 h 95"/>
                  <a:gd name="T22" fmla="*/ 213 w 250"/>
                  <a:gd name="T23" fmla="*/ 2 h 95"/>
                  <a:gd name="T24" fmla="*/ 144 w 250"/>
                  <a:gd name="T25" fmla="*/ 15 h 95"/>
                  <a:gd name="T26" fmla="*/ 0 w 250"/>
                  <a:gd name="T27" fmla="*/ 2 h 95"/>
                  <a:gd name="T28" fmla="*/ 1 w 250"/>
                  <a:gd name="T2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95">
                    <a:moveTo>
                      <a:pt x="1" y="16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57"/>
                      <a:pt x="102" y="72"/>
                    </a:cubicBezTo>
                    <a:cubicBezTo>
                      <a:pt x="109" y="87"/>
                      <a:pt x="122" y="90"/>
                      <a:pt x="142" y="93"/>
                    </a:cubicBezTo>
                    <a:cubicBezTo>
                      <a:pt x="162" y="95"/>
                      <a:pt x="181" y="55"/>
                      <a:pt x="185" y="45"/>
                    </a:cubicBezTo>
                    <a:cubicBezTo>
                      <a:pt x="188" y="34"/>
                      <a:pt x="191" y="22"/>
                      <a:pt x="191" y="22"/>
                    </a:cubicBezTo>
                    <a:cubicBezTo>
                      <a:pt x="191" y="22"/>
                      <a:pt x="199" y="17"/>
                      <a:pt x="207" y="15"/>
                    </a:cubicBezTo>
                    <a:cubicBezTo>
                      <a:pt x="215" y="12"/>
                      <a:pt x="216" y="16"/>
                      <a:pt x="216" y="16"/>
                    </a:cubicBezTo>
                    <a:cubicBezTo>
                      <a:pt x="216" y="16"/>
                      <a:pt x="214" y="30"/>
                      <a:pt x="216" y="44"/>
                    </a:cubicBezTo>
                    <a:cubicBezTo>
                      <a:pt x="218" y="59"/>
                      <a:pt x="231" y="71"/>
                      <a:pt x="233" y="71"/>
                    </a:cubicBezTo>
                    <a:cubicBezTo>
                      <a:pt x="236" y="71"/>
                      <a:pt x="247" y="21"/>
                      <a:pt x="248" y="15"/>
                    </a:cubicBezTo>
                    <a:cubicBezTo>
                      <a:pt x="250" y="8"/>
                      <a:pt x="234" y="4"/>
                      <a:pt x="213" y="2"/>
                    </a:cubicBezTo>
                    <a:cubicBezTo>
                      <a:pt x="192" y="0"/>
                      <a:pt x="147" y="16"/>
                      <a:pt x="144" y="15"/>
                    </a:cubicBezTo>
                    <a:cubicBezTo>
                      <a:pt x="141" y="14"/>
                      <a:pt x="0" y="2"/>
                      <a:pt x="0" y="2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54"/>
              <p:cNvSpPr>
                <a:spLocks/>
              </p:cNvSpPr>
              <p:nvPr/>
            </p:nvSpPr>
            <p:spPr bwMode="auto">
              <a:xfrm>
                <a:off x="5224511" y="-846385"/>
                <a:ext cx="463976" cy="163303"/>
              </a:xfrm>
              <a:custGeom>
                <a:avLst/>
                <a:gdLst>
                  <a:gd name="T0" fmla="*/ 248 w 248"/>
                  <a:gd name="T1" fmla="*/ 31 h 87"/>
                  <a:gd name="T2" fmla="*/ 165 w 248"/>
                  <a:gd name="T3" fmla="*/ 74 h 87"/>
                  <a:gd name="T4" fmla="*/ 0 w 248"/>
                  <a:gd name="T5" fmla="*/ 17 h 87"/>
                  <a:gd name="T6" fmla="*/ 15 w 248"/>
                  <a:gd name="T7" fmla="*/ 0 h 87"/>
                  <a:gd name="T8" fmla="*/ 248 w 24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87">
                    <a:moveTo>
                      <a:pt x="248" y="31"/>
                    </a:moveTo>
                    <a:cubicBezTo>
                      <a:pt x="225" y="55"/>
                      <a:pt x="195" y="71"/>
                      <a:pt x="165" y="74"/>
                    </a:cubicBezTo>
                    <a:cubicBezTo>
                      <a:pt x="89" y="83"/>
                      <a:pt x="37" y="61"/>
                      <a:pt x="0" y="1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4" y="73"/>
                      <a:pt x="166" y="87"/>
                      <a:pt x="248" y="31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5"/>
              <p:cNvSpPr>
                <a:spLocks/>
              </p:cNvSpPr>
              <p:nvPr/>
            </p:nvSpPr>
            <p:spPr bwMode="auto">
              <a:xfrm>
                <a:off x="5035977" y="-1477168"/>
                <a:ext cx="738717" cy="591534"/>
              </a:xfrm>
              <a:custGeom>
                <a:avLst/>
                <a:gdLst>
                  <a:gd name="T0" fmla="*/ 88 w 395"/>
                  <a:gd name="T1" fmla="*/ 242 h 316"/>
                  <a:gd name="T2" fmla="*/ 101 w 395"/>
                  <a:gd name="T3" fmla="*/ 257 h 316"/>
                  <a:gd name="T4" fmla="*/ 104 w 395"/>
                  <a:gd name="T5" fmla="*/ 268 h 316"/>
                  <a:gd name="T6" fmla="*/ 105 w 395"/>
                  <a:gd name="T7" fmla="*/ 279 h 316"/>
                  <a:gd name="T8" fmla="*/ 108 w 395"/>
                  <a:gd name="T9" fmla="*/ 294 h 316"/>
                  <a:gd name="T10" fmla="*/ 109 w 395"/>
                  <a:gd name="T11" fmla="*/ 305 h 316"/>
                  <a:gd name="T12" fmla="*/ 122 w 395"/>
                  <a:gd name="T13" fmla="*/ 314 h 316"/>
                  <a:gd name="T14" fmla="*/ 134 w 395"/>
                  <a:gd name="T15" fmla="*/ 312 h 316"/>
                  <a:gd name="T16" fmla="*/ 140 w 395"/>
                  <a:gd name="T17" fmla="*/ 301 h 316"/>
                  <a:gd name="T18" fmla="*/ 138 w 395"/>
                  <a:gd name="T19" fmla="*/ 294 h 316"/>
                  <a:gd name="T20" fmla="*/ 137 w 395"/>
                  <a:gd name="T21" fmla="*/ 283 h 316"/>
                  <a:gd name="T22" fmla="*/ 130 w 395"/>
                  <a:gd name="T23" fmla="*/ 270 h 316"/>
                  <a:gd name="T24" fmla="*/ 129 w 395"/>
                  <a:gd name="T25" fmla="*/ 258 h 316"/>
                  <a:gd name="T26" fmla="*/ 129 w 395"/>
                  <a:gd name="T27" fmla="*/ 246 h 316"/>
                  <a:gd name="T28" fmla="*/ 130 w 395"/>
                  <a:gd name="T29" fmla="*/ 243 h 316"/>
                  <a:gd name="T30" fmla="*/ 137 w 395"/>
                  <a:gd name="T31" fmla="*/ 220 h 316"/>
                  <a:gd name="T32" fmla="*/ 145 w 395"/>
                  <a:gd name="T33" fmla="*/ 206 h 316"/>
                  <a:gd name="T34" fmla="*/ 169 w 395"/>
                  <a:gd name="T35" fmla="*/ 178 h 316"/>
                  <a:gd name="T36" fmla="*/ 193 w 395"/>
                  <a:gd name="T37" fmla="*/ 152 h 316"/>
                  <a:gd name="T38" fmla="*/ 209 w 395"/>
                  <a:gd name="T39" fmla="*/ 161 h 316"/>
                  <a:gd name="T40" fmla="*/ 231 w 395"/>
                  <a:gd name="T41" fmla="*/ 168 h 316"/>
                  <a:gd name="T42" fmla="*/ 261 w 395"/>
                  <a:gd name="T43" fmla="*/ 165 h 316"/>
                  <a:gd name="T44" fmla="*/ 300 w 395"/>
                  <a:gd name="T45" fmla="*/ 163 h 316"/>
                  <a:gd name="T46" fmla="*/ 330 w 395"/>
                  <a:gd name="T47" fmla="*/ 152 h 316"/>
                  <a:gd name="T48" fmla="*/ 365 w 395"/>
                  <a:gd name="T49" fmla="*/ 152 h 316"/>
                  <a:gd name="T50" fmla="*/ 384 w 395"/>
                  <a:gd name="T51" fmla="*/ 118 h 316"/>
                  <a:gd name="T52" fmla="*/ 395 w 395"/>
                  <a:gd name="T53" fmla="*/ 92 h 316"/>
                  <a:gd name="T54" fmla="*/ 376 w 395"/>
                  <a:gd name="T55" fmla="*/ 66 h 316"/>
                  <a:gd name="T56" fmla="*/ 350 w 395"/>
                  <a:gd name="T57" fmla="*/ 38 h 316"/>
                  <a:gd name="T58" fmla="*/ 326 w 395"/>
                  <a:gd name="T59" fmla="*/ 22 h 316"/>
                  <a:gd name="T60" fmla="*/ 311 w 395"/>
                  <a:gd name="T61" fmla="*/ 23 h 316"/>
                  <a:gd name="T62" fmla="*/ 265 w 395"/>
                  <a:gd name="T63" fmla="*/ 18 h 316"/>
                  <a:gd name="T64" fmla="*/ 230 w 395"/>
                  <a:gd name="T65" fmla="*/ 27 h 316"/>
                  <a:gd name="T66" fmla="*/ 205 w 395"/>
                  <a:gd name="T67" fmla="*/ 16 h 316"/>
                  <a:gd name="T68" fmla="*/ 167 w 395"/>
                  <a:gd name="T69" fmla="*/ 24 h 316"/>
                  <a:gd name="T70" fmla="*/ 127 w 395"/>
                  <a:gd name="T71" fmla="*/ 29 h 316"/>
                  <a:gd name="T72" fmla="*/ 103 w 395"/>
                  <a:gd name="T73" fmla="*/ 52 h 316"/>
                  <a:gd name="T74" fmla="*/ 92 w 395"/>
                  <a:gd name="T75" fmla="*/ 55 h 316"/>
                  <a:gd name="T76" fmla="*/ 64 w 395"/>
                  <a:gd name="T77" fmla="*/ 87 h 316"/>
                  <a:gd name="T78" fmla="*/ 28 w 395"/>
                  <a:gd name="T79" fmla="*/ 112 h 316"/>
                  <a:gd name="T80" fmla="*/ 36 w 395"/>
                  <a:gd name="T81" fmla="*/ 141 h 316"/>
                  <a:gd name="T82" fmla="*/ 34 w 395"/>
                  <a:gd name="T83" fmla="*/ 149 h 316"/>
                  <a:gd name="T84" fmla="*/ 17 w 395"/>
                  <a:gd name="T85" fmla="*/ 179 h 316"/>
                  <a:gd name="T86" fmla="*/ 14 w 395"/>
                  <a:gd name="T87" fmla="*/ 197 h 316"/>
                  <a:gd name="T88" fmla="*/ 15 w 395"/>
                  <a:gd name="T89" fmla="*/ 241 h 316"/>
                  <a:gd name="T90" fmla="*/ 37 w 395"/>
                  <a:gd name="T91" fmla="*/ 272 h 316"/>
                  <a:gd name="T92" fmla="*/ 76 w 395"/>
                  <a:gd name="T93" fmla="*/ 23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5" h="316">
                    <a:moveTo>
                      <a:pt x="76" y="237"/>
                    </a:moveTo>
                    <a:cubicBezTo>
                      <a:pt x="78" y="238"/>
                      <a:pt x="81" y="242"/>
                      <a:pt x="88" y="242"/>
                    </a:cubicBezTo>
                    <a:cubicBezTo>
                      <a:pt x="87" y="243"/>
                      <a:pt x="87" y="245"/>
                      <a:pt x="87" y="246"/>
                    </a:cubicBezTo>
                    <a:cubicBezTo>
                      <a:pt x="87" y="252"/>
                      <a:pt x="93" y="257"/>
                      <a:pt x="101" y="257"/>
                    </a:cubicBezTo>
                    <a:cubicBezTo>
                      <a:pt x="102" y="257"/>
                      <a:pt x="103" y="257"/>
                      <a:pt x="103" y="257"/>
                    </a:cubicBezTo>
                    <a:cubicBezTo>
                      <a:pt x="105" y="259"/>
                      <a:pt x="104" y="264"/>
                      <a:pt x="104" y="268"/>
                    </a:cubicBezTo>
                    <a:cubicBezTo>
                      <a:pt x="104" y="271"/>
                      <a:pt x="105" y="273"/>
                      <a:pt x="107" y="274"/>
                    </a:cubicBezTo>
                    <a:cubicBezTo>
                      <a:pt x="106" y="276"/>
                      <a:pt x="105" y="278"/>
                      <a:pt x="105" y="279"/>
                    </a:cubicBezTo>
                    <a:cubicBezTo>
                      <a:pt x="105" y="283"/>
                      <a:pt x="107" y="286"/>
                      <a:pt x="111" y="288"/>
                    </a:cubicBezTo>
                    <a:cubicBezTo>
                      <a:pt x="109" y="289"/>
                      <a:pt x="108" y="291"/>
                      <a:pt x="108" y="294"/>
                    </a:cubicBezTo>
                    <a:cubicBezTo>
                      <a:pt x="108" y="296"/>
                      <a:pt x="109" y="298"/>
                      <a:pt x="110" y="299"/>
                    </a:cubicBezTo>
                    <a:cubicBezTo>
                      <a:pt x="109" y="301"/>
                      <a:pt x="109" y="303"/>
                      <a:pt x="109" y="305"/>
                    </a:cubicBezTo>
                    <a:cubicBezTo>
                      <a:pt x="109" y="310"/>
                      <a:pt x="113" y="315"/>
                      <a:pt x="118" y="315"/>
                    </a:cubicBezTo>
                    <a:cubicBezTo>
                      <a:pt x="120" y="315"/>
                      <a:pt x="121" y="314"/>
                      <a:pt x="122" y="314"/>
                    </a:cubicBezTo>
                    <a:cubicBezTo>
                      <a:pt x="123" y="315"/>
                      <a:pt x="125" y="316"/>
                      <a:pt x="128" y="316"/>
                    </a:cubicBezTo>
                    <a:cubicBezTo>
                      <a:pt x="131" y="316"/>
                      <a:pt x="134" y="314"/>
                      <a:pt x="134" y="312"/>
                    </a:cubicBezTo>
                    <a:cubicBezTo>
                      <a:pt x="134" y="311"/>
                      <a:pt x="133" y="310"/>
                      <a:pt x="133" y="309"/>
                    </a:cubicBezTo>
                    <a:cubicBezTo>
                      <a:pt x="137" y="308"/>
                      <a:pt x="140" y="305"/>
                      <a:pt x="140" y="301"/>
                    </a:cubicBezTo>
                    <a:cubicBezTo>
                      <a:pt x="140" y="299"/>
                      <a:pt x="139" y="297"/>
                      <a:pt x="137" y="296"/>
                    </a:cubicBezTo>
                    <a:cubicBezTo>
                      <a:pt x="138" y="296"/>
                      <a:pt x="138" y="295"/>
                      <a:pt x="138" y="294"/>
                    </a:cubicBezTo>
                    <a:cubicBezTo>
                      <a:pt x="138" y="292"/>
                      <a:pt x="137" y="290"/>
                      <a:pt x="135" y="288"/>
                    </a:cubicBezTo>
                    <a:cubicBezTo>
                      <a:pt x="136" y="287"/>
                      <a:pt x="137" y="285"/>
                      <a:pt x="137" y="283"/>
                    </a:cubicBezTo>
                    <a:cubicBezTo>
                      <a:pt x="137" y="279"/>
                      <a:pt x="133" y="276"/>
                      <a:pt x="128" y="276"/>
                    </a:cubicBezTo>
                    <a:cubicBezTo>
                      <a:pt x="129" y="274"/>
                      <a:pt x="130" y="272"/>
                      <a:pt x="130" y="270"/>
                    </a:cubicBezTo>
                    <a:cubicBezTo>
                      <a:pt x="130" y="267"/>
                      <a:pt x="129" y="264"/>
                      <a:pt x="127" y="262"/>
                    </a:cubicBezTo>
                    <a:cubicBezTo>
                      <a:pt x="128" y="261"/>
                      <a:pt x="129" y="259"/>
                      <a:pt x="129" y="258"/>
                    </a:cubicBezTo>
                    <a:cubicBezTo>
                      <a:pt x="129" y="256"/>
                      <a:pt x="128" y="254"/>
                      <a:pt x="127" y="253"/>
                    </a:cubicBezTo>
                    <a:cubicBezTo>
                      <a:pt x="128" y="251"/>
                      <a:pt x="129" y="249"/>
                      <a:pt x="129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9" y="244"/>
                      <a:pt x="130" y="243"/>
                      <a:pt x="130" y="243"/>
                    </a:cubicBezTo>
                    <a:cubicBezTo>
                      <a:pt x="136" y="242"/>
                      <a:pt x="141" y="237"/>
                      <a:pt x="141" y="230"/>
                    </a:cubicBezTo>
                    <a:cubicBezTo>
                      <a:pt x="141" y="226"/>
                      <a:pt x="139" y="223"/>
                      <a:pt x="137" y="220"/>
                    </a:cubicBezTo>
                    <a:cubicBezTo>
                      <a:pt x="141" y="217"/>
                      <a:pt x="144" y="211"/>
                      <a:pt x="145" y="206"/>
                    </a:cubicBezTo>
                    <a:cubicBezTo>
                      <a:pt x="145" y="206"/>
                      <a:pt x="145" y="206"/>
                      <a:pt x="145" y="206"/>
                    </a:cubicBezTo>
                    <a:cubicBezTo>
                      <a:pt x="158" y="206"/>
                      <a:pt x="170" y="194"/>
                      <a:pt x="170" y="181"/>
                    </a:cubicBezTo>
                    <a:cubicBezTo>
                      <a:pt x="170" y="180"/>
                      <a:pt x="170" y="179"/>
                      <a:pt x="169" y="178"/>
                    </a:cubicBezTo>
                    <a:cubicBezTo>
                      <a:pt x="182" y="177"/>
                      <a:pt x="193" y="166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3" y="152"/>
                      <a:pt x="193" y="152"/>
                      <a:pt x="193" y="152"/>
                    </a:cubicBezTo>
                    <a:cubicBezTo>
                      <a:pt x="196" y="158"/>
                      <a:pt x="202" y="161"/>
                      <a:pt x="209" y="161"/>
                    </a:cubicBezTo>
                    <a:cubicBezTo>
                      <a:pt x="211" y="161"/>
                      <a:pt x="213" y="161"/>
                      <a:pt x="216" y="160"/>
                    </a:cubicBezTo>
                    <a:cubicBezTo>
                      <a:pt x="219" y="165"/>
                      <a:pt x="225" y="168"/>
                      <a:pt x="231" y="168"/>
                    </a:cubicBezTo>
                    <a:cubicBezTo>
                      <a:pt x="238" y="168"/>
                      <a:pt x="244" y="165"/>
                      <a:pt x="247" y="160"/>
                    </a:cubicBezTo>
                    <a:cubicBezTo>
                      <a:pt x="251" y="163"/>
                      <a:pt x="256" y="165"/>
                      <a:pt x="261" y="165"/>
                    </a:cubicBezTo>
                    <a:cubicBezTo>
                      <a:pt x="269" y="165"/>
                      <a:pt x="277" y="160"/>
                      <a:pt x="280" y="152"/>
                    </a:cubicBezTo>
                    <a:cubicBezTo>
                      <a:pt x="284" y="159"/>
                      <a:pt x="292" y="163"/>
                      <a:pt x="300" y="163"/>
                    </a:cubicBezTo>
                    <a:cubicBezTo>
                      <a:pt x="309" y="163"/>
                      <a:pt x="316" y="158"/>
                      <a:pt x="320" y="151"/>
                    </a:cubicBezTo>
                    <a:cubicBezTo>
                      <a:pt x="324" y="152"/>
                      <a:pt x="327" y="152"/>
                      <a:pt x="330" y="152"/>
                    </a:cubicBezTo>
                    <a:cubicBezTo>
                      <a:pt x="338" y="152"/>
                      <a:pt x="344" y="150"/>
                      <a:pt x="350" y="145"/>
                    </a:cubicBezTo>
                    <a:cubicBezTo>
                      <a:pt x="354" y="149"/>
                      <a:pt x="359" y="152"/>
                      <a:pt x="365" y="152"/>
                    </a:cubicBezTo>
                    <a:cubicBezTo>
                      <a:pt x="378" y="152"/>
                      <a:pt x="388" y="142"/>
                      <a:pt x="388" y="130"/>
                    </a:cubicBezTo>
                    <a:cubicBezTo>
                      <a:pt x="388" y="125"/>
                      <a:pt x="386" y="121"/>
                      <a:pt x="384" y="118"/>
                    </a:cubicBezTo>
                    <a:cubicBezTo>
                      <a:pt x="385" y="116"/>
                      <a:pt x="385" y="113"/>
                      <a:pt x="385" y="111"/>
                    </a:cubicBezTo>
                    <a:cubicBezTo>
                      <a:pt x="391" y="107"/>
                      <a:pt x="395" y="100"/>
                      <a:pt x="395" y="92"/>
                    </a:cubicBezTo>
                    <a:cubicBezTo>
                      <a:pt x="395" y="81"/>
                      <a:pt x="386" y="72"/>
                      <a:pt x="375" y="70"/>
                    </a:cubicBezTo>
                    <a:cubicBezTo>
                      <a:pt x="375" y="69"/>
                      <a:pt x="376" y="67"/>
                      <a:pt x="376" y="66"/>
                    </a:cubicBezTo>
                    <a:cubicBezTo>
                      <a:pt x="376" y="61"/>
                      <a:pt x="374" y="57"/>
                      <a:pt x="371" y="53"/>
                    </a:cubicBezTo>
                    <a:cubicBezTo>
                      <a:pt x="368" y="45"/>
                      <a:pt x="360" y="38"/>
                      <a:pt x="350" y="38"/>
                    </a:cubicBezTo>
                    <a:cubicBezTo>
                      <a:pt x="349" y="38"/>
                      <a:pt x="348" y="38"/>
                      <a:pt x="347" y="38"/>
                    </a:cubicBezTo>
                    <a:cubicBezTo>
                      <a:pt x="344" y="29"/>
                      <a:pt x="336" y="22"/>
                      <a:pt x="326" y="22"/>
                    </a:cubicBezTo>
                    <a:cubicBezTo>
                      <a:pt x="320" y="22"/>
                      <a:pt x="315" y="24"/>
                      <a:pt x="311" y="28"/>
                    </a:cubicBezTo>
                    <a:cubicBezTo>
                      <a:pt x="311" y="26"/>
                      <a:pt x="311" y="25"/>
                      <a:pt x="311" y="23"/>
                    </a:cubicBezTo>
                    <a:cubicBezTo>
                      <a:pt x="311" y="11"/>
                      <a:pt x="301" y="0"/>
                      <a:pt x="288" y="0"/>
                    </a:cubicBezTo>
                    <a:cubicBezTo>
                      <a:pt x="277" y="0"/>
                      <a:pt x="268" y="8"/>
                      <a:pt x="265" y="18"/>
                    </a:cubicBezTo>
                    <a:cubicBezTo>
                      <a:pt x="261" y="14"/>
                      <a:pt x="256" y="12"/>
                      <a:pt x="250" y="12"/>
                    </a:cubicBezTo>
                    <a:cubicBezTo>
                      <a:pt x="241" y="12"/>
                      <a:pt x="233" y="18"/>
                      <a:pt x="230" y="27"/>
                    </a:cubicBezTo>
                    <a:cubicBezTo>
                      <a:pt x="229" y="26"/>
                      <a:pt x="227" y="26"/>
                      <a:pt x="226" y="26"/>
                    </a:cubicBezTo>
                    <a:cubicBezTo>
                      <a:pt x="221" y="20"/>
                      <a:pt x="214" y="16"/>
                      <a:pt x="205" y="16"/>
                    </a:cubicBezTo>
                    <a:cubicBezTo>
                      <a:pt x="195" y="16"/>
                      <a:pt x="187" y="21"/>
                      <a:pt x="182" y="29"/>
                    </a:cubicBezTo>
                    <a:cubicBezTo>
                      <a:pt x="178" y="26"/>
                      <a:pt x="172" y="24"/>
                      <a:pt x="167" y="24"/>
                    </a:cubicBezTo>
                    <a:cubicBezTo>
                      <a:pt x="157" y="24"/>
                      <a:pt x="149" y="29"/>
                      <a:pt x="144" y="36"/>
                    </a:cubicBezTo>
                    <a:cubicBezTo>
                      <a:pt x="140" y="31"/>
                      <a:pt x="134" y="29"/>
                      <a:pt x="127" y="29"/>
                    </a:cubicBezTo>
                    <a:cubicBezTo>
                      <a:pt x="114" y="29"/>
                      <a:pt x="103" y="39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2" y="53"/>
                      <a:pt x="100" y="53"/>
                      <a:pt x="98" y="53"/>
                    </a:cubicBezTo>
                    <a:cubicBezTo>
                      <a:pt x="96" y="53"/>
                      <a:pt x="94" y="53"/>
                      <a:pt x="92" y="55"/>
                    </a:cubicBezTo>
                    <a:cubicBezTo>
                      <a:pt x="76" y="55"/>
                      <a:pt x="64" y="67"/>
                      <a:pt x="64" y="83"/>
                    </a:cubicBezTo>
                    <a:cubicBezTo>
                      <a:pt x="64" y="84"/>
                      <a:pt x="64" y="86"/>
                      <a:pt x="64" y="87"/>
                    </a:cubicBezTo>
                    <a:cubicBezTo>
                      <a:pt x="61" y="86"/>
                      <a:pt x="58" y="86"/>
                      <a:pt x="55" y="86"/>
                    </a:cubicBezTo>
                    <a:cubicBezTo>
                      <a:pt x="40" y="86"/>
                      <a:pt x="28" y="98"/>
                      <a:pt x="28" y="112"/>
                    </a:cubicBezTo>
                    <a:cubicBezTo>
                      <a:pt x="28" y="119"/>
                      <a:pt x="31" y="125"/>
                      <a:pt x="34" y="129"/>
                    </a:cubicBezTo>
                    <a:cubicBezTo>
                      <a:pt x="33" y="134"/>
                      <a:pt x="34" y="139"/>
                      <a:pt x="36" y="141"/>
                    </a:cubicBezTo>
                    <a:cubicBezTo>
                      <a:pt x="38" y="144"/>
                      <a:pt x="40" y="147"/>
                      <a:pt x="42" y="150"/>
                    </a:cubicBezTo>
                    <a:cubicBezTo>
                      <a:pt x="39" y="149"/>
                      <a:pt x="37" y="149"/>
                      <a:pt x="34" y="149"/>
                    </a:cubicBezTo>
                    <a:cubicBezTo>
                      <a:pt x="23" y="149"/>
                      <a:pt x="14" y="157"/>
                      <a:pt x="14" y="168"/>
                    </a:cubicBezTo>
                    <a:cubicBezTo>
                      <a:pt x="14" y="172"/>
                      <a:pt x="15" y="176"/>
                      <a:pt x="17" y="179"/>
                    </a:cubicBezTo>
                    <a:cubicBezTo>
                      <a:pt x="12" y="185"/>
                      <a:pt x="10" y="193"/>
                      <a:pt x="13" y="196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6" y="201"/>
                      <a:pt x="0" y="209"/>
                      <a:pt x="0" y="219"/>
                    </a:cubicBezTo>
                    <a:cubicBezTo>
                      <a:pt x="0" y="229"/>
                      <a:pt x="6" y="237"/>
                      <a:pt x="15" y="241"/>
                    </a:cubicBezTo>
                    <a:cubicBezTo>
                      <a:pt x="14" y="243"/>
                      <a:pt x="14" y="246"/>
                      <a:pt x="14" y="249"/>
                    </a:cubicBezTo>
                    <a:cubicBezTo>
                      <a:pt x="14" y="262"/>
                      <a:pt x="24" y="272"/>
                      <a:pt x="37" y="272"/>
                    </a:cubicBezTo>
                    <a:cubicBezTo>
                      <a:pt x="47" y="272"/>
                      <a:pt x="55" y="266"/>
                      <a:pt x="59" y="258"/>
                    </a:cubicBezTo>
                    <a:cubicBezTo>
                      <a:pt x="72" y="253"/>
                      <a:pt x="76" y="237"/>
                      <a:pt x="76" y="23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6"/>
              <p:cNvSpPr>
                <a:spLocks/>
              </p:cNvSpPr>
              <p:nvPr/>
            </p:nvSpPr>
            <p:spPr bwMode="auto">
              <a:xfrm>
                <a:off x="5478927" y="-812743"/>
                <a:ext cx="153490" cy="65882"/>
              </a:xfrm>
              <a:custGeom>
                <a:avLst/>
                <a:gdLst>
                  <a:gd name="T0" fmla="*/ 82 w 82"/>
                  <a:gd name="T1" fmla="*/ 0 h 35"/>
                  <a:gd name="T2" fmla="*/ 74 w 82"/>
                  <a:gd name="T3" fmla="*/ 17 h 35"/>
                  <a:gd name="T4" fmla="*/ 19 w 82"/>
                  <a:gd name="T5" fmla="*/ 29 h 35"/>
                  <a:gd name="T6" fmla="*/ 3 w 82"/>
                  <a:gd name="T7" fmla="*/ 3 h 35"/>
                  <a:gd name="T8" fmla="*/ 5 w 82"/>
                  <a:gd name="T9" fmla="*/ 3 h 35"/>
                  <a:gd name="T10" fmla="*/ 82 w 8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35">
                    <a:moveTo>
                      <a:pt x="82" y="0"/>
                    </a:moveTo>
                    <a:cubicBezTo>
                      <a:pt x="82" y="6"/>
                      <a:pt x="79" y="12"/>
                      <a:pt x="74" y="17"/>
                    </a:cubicBezTo>
                    <a:cubicBezTo>
                      <a:pt x="61" y="30"/>
                      <a:pt x="37" y="35"/>
                      <a:pt x="19" y="29"/>
                    </a:cubicBezTo>
                    <a:cubicBezTo>
                      <a:pt x="6" y="23"/>
                      <a:pt x="0" y="1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8" y="7"/>
                      <a:pt x="57" y="6"/>
                      <a:pt x="82" y="0"/>
                    </a:cubicBezTo>
                    <a:close/>
                  </a:path>
                </a:pathLst>
              </a:custGeom>
              <a:solidFill>
                <a:srgbClr val="650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57"/>
              <p:cNvSpPr>
                <a:spLocks/>
              </p:cNvSpPr>
              <p:nvPr/>
            </p:nvSpPr>
            <p:spPr bwMode="auto">
              <a:xfrm>
                <a:off x="5478927" y="-366990"/>
                <a:ext cx="698066" cy="100925"/>
              </a:xfrm>
              <a:custGeom>
                <a:avLst/>
                <a:gdLst>
                  <a:gd name="T0" fmla="*/ 985 w 996"/>
                  <a:gd name="T1" fmla="*/ 77 h 144"/>
                  <a:gd name="T2" fmla="*/ 996 w 996"/>
                  <a:gd name="T3" fmla="*/ 37 h 144"/>
                  <a:gd name="T4" fmla="*/ 603 w 996"/>
                  <a:gd name="T5" fmla="*/ 0 h 144"/>
                  <a:gd name="T6" fmla="*/ 0 w 996"/>
                  <a:gd name="T7" fmla="*/ 85 h 144"/>
                  <a:gd name="T8" fmla="*/ 267 w 996"/>
                  <a:gd name="T9" fmla="*/ 133 h 144"/>
                  <a:gd name="T10" fmla="*/ 470 w 996"/>
                  <a:gd name="T11" fmla="*/ 144 h 144"/>
                  <a:gd name="T12" fmla="*/ 985 w 996"/>
                  <a:gd name="T13" fmla="*/ 7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6" h="144">
                    <a:moveTo>
                      <a:pt x="985" y="77"/>
                    </a:moveTo>
                    <a:lnTo>
                      <a:pt x="996" y="37"/>
                    </a:lnTo>
                    <a:lnTo>
                      <a:pt x="603" y="0"/>
                    </a:lnTo>
                    <a:lnTo>
                      <a:pt x="0" y="85"/>
                    </a:lnTo>
                    <a:lnTo>
                      <a:pt x="267" y="133"/>
                    </a:lnTo>
                    <a:lnTo>
                      <a:pt x="470" y="144"/>
                    </a:lnTo>
                    <a:lnTo>
                      <a:pt x="985" y="77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58"/>
              <p:cNvSpPr>
                <a:spLocks/>
              </p:cNvSpPr>
              <p:nvPr/>
            </p:nvSpPr>
            <p:spPr bwMode="auto">
              <a:xfrm>
                <a:off x="5656948" y="-361383"/>
                <a:ext cx="323101" cy="59574"/>
              </a:xfrm>
              <a:custGeom>
                <a:avLst/>
                <a:gdLst>
                  <a:gd name="T0" fmla="*/ 461 w 461"/>
                  <a:gd name="T1" fmla="*/ 21 h 85"/>
                  <a:gd name="T2" fmla="*/ 445 w 461"/>
                  <a:gd name="T3" fmla="*/ 0 h 85"/>
                  <a:gd name="T4" fmla="*/ 0 w 461"/>
                  <a:gd name="T5" fmla="*/ 61 h 85"/>
                  <a:gd name="T6" fmla="*/ 280 w 461"/>
                  <a:gd name="T7" fmla="*/ 85 h 85"/>
                  <a:gd name="T8" fmla="*/ 461 w 461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5">
                    <a:moveTo>
                      <a:pt x="461" y="21"/>
                    </a:moveTo>
                    <a:lnTo>
                      <a:pt x="445" y="0"/>
                    </a:lnTo>
                    <a:lnTo>
                      <a:pt x="0" y="61"/>
                    </a:lnTo>
                    <a:lnTo>
                      <a:pt x="280" y="85"/>
                    </a:lnTo>
                    <a:lnTo>
                      <a:pt x="461" y="2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59"/>
              <p:cNvSpPr>
                <a:spLocks/>
              </p:cNvSpPr>
              <p:nvPr/>
            </p:nvSpPr>
            <p:spPr bwMode="auto">
              <a:xfrm>
                <a:off x="5806233" y="-341058"/>
                <a:ext cx="370760" cy="89711"/>
              </a:xfrm>
              <a:custGeom>
                <a:avLst/>
                <a:gdLst>
                  <a:gd name="T0" fmla="*/ 518 w 529"/>
                  <a:gd name="T1" fmla="*/ 43 h 128"/>
                  <a:gd name="T2" fmla="*/ 0 w 529"/>
                  <a:gd name="T3" fmla="*/ 128 h 128"/>
                  <a:gd name="T4" fmla="*/ 8 w 529"/>
                  <a:gd name="T5" fmla="*/ 86 h 128"/>
                  <a:gd name="T6" fmla="*/ 529 w 529"/>
                  <a:gd name="T7" fmla="*/ 0 h 128"/>
                  <a:gd name="T8" fmla="*/ 518 w 529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518" y="43"/>
                    </a:moveTo>
                    <a:lnTo>
                      <a:pt x="0" y="128"/>
                    </a:lnTo>
                    <a:lnTo>
                      <a:pt x="8" y="86"/>
                    </a:lnTo>
                    <a:lnTo>
                      <a:pt x="529" y="0"/>
                    </a:lnTo>
                    <a:lnTo>
                      <a:pt x="518" y="43"/>
                    </a:lnTo>
                    <a:close/>
                  </a:path>
                </a:pathLst>
              </a:custGeom>
              <a:solidFill>
                <a:srgbClr val="757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60"/>
              <p:cNvSpPr>
                <a:spLocks/>
              </p:cNvSpPr>
              <p:nvPr/>
            </p:nvSpPr>
            <p:spPr bwMode="auto">
              <a:xfrm>
                <a:off x="5839875" y="-344563"/>
                <a:ext cx="320297" cy="74993"/>
              </a:xfrm>
              <a:custGeom>
                <a:avLst/>
                <a:gdLst>
                  <a:gd name="T0" fmla="*/ 0 w 171"/>
                  <a:gd name="T1" fmla="*/ 40 h 40"/>
                  <a:gd name="T2" fmla="*/ 2 w 171"/>
                  <a:gd name="T3" fmla="*/ 24 h 40"/>
                  <a:gd name="T4" fmla="*/ 166 w 171"/>
                  <a:gd name="T5" fmla="*/ 0 h 40"/>
                  <a:gd name="T6" fmla="*/ 165 w 171"/>
                  <a:gd name="T7" fmla="*/ 13 h 40"/>
                  <a:gd name="T8" fmla="*/ 0 w 171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40">
                    <a:moveTo>
                      <a:pt x="0" y="40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0" y="12"/>
                      <a:pt x="165" y="13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61"/>
              <p:cNvSpPr>
                <a:spLocks/>
              </p:cNvSpPr>
              <p:nvPr/>
            </p:nvSpPr>
            <p:spPr bwMode="auto">
              <a:xfrm>
                <a:off x="5839875" y="-299707"/>
                <a:ext cx="11214" cy="30138"/>
              </a:xfrm>
              <a:custGeom>
                <a:avLst/>
                <a:gdLst>
                  <a:gd name="T0" fmla="*/ 2 w 6"/>
                  <a:gd name="T1" fmla="*/ 0 h 16"/>
                  <a:gd name="T2" fmla="*/ 5 w 6"/>
                  <a:gd name="T3" fmla="*/ 9 h 16"/>
                  <a:gd name="T4" fmla="*/ 0 w 6"/>
                  <a:gd name="T5" fmla="*/ 16 h 16"/>
                  <a:gd name="T6" fmla="*/ 2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2" y="0"/>
                      <a:pt x="6" y="2"/>
                      <a:pt x="5" y="9"/>
                    </a:cubicBezTo>
                    <a:cubicBezTo>
                      <a:pt x="5" y="16"/>
                      <a:pt x="1" y="16"/>
                      <a:pt x="0" y="1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62"/>
              <p:cNvSpPr>
                <a:spLocks/>
              </p:cNvSpPr>
              <p:nvPr/>
            </p:nvSpPr>
            <p:spPr bwMode="auto">
              <a:xfrm>
                <a:off x="5793617" y="-704109"/>
                <a:ext cx="521447" cy="421223"/>
              </a:xfrm>
              <a:custGeom>
                <a:avLst/>
                <a:gdLst>
                  <a:gd name="T0" fmla="*/ 0 w 744"/>
                  <a:gd name="T1" fmla="*/ 580 h 601"/>
                  <a:gd name="T2" fmla="*/ 178 w 744"/>
                  <a:gd name="T3" fmla="*/ 88 h 601"/>
                  <a:gd name="T4" fmla="*/ 720 w 744"/>
                  <a:gd name="T5" fmla="*/ 0 h 601"/>
                  <a:gd name="T6" fmla="*/ 744 w 744"/>
                  <a:gd name="T7" fmla="*/ 19 h 601"/>
                  <a:gd name="T8" fmla="*/ 568 w 744"/>
                  <a:gd name="T9" fmla="*/ 513 h 601"/>
                  <a:gd name="T10" fmla="*/ 26 w 744"/>
                  <a:gd name="T11" fmla="*/ 601 h 601"/>
                  <a:gd name="T12" fmla="*/ 0 w 744"/>
                  <a:gd name="T13" fmla="*/ 58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4" h="601">
                    <a:moveTo>
                      <a:pt x="0" y="580"/>
                    </a:moveTo>
                    <a:lnTo>
                      <a:pt x="178" y="88"/>
                    </a:lnTo>
                    <a:lnTo>
                      <a:pt x="720" y="0"/>
                    </a:lnTo>
                    <a:lnTo>
                      <a:pt x="744" y="19"/>
                    </a:lnTo>
                    <a:lnTo>
                      <a:pt x="568" y="513"/>
                    </a:lnTo>
                    <a:lnTo>
                      <a:pt x="26" y="601"/>
                    </a:lnTo>
                    <a:lnTo>
                      <a:pt x="0" y="580"/>
                    </a:lnTo>
                    <a:close/>
                  </a:path>
                </a:pathLst>
              </a:custGeom>
              <a:solidFill>
                <a:srgbClr val="B6B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63"/>
              <p:cNvSpPr>
                <a:spLocks/>
              </p:cNvSpPr>
              <p:nvPr/>
            </p:nvSpPr>
            <p:spPr bwMode="auto">
              <a:xfrm>
                <a:off x="5476824" y="-308818"/>
                <a:ext cx="335016" cy="57471"/>
              </a:xfrm>
              <a:custGeom>
                <a:avLst/>
                <a:gdLst>
                  <a:gd name="T0" fmla="*/ 0 w 478"/>
                  <a:gd name="T1" fmla="*/ 42 h 82"/>
                  <a:gd name="T2" fmla="*/ 3 w 478"/>
                  <a:gd name="T3" fmla="*/ 0 h 82"/>
                  <a:gd name="T4" fmla="*/ 478 w 478"/>
                  <a:gd name="T5" fmla="*/ 40 h 82"/>
                  <a:gd name="T6" fmla="*/ 470 w 478"/>
                  <a:gd name="T7" fmla="*/ 82 h 82"/>
                  <a:gd name="T8" fmla="*/ 0 w 478"/>
                  <a:gd name="T9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82">
                    <a:moveTo>
                      <a:pt x="0" y="42"/>
                    </a:moveTo>
                    <a:lnTo>
                      <a:pt x="3" y="0"/>
                    </a:lnTo>
                    <a:lnTo>
                      <a:pt x="478" y="40"/>
                    </a:lnTo>
                    <a:lnTo>
                      <a:pt x="470" y="8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9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4"/>
              <p:cNvSpPr>
                <a:spLocks/>
              </p:cNvSpPr>
              <p:nvPr/>
            </p:nvSpPr>
            <p:spPr bwMode="auto">
              <a:xfrm>
                <a:off x="5793617" y="-642432"/>
                <a:ext cx="145781" cy="361649"/>
              </a:xfrm>
              <a:custGeom>
                <a:avLst/>
                <a:gdLst>
                  <a:gd name="T0" fmla="*/ 0 w 78"/>
                  <a:gd name="T1" fmla="*/ 184 h 193"/>
                  <a:gd name="T2" fmla="*/ 10 w 78"/>
                  <a:gd name="T3" fmla="*/ 193 h 193"/>
                  <a:gd name="T4" fmla="*/ 78 w 78"/>
                  <a:gd name="T5" fmla="*/ 8 h 193"/>
                  <a:gd name="T6" fmla="*/ 67 w 78"/>
                  <a:gd name="T7" fmla="*/ 0 h 193"/>
                  <a:gd name="T8" fmla="*/ 0 w 78"/>
                  <a:gd name="T9" fmla="*/ 18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3">
                    <a:moveTo>
                      <a:pt x="0" y="184"/>
                    </a:moveTo>
                    <a:cubicBezTo>
                      <a:pt x="0" y="185"/>
                      <a:pt x="10" y="193"/>
                      <a:pt x="10" y="193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2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65"/>
              <p:cNvSpPr>
                <a:spLocks/>
              </p:cNvSpPr>
              <p:nvPr/>
            </p:nvSpPr>
            <p:spPr bwMode="auto">
              <a:xfrm>
                <a:off x="5811840" y="-690792"/>
                <a:ext cx="503224" cy="410009"/>
              </a:xfrm>
              <a:custGeom>
                <a:avLst/>
                <a:gdLst>
                  <a:gd name="T0" fmla="*/ 0 w 269"/>
                  <a:gd name="T1" fmla="*/ 219 h 219"/>
                  <a:gd name="T2" fmla="*/ 203 w 269"/>
                  <a:gd name="T3" fmla="*/ 185 h 219"/>
                  <a:gd name="T4" fmla="*/ 269 w 269"/>
                  <a:gd name="T5" fmla="*/ 0 h 219"/>
                  <a:gd name="T6" fmla="*/ 68 w 269"/>
                  <a:gd name="T7" fmla="*/ 34 h 219"/>
                  <a:gd name="T8" fmla="*/ 0 w 26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19">
                    <a:moveTo>
                      <a:pt x="0" y="219"/>
                    </a:moveTo>
                    <a:cubicBezTo>
                      <a:pt x="1" y="219"/>
                      <a:pt x="203" y="185"/>
                      <a:pt x="203" y="18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0" y="219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66"/>
              <p:cNvSpPr>
                <a:spLocks/>
              </p:cNvSpPr>
              <p:nvPr/>
            </p:nvSpPr>
            <p:spPr bwMode="auto">
              <a:xfrm>
                <a:off x="5811840" y="-666262"/>
                <a:ext cx="365153" cy="385478"/>
              </a:xfrm>
              <a:custGeom>
                <a:avLst/>
                <a:gdLst>
                  <a:gd name="T0" fmla="*/ 61 w 195"/>
                  <a:gd name="T1" fmla="*/ 196 h 206"/>
                  <a:gd name="T2" fmla="*/ 194 w 195"/>
                  <a:gd name="T3" fmla="*/ 5 h 206"/>
                  <a:gd name="T4" fmla="*/ 195 w 195"/>
                  <a:gd name="T5" fmla="*/ 0 h 206"/>
                  <a:gd name="T6" fmla="*/ 68 w 195"/>
                  <a:gd name="T7" fmla="*/ 21 h 206"/>
                  <a:gd name="T8" fmla="*/ 0 w 195"/>
                  <a:gd name="T9" fmla="*/ 206 h 206"/>
                  <a:gd name="T10" fmla="*/ 61 w 195"/>
                  <a:gd name="T11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06">
                    <a:moveTo>
                      <a:pt x="61" y="196"/>
                    </a:moveTo>
                    <a:cubicBezTo>
                      <a:pt x="125" y="164"/>
                      <a:pt x="178" y="93"/>
                      <a:pt x="194" y="5"/>
                    </a:cubicBezTo>
                    <a:cubicBezTo>
                      <a:pt x="195" y="3"/>
                      <a:pt x="195" y="1"/>
                      <a:pt x="195" y="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27" y="202"/>
                      <a:pt x="61" y="196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67"/>
              <p:cNvSpPr>
                <a:spLocks/>
              </p:cNvSpPr>
              <p:nvPr/>
            </p:nvSpPr>
            <p:spPr bwMode="auto">
              <a:xfrm>
                <a:off x="5638024" y="-511369"/>
                <a:ext cx="91814" cy="80600"/>
              </a:xfrm>
              <a:custGeom>
                <a:avLst/>
                <a:gdLst>
                  <a:gd name="T0" fmla="*/ 0 w 49"/>
                  <a:gd name="T1" fmla="*/ 43 h 43"/>
                  <a:gd name="T2" fmla="*/ 32 w 49"/>
                  <a:gd name="T3" fmla="*/ 28 h 43"/>
                  <a:gd name="T4" fmla="*/ 43 w 49"/>
                  <a:gd name="T5" fmla="*/ 3 h 43"/>
                  <a:gd name="T6" fmla="*/ 2 w 49"/>
                  <a:gd name="T7" fmla="*/ 21 h 43"/>
                  <a:gd name="T8" fmla="*/ 0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0" y="43"/>
                    </a:moveTo>
                    <a:cubicBezTo>
                      <a:pt x="7" y="41"/>
                      <a:pt x="21" y="38"/>
                      <a:pt x="32" y="28"/>
                    </a:cubicBezTo>
                    <a:cubicBezTo>
                      <a:pt x="43" y="18"/>
                      <a:pt x="49" y="6"/>
                      <a:pt x="43" y="3"/>
                    </a:cubicBezTo>
                    <a:cubicBezTo>
                      <a:pt x="37" y="0"/>
                      <a:pt x="3" y="20"/>
                      <a:pt x="2" y="21"/>
                    </a:cubicBezTo>
                    <a:cubicBezTo>
                      <a:pt x="1" y="22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68"/>
              <p:cNvSpPr>
                <a:spLocks/>
              </p:cNvSpPr>
              <p:nvPr/>
            </p:nvSpPr>
            <p:spPr bwMode="auto">
              <a:xfrm>
                <a:off x="5170544" y="-707613"/>
                <a:ext cx="645501" cy="520045"/>
              </a:xfrm>
              <a:custGeom>
                <a:avLst/>
                <a:gdLst>
                  <a:gd name="T0" fmla="*/ 61 w 345"/>
                  <a:gd name="T1" fmla="*/ 8 h 278"/>
                  <a:gd name="T2" fmla="*/ 10 w 345"/>
                  <a:gd name="T3" fmla="*/ 42 h 278"/>
                  <a:gd name="T4" fmla="*/ 30 w 345"/>
                  <a:gd name="T5" fmla="*/ 255 h 278"/>
                  <a:gd name="T6" fmla="*/ 210 w 345"/>
                  <a:gd name="T7" fmla="*/ 182 h 278"/>
                  <a:gd name="T8" fmla="*/ 299 w 345"/>
                  <a:gd name="T9" fmla="*/ 158 h 278"/>
                  <a:gd name="T10" fmla="*/ 336 w 345"/>
                  <a:gd name="T11" fmla="*/ 183 h 278"/>
                  <a:gd name="T12" fmla="*/ 297 w 345"/>
                  <a:gd name="T13" fmla="*/ 128 h 278"/>
                  <a:gd name="T14" fmla="*/ 201 w 345"/>
                  <a:gd name="T15" fmla="*/ 144 h 278"/>
                  <a:gd name="T16" fmla="*/ 69 w 345"/>
                  <a:gd name="T17" fmla="*/ 190 h 278"/>
                  <a:gd name="T18" fmla="*/ 84 w 345"/>
                  <a:gd name="T19" fmla="*/ 43 h 278"/>
                  <a:gd name="T20" fmla="*/ 61 w 345"/>
                  <a:gd name="T21" fmla="*/ 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278">
                    <a:moveTo>
                      <a:pt x="61" y="8"/>
                    </a:moveTo>
                    <a:cubicBezTo>
                      <a:pt x="14" y="0"/>
                      <a:pt x="10" y="42"/>
                      <a:pt x="10" y="42"/>
                    </a:cubicBezTo>
                    <a:cubicBezTo>
                      <a:pt x="11" y="114"/>
                      <a:pt x="0" y="237"/>
                      <a:pt x="30" y="255"/>
                    </a:cubicBezTo>
                    <a:cubicBezTo>
                      <a:pt x="70" y="278"/>
                      <a:pt x="155" y="212"/>
                      <a:pt x="210" y="182"/>
                    </a:cubicBezTo>
                    <a:cubicBezTo>
                      <a:pt x="260" y="193"/>
                      <a:pt x="285" y="192"/>
                      <a:pt x="299" y="158"/>
                    </a:cubicBezTo>
                    <a:cubicBezTo>
                      <a:pt x="299" y="158"/>
                      <a:pt x="327" y="188"/>
                      <a:pt x="336" y="183"/>
                    </a:cubicBezTo>
                    <a:cubicBezTo>
                      <a:pt x="345" y="178"/>
                      <a:pt x="312" y="135"/>
                      <a:pt x="297" y="128"/>
                    </a:cubicBezTo>
                    <a:cubicBezTo>
                      <a:pt x="260" y="112"/>
                      <a:pt x="229" y="118"/>
                      <a:pt x="201" y="144"/>
                    </a:cubicBezTo>
                    <a:cubicBezTo>
                      <a:pt x="165" y="158"/>
                      <a:pt x="69" y="193"/>
                      <a:pt x="69" y="190"/>
                    </a:cubicBezTo>
                    <a:cubicBezTo>
                      <a:pt x="74" y="150"/>
                      <a:pt x="89" y="84"/>
                      <a:pt x="84" y="43"/>
                    </a:cubicBezTo>
                    <a:cubicBezTo>
                      <a:pt x="82" y="24"/>
                      <a:pt x="76" y="11"/>
                      <a:pt x="6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69"/>
              <p:cNvSpPr>
                <a:spLocks/>
              </p:cNvSpPr>
              <p:nvPr/>
            </p:nvSpPr>
            <p:spPr bwMode="auto">
              <a:xfrm>
                <a:off x="5187365" y="-432872"/>
                <a:ext cx="613261" cy="245304"/>
              </a:xfrm>
              <a:custGeom>
                <a:avLst/>
                <a:gdLst>
                  <a:gd name="T0" fmla="*/ 0 w 328"/>
                  <a:gd name="T1" fmla="*/ 28 h 131"/>
                  <a:gd name="T2" fmla="*/ 21 w 328"/>
                  <a:gd name="T3" fmla="*/ 108 h 131"/>
                  <a:gd name="T4" fmla="*/ 201 w 328"/>
                  <a:gd name="T5" fmla="*/ 35 h 131"/>
                  <a:gd name="T6" fmla="*/ 290 w 328"/>
                  <a:gd name="T7" fmla="*/ 11 h 131"/>
                  <a:gd name="T8" fmla="*/ 327 w 328"/>
                  <a:gd name="T9" fmla="*/ 36 h 131"/>
                  <a:gd name="T10" fmla="*/ 328 w 328"/>
                  <a:gd name="T11" fmla="*/ 35 h 131"/>
                  <a:gd name="T12" fmla="*/ 320 w 328"/>
                  <a:gd name="T13" fmla="*/ 31 h 131"/>
                  <a:gd name="T14" fmla="*/ 283 w 328"/>
                  <a:gd name="T15" fmla="*/ 0 h 131"/>
                  <a:gd name="T16" fmla="*/ 285 w 328"/>
                  <a:gd name="T17" fmla="*/ 7 h 131"/>
                  <a:gd name="T18" fmla="*/ 241 w 328"/>
                  <a:gd name="T19" fmla="*/ 34 h 131"/>
                  <a:gd name="T20" fmla="*/ 192 w 328"/>
                  <a:gd name="T21" fmla="*/ 24 h 131"/>
                  <a:gd name="T22" fmla="*/ 30 w 328"/>
                  <a:gd name="T23" fmla="*/ 90 h 131"/>
                  <a:gd name="T24" fmla="*/ 14 w 328"/>
                  <a:gd name="T25" fmla="*/ 26 h 131"/>
                  <a:gd name="T26" fmla="*/ 0 w 328"/>
                  <a:gd name="T27" fmla="*/ 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8" h="131">
                    <a:moveTo>
                      <a:pt x="0" y="28"/>
                    </a:moveTo>
                    <a:cubicBezTo>
                      <a:pt x="1" y="67"/>
                      <a:pt x="7" y="100"/>
                      <a:pt x="21" y="108"/>
                    </a:cubicBezTo>
                    <a:cubicBezTo>
                      <a:pt x="61" y="131"/>
                      <a:pt x="146" y="65"/>
                      <a:pt x="201" y="35"/>
                    </a:cubicBezTo>
                    <a:cubicBezTo>
                      <a:pt x="251" y="46"/>
                      <a:pt x="276" y="45"/>
                      <a:pt x="290" y="11"/>
                    </a:cubicBezTo>
                    <a:cubicBezTo>
                      <a:pt x="290" y="11"/>
                      <a:pt x="318" y="41"/>
                      <a:pt x="327" y="36"/>
                    </a:cubicBezTo>
                    <a:cubicBezTo>
                      <a:pt x="328" y="36"/>
                      <a:pt x="328" y="36"/>
                      <a:pt x="328" y="35"/>
                    </a:cubicBezTo>
                    <a:cubicBezTo>
                      <a:pt x="326" y="35"/>
                      <a:pt x="323" y="33"/>
                      <a:pt x="320" y="31"/>
                    </a:cubicBezTo>
                    <a:cubicBezTo>
                      <a:pt x="313" y="26"/>
                      <a:pt x="283" y="0"/>
                      <a:pt x="283" y="0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285" y="7"/>
                      <a:pt x="261" y="34"/>
                      <a:pt x="241" y="34"/>
                    </a:cubicBezTo>
                    <a:cubicBezTo>
                      <a:pt x="222" y="34"/>
                      <a:pt x="192" y="24"/>
                      <a:pt x="192" y="24"/>
                    </a:cubicBezTo>
                    <a:cubicBezTo>
                      <a:pt x="192" y="24"/>
                      <a:pt x="45" y="99"/>
                      <a:pt x="30" y="90"/>
                    </a:cubicBezTo>
                    <a:cubicBezTo>
                      <a:pt x="14" y="81"/>
                      <a:pt x="15" y="28"/>
                      <a:pt x="14" y="26"/>
                    </a:cubicBezTo>
                    <a:cubicBezTo>
                      <a:pt x="14" y="26"/>
                      <a:pt x="8" y="27"/>
                      <a:pt x="0" y="2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70"/>
              <p:cNvSpPr>
                <a:spLocks/>
              </p:cNvSpPr>
              <p:nvPr/>
            </p:nvSpPr>
            <p:spPr bwMode="auto">
              <a:xfrm>
                <a:off x="6064854" y="-316528"/>
                <a:ext cx="82002" cy="70788"/>
              </a:xfrm>
              <a:custGeom>
                <a:avLst/>
                <a:gdLst>
                  <a:gd name="T0" fmla="*/ 0 w 44"/>
                  <a:gd name="T1" fmla="*/ 38 h 38"/>
                  <a:gd name="T2" fmla="*/ 29 w 44"/>
                  <a:gd name="T3" fmla="*/ 25 h 38"/>
                  <a:gd name="T4" fmla="*/ 39 w 44"/>
                  <a:gd name="T5" fmla="*/ 3 h 38"/>
                  <a:gd name="T6" fmla="*/ 2 w 44"/>
                  <a:gd name="T7" fmla="*/ 19 h 38"/>
                  <a:gd name="T8" fmla="*/ 0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7" y="36"/>
                      <a:pt x="19" y="33"/>
                      <a:pt x="29" y="25"/>
                    </a:cubicBezTo>
                    <a:cubicBezTo>
                      <a:pt x="39" y="16"/>
                      <a:pt x="44" y="6"/>
                      <a:pt x="39" y="3"/>
                    </a:cubicBezTo>
                    <a:cubicBezTo>
                      <a:pt x="33" y="0"/>
                      <a:pt x="3" y="18"/>
                      <a:pt x="2" y="19"/>
                    </a:cubicBezTo>
                    <a:cubicBezTo>
                      <a:pt x="1" y="20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71"/>
              <p:cNvSpPr>
                <a:spLocks/>
              </p:cNvSpPr>
              <p:nvPr/>
            </p:nvSpPr>
            <p:spPr bwMode="auto">
              <a:xfrm>
                <a:off x="5918372" y="-380307"/>
                <a:ext cx="231988" cy="159098"/>
              </a:xfrm>
              <a:custGeom>
                <a:avLst/>
                <a:gdLst>
                  <a:gd name="T0" fmla="*/ 105 w 124"/>
                  <a:gd name="T1" fmla="*/ 52 h 85"/>
                  <a:gd name="T2" fmla="*/ 109 w 124"/>
                  <a:gd name="T3" fmla="*/ 45 h 85"/>
                  <a:gd name="T4" fmla="*/ 109 w 124"/>
                  <a:gd name="T5" fmla="*/ 45 h 85"/>
                  <a:gd name="T6" fmla="*/ 119 w 124"/>
                  <a:gd name="T7" fmla="*/ 19 h 85"/>
                  <a:gd name="T8" fmla="*/ 119 w 124"/>
                  <a:gd name="T9" fmla="*/ 3 h 85"/>
                  <a:gd name="T10" fmla="*/ 106 w 124"/>
                  <a:gd name="T11" fmla="*/ 12 h 85"/>
                  <a:gd name="T12" fmla="*/ 100 w 124"/>
                  <a:gd name="T13" fmla="*/ 25 h 85"/>
                  <a:gd name="T14" fmla="*/ 102 w 124"/>
                  <a:gd name="T15" fmla="*/ 7 h 85"/>
                  <a:gd name="T16" fmla="*/ 94 w 124"/>
                  <a:gd name="T17" fmla="*/ 1 h 85"/>
                  <a:gd name="T18" fmla="*/ 88 w 124"/>
                  <a:gd name="T19" fmla="*/ 9 h 85"/>
                  <a:gd name="T20" fmla="*/ 83 w 124"/>
                  <a:gd name="T21" fmla="*/ 26 h 85"/>
                  <a:gd name="T22" fmla="*/ 82 w 124"/>
                  <a:gd name="T23" fmla="*/ 26 h 85"/>
                  <a:gd name="T24" fmla="*/ 82 w 124"/>
                  <a:gd name="T25" fmla="*/ 10 h 85"/>
                  <a:gd name="T26" fmla="*/ 76 w 124"/>
                  <a:gd name="T27" fmla="*/ 6 h 85"/>
                  <a:gd name="T28" fmla="*/ 69 w 124"/>
                  <a:gd name="T29" fmla="*/ 19 h 85"/>
                  <a:gd name="T30" fmla="*/ 65 w 124"/>
                  <a:gd name="T31" fmla="*/ 29 h 85"/>
                  <a:gd name="T32" fmla="*/ 65 w 124"/>
                  <a:gd name="T33" fmla="*/ 29 h 85"/>
                  <a:gd name="T34" fmla="*/ 66 w 124"/>
                  <a:gd name="T35" fmla="*/ 12 h 85"/>
                  <a:gd name="T36" fmla="*/ 58 w 124"/>
                  <a:gd name="T37" fmla="*/ 13 h 85"/>
                  <a:gd name="T38" fmla="*/ 48 w 124"/>
                  <a:gd name="T39" fmla="*/ 35 h 85"/>
                  <a:gd name="T40" fmla="*/ 29 w 124"/>
                  <a:gd name="T41" fmla="*/ 54 h 85"/>
                  <a:gd name="T42" fmla="*/ 7 w 124"/>
                  <a:gd name="T43" fmla="*/ 58 h 85"/>
                  <a:gd name="T44" fmla="*/ 9 w 124"/>
                  <a:gd name="T45" fmla="*/ 71 h 85"/>
                  <a:gd name="T46" fmla="*/ 56 w 124"/>
                  <a:gd name="T47" fmla="*/ 84 h 85"/>
                  <a:gd name="T48" fmla="*/ 105 w 124"/>
                  <a:gd name="T4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5">
                    <a:moveTo>
                      <a:pt x="105" y="52"/>
                    </a:moveTo>
                    <a:cubicBezTo>
                      <a:pt x="107" y="51"/>
                      <a:pt x="108" y="48"/>
                      <a:pt x="109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5"/>
                      <a:pt x="119" y="25"/>
                      <a:pt x="119" y="19"/>
                    </a:cubicBezTo>
                    <a:cubicBezTo>
                      <a:pt x="120" y="13"/>
                      <a:pt x="124" y="6"/>
                      <a:pt x="119" y="3"/>
                    </a:cubicBezTo>
                    <a:cubicBezTo>
                      <a:pt x="114" y="0"/>
                      <a:pt x="109" y="8"/>
                      <a:pt x="106" y="12"/>
                    </a:cubicBezTo>
                    <a:cubicBezTo>
                      <a:pt x="104" y="16"/>
                      <a:pt x="100" y="25"/>
                      <a:pt x="100" y="25"/>
                    </a:cubicBezTo>
                    <a:cubicBezTo>
                      <a:pt x="100" y="25"/>
                      <a:pt x="102" y="13"/>
                      <a:pt x="102" y="7"/>
                    </a:cubicBezTo>
                    <a:cubicBezTo>
                      <a:pt x="101" y="2"/>
                      <a:pt x="97" y="0"/>
                      <a:pt x="94" y="1"/>
                    </a:cubicBezTo>
                    <a:cubicBezTo>
                      <a:pt x="92" y="1"/>
                      <a:pt x="89" y="5"/>
                      <a:pt x="88" y="9"/>
                    </a:cubicBezTo>
                    <a:cubicBezTo>
                      <a:pt x="87" y="11"/>
                      <a:pt x="85" y="20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1"/>
                      <a:pt x="83" y="13"/>
                      <a:pt x="82" y="10"/>
                    </a:cubicBezTo>
                    <a:cubicBezTo>
                      <a:pt x="80" y="6"/>
                      <a:pt x="81" y="3"/>
                      <a:pt x="76" y="6"/>
                    </a:cubicBezTo>
                    <a:cubicBezTo>
                      <a:pt x="71" y="8"/>
                      <a:pt x="70" y="15"/>
                      <a:pt x="69" y="19"/>
                    </a:cubicBezTo>
                    <a:cubicBezTo>
                      <a:pt x="68" y="21"/>
                      <a:pt x="66" y="26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5"/>
                      <a:pt x="69" y="15"/>
                      <a:pt x="66" y="12"/>
                    </a:cubicBezTo>
                    <a:cubicBezTo>
                      <a:pt x="64" y="9"/>
                      <a:pt x="61" y="10"/>
                      <a:pt x="58" y="13"/>
                    </a:cubicBezTo>
                    <a:cubicBezTo>
                      <a:pt x="55" y="17"/>
                      <a:pt x="49" y="34"/>
                      <a:pt x="48" y="35"/>
                    </a:cubicBezTo>
                    <a:cubicBezTo>
                      <a:pt x="43" y="39"/>
                      <a:pt x="29" y="54"/>
                      <a:pt x="29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0" y="62"/>
                      <a:pt x="9" y="71"/>
                    </a:cubicBezTo>
                    <a:cubicBezTo>
                      <a:pt x="18" y="80"/>
                      <a:pt x="27" y="85"/>
                      <a:pt x="56" y="84"/>
                    </a:cubicBezTo>
                    <a:cubicBezTo>
                      <a:pt x="85" y="82"/>
                      <a:pt x="105" y="52"/>
                      <a:pt x="105" y="52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08"/>
              <p:cNvSpPr>
                <a:spLocks/>
              </p:cNvSpPr>
              <p:nvPr/>
            </p:nvSpPr>
            <p:spPr bwMode="auto">
              <a:xfrm>
                <a:off x="5428464" y="-1106408"/>
                <a:ext cx="178021" cy="88310"/>
              </a:xfrm>
              <a:custGeom>
                <a:avLst/>
                <a:gdLst>
                  <a:gd name="T0" fmla="*/ 0 w 95"/>
                  <a:gd name="T1" fmla="*/ 47 h 47"/>
                  <a:gd name="T2" fmla="*/ 84 w 95"/>
                  <a:gd name="T3" fmla="*/ 25 h 47"/>
                  <a:gd name="T4" fmla="*/ 0 w 95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47">
                    <a:moveTo>
                      <a:pt x="0" y="47"/>
                    </a:moveTo>
                    <a:cubicBezTo>
                      <a:pt x="13" y="13"/>
                      <a:pt x="95" y="0"/>
                      <a:pt x="84" y="25"/>
                    </a:cubicBezTo>
                    <a:cubicBezTo>
                      <a:pt x="44" y="16"/>
                      <a:pt x="17" y="37"/>
                      <a:pt x="0" y="47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9"/>
              <p:cNvSpPr>
                <a:spLocks/>
              </p:cNvSpPr>
              <p:nvPr/>
            </p:nvSpPr>
            <p:spPr bwMode="auto">
              <a:xfrm>
                <a:off x="5638024" y="-1119724"/>
                <a:ext cx="145781" cy="63779"/>
              </a:xfrm>
              <a:custGeom>
                <a:avLst/>
                <a:gdLst>
                  <a:gd name="T0" fmla="*/ 78 w 78"/>
                  <a:gd name="T1" fmla="*/ 23 h 34"/>
                  <a:gd name="T2" fmla="*/ 19 w 78"/>
                  <a:gd name="T3" fmla="*/ 34 h 34"/>
                  <a:gd name="T4" fmla="*/ 78 w 78"/>
                  <a:gd name="T5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4">
                    <a:moveTo>
                      <a:pt x="78" y="23"/>
                    </a:moveTo>
                    <a:cubicBezTo>
                      <a:pt x="54" y="0"/>
                      <a:pt x="0" y="17"/>
                      <a:pt x="19" y="34"/>
                    </a:cubicBezTo>
                    <a:cubicBezTo>
                      <a:pt x="37" y="13"/>
                      <a:pt x="63" y="21"/>
                      <a:pt x="78" y="23"/>
                    </a:cubicBezTo>
                    <a:close/>
                  </a:path>
                </a:pathLst>
              </a:custGeom>
              <a:solidFill>
                <a:srgbClr val="88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14"/>
              <p:cNvSpPr>
                <a:spLocks/>
              </p:cNvSpPr>
              <p:nvPr/>
            </p:nvSpPr>
            <p:spPr bwMode="auto">
              <a:xfrm>
                <a:off x="5916970" y="310750"/>
                <a:ext cx="441548" cy="321699"/>
              </a:xfrm>
              <a:custGeom>
                <a:avLst/>
                <a:gdLst>
                  <a:gd name="T0" fmla="*/ 102 w 236"/>
                  <a:gd name="T1" fmla="*/ 42 h 172"/>
                  <a:gd name="T2" fmla="*/ 207 w 236"/>
                  <a:gd name="T3" fmla="*/ 0 h 172"/>
                  <a:gd name="T4" fmla="*/ 236 w 236"/>
                  <a:gd name="T5" fmla="*/ 18 h 172"/>
                  <a:gd name="T6" fmla="*/ 218 w 236"/>
                  <a:gd name="T7" fmla="*/ 30 h 172"/>
                  <a:gd name="T8" fmla="*/ 49 w 236"/>
                  <a:gd name="T9" fmla="*/ 172 h 172"/>
                  <a:gd name="T10" fmla="*/ 20 w 236"/>
                  <a:gd name="T11" fmla="*/ 126 h 172"/>
                  <a:gd name="T12" fmla="*/ 6 w 236"/>
                  <a:gd name="T13" fmla="*/ 93 h 172"/>
                  <a:gd name="T14" fmla="*/ 0 w 236"/>
                  <a:gd name="T15" fmla="*/ 84 h 172"/>
                  <a:gd name="T16" fmla="*/ 75 w 236"/>
                  <a:gd name="T17" fmla="*/ 26 h 172"/>
                  <a:gd name="T18" fmla="*/ 92 w 236"/>
                  <a:gd name="T19" fmla="*/ 41 h 172"/>
                  <a:gd name="T20" fmla="*/ 102 w 236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172">
                    <a:moveTo>
                      <a:pt x="102" y="42"/>
                    </a:moveTo>
                    <a:cubicBezTo>
                      <a:pt x="132" y="26"/>
                      <a:pt x="190" y="1"/>
                      <a:pt x="207" y="0"/>
                    </a:cubicBezTo>
                    <a:cubicBezTo>
                      <a:pt x="223" y="0"/>
                      <a:pt x="233" y="7"/>
                      <a:pt x="236" y="18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49" y="172"/>
                      <a:pt x="49" y="172"/>
                      <a:pt x="49" y="172"/>
                    </a:cubicBezTo>
                    <a:cubicBezTo>
                      <a:pt x="35" y="160"/>
                      <a:pt x="20" y="127"/>
                      <a:pt x="20" y="126"/>
                    </a:cubicBezTo>
                    <a:cubicBezTo>
                      <a:pt x="20" y="126"/>
                      <a:pt x="11" y="99"/>
                      <a:pt x="6" y="93"/>
                    </a:cubicBezTo>
                    <a:cubicBezTo>
                      <a:pt x="1" y="86"/>
                      <a:pt x="0" y="84"/>
                      <a:pt x="0" y="84"/>
                    </a:cubicBezTo>
                    <a:cubicBezTo>
                      <a:pt x="2" y="72"/>
                      <a:pt x="27" y="26"/>
                      <a:pt x="75" y="26"/>
                    </a:cubicBezTo>
                    <a:cubicBezTo>
                      <a:pt x="77" y="26"/>
                      <a:pt x="81" y="39"/>
                      <a:pt x="92" y="41"/>
                    </a:cubicBezTo>
                    <a:cubicBezTo>
                      <a:pt x="95" y="41"/>
                      <a:pt x="99" y="42"/>
                      <a:pt x="102" y="4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5"/>
              <p:cNvSpPr>
                <a:spLocks/>
              </p:cNvSpPr>
              <p:nvPr/>
            </p:nvSpPr>
            <p:spPr bwMode="auto">
              <a:xfrm>
                <a:off x="5987758" y="323366"/>
                <a:ext cx="376367" cy="309084"/>
              </a:xfrm>
              <a:custGeom>
                <a:avLst/>
                <a:gdLst>
                  <a:gd name="T0" fmla="*/ 192 w 201"/>
                  <a:gd name="T1" fmla="*/ 0 h 165"/>
                  <a:gd name="T2" fmla="*/ 201 w 201"/>
                  <a:gd name="T3" fmla="*/ 9 h 165"/>
                  <a:gd name="T4" fmla="*/ 194 w 201"/>
                  <a:gd name="T5" fmla="*/ 14 h 165"/>
                  <a:gd name="T6" fmla="*/ 50 w 201"/>
                  <a:gd name="T7" fmla="*/ 133 h 165"/>
                  <a:gd name="T8" fmla="*/ 12 w 201"/>
                  <a:gd name="T9" fmla="*/ 165 h 165"/>
                  <a:gd name="T10" fmla="*/ 0 w 201"/>
                  <a:gd name="T11" fmla="*/ 152 h 165"/>
                  <a:gd name="T12" fmla="*/ 192 w 201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65">
                    <a:moveTo>
                      <a:pt x="192" y="0"/>
                    </a:moveTo>
                    <a:cubicBezTo>
                      <a:pt x="197" y="3"/>
                      <a:pt x="200" y="5"/>
                      <a:pt x="201" y="9"/>
                    </a:cubicBezTo>
                    <a:cubicBezTo>
                      <a:pt x="198" y="11"/>
                      <a:pt x="194" y="13"/>
                      <a:pt x="194" y="14"/>
                    </a:cubicBezTo>
                    <a:cubicBezTo>
                      <a:pt x="193" y="16"/>
                      <a:pt x="50" y="133"/>
                      <a:pt x="50" y="133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8" y="162"/>
                      <a:pt x="4" y="158"/>
                      <a:pt x="0" y="152"/>
                    </a:cubicBezTo>
                    <a:cubicBezTo>
                      <a:pt x="26" y="97"/>
                      <a:pt x="132" y="7"/>
                      <a:pt x="192" y="0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17"/>
              <p:cNvSpPr>
                <a:spLocks/>
              </p:cNvSpPr>
              <p:nvPr/>
            </p:nvSpPr>
            <p:spPr bwMode="auto">
              <a:xfrm>
                <a:off x="5084337" y="531525"/>
                <a:ext cx="437343" cy="263527"/>
              </a:xfrm>
              <a:custGeom>
                <a:avLst/>
                <a:gdLst>
                  <a:gd name="T0" fmla="*/ 36 w 234"/>
                  <a:gd name="T1" fmla="*/ 22 h 141"/>
                  <a:gd name="T2" fmla="*/ 8 w 234"/>
                  <a:gd name="T3" fmla="*/ 91 h 141"/>
                  <a:gd name="T4" fmla="*/ 5 w 234"/>
                  <a:gd name="T5" fmla="*/ 140 h 141"/>
                  <a:gd name="T6" fmla="*/ 201 w 234"/>
                  <a:gd name="T7" fmla="*/ 140 h 141"/>
                  <a:gd name="T8" fmla="*/ 233 w 234"/>
                  <a:gd name="T9" fmla="*/ 122 h 141"/>
                  <a:gd name="T10" fmla="*/ 180 w 234"/>
                  <a:gd name="T11" fmla="*/ 73 h 141"/>
                  <a:gd name="T12" fmla="*/ 122 w 234"/>
                  <a:gd name="T13" fmla="*/ 52 h 141"/>
                  <a:gd name="T14" fmla="*/ 126 w 234"/>
                  <a:gd name="T15" fmla="*/ 24 h 141"/>
                  <a:gd name="T16" fmla="*/ 36 w 234"/>
                  <a:gd name="T17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1">
                    <a:moveTo>
                      <a:pt x="36" y="22"/>
                    </a:moveTo>
                    <a:cubicBezTo>
                      <a:pt x="28" y="40"/>
                      <a:pt x="13" y="82"/>
                      <a:pt x="8" y="91"/>
                    </a:cubicBezTo>
                    <a:cubicBezTo>
                      <a:pt x="0" y="107"/>
                      <a:pt x="5" y="140"/>
                      <a:pt x="5" y="140"/>
                    </a:cubicBezTo>
                    <a:cubicBezTo>
                      <a:pt x="5" y="140"/>
                      <a:pt x="195" y="141"/>
                      <a:pt x="201" y="140"/>
                    </a:cubicBezTo>
                    <a:cubicBezTo>
                      <a:pt x="208" y="139"/>
                      <a:pt x="234" y="141"/>
                      <a:pt x="233" y="122"/>
                    </a:cubicBezTo>
                    <a:cubicBezTo>
                      <a:pt x="232" y="103"/>
                      <a:pt x="226" y="93"/>
                      <a:pt x="180" y="73"/>
                    </a:cubicBezTo>
                    <a:cubicBezTo>
                      <a:pt x="159" y="64"/>
                      <a:pt x="132" y="64"/>
                      <a:pt x="122" y="52"/>
                    </a:cubicBezTo>
                    <a:cubicBezTo>
                      <a:pt x="113" y="42"/>
                      <a:pt x="131" y="40"/>
                      <a:pt x="126" y="24"/>
                    </a:cubicBezTo>
                    <a:cubicBezTo>
                      <a:pt x="123" y="12"/>
                      <a:pt x="32" y="0"/>
                      <a:pt x="36" y="22"/>
                    </a:cubicBezTo>
                    <a:close/>
                  </a:path>
                </a:pathLst>
              </a:custGeom>
              <a:solidFill>
                <a:srgbClr val="56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18"/>
              <p:cNvSpPr>
                <a:spLocks/>
              </p:cNvSpPr>
              <p:nvPr/>
            </p:nvSpPr>
            <p:spPr bwMode="auto">
              <a:xfrm>
                <a:off x="5089944" y="741084"/>
                <a:ext cx="431736" cy="53967"/>
              </a:xfrm>
              <a:custGeom>
                <a:avLst/>
                <a:gdLst>
                  <a:gd name="T0" fmla="*/ 0 w 231"/>
                  <a:gd name="T1" fmla="*/ 12 h 29"/>
                  <a:gd name="T2" fmla="*/ 2 w 231"/>
                  <a:gd name="T3" fmla="*/ 28 h 29"/>
                  <a:gd name="T4" fmla="*/ 198 w 231"/>
                  <a:gd name="T5" fmla="*/ 28 h 29"/>
                  <a:gd name="T6" fmla="*/ 230 w 231"/>
                  <a:gd name="T7" fmla="*/ 10 h 29"/>
                  <a:gd name="T8" fmla="*/ 229 w 231"/>
                  <a:gd name="T9" fmla="*/ 0 h 29"/>
                  <a:gd name="T10" fmla="*/ 181 w 231"/>
                  <a:gd name="T11" fmla="*/ 11 h 29"/>
                  <a:gd name="T12" fmla="*/ 0 w 231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9">
                    <a:moveTo>
                      <a:pt x="0" y="12"/>
                    </a:moveTo>
                    <a:cubicBezTo>
                      <a:pt x="1" y="21"/>
                      <a:pt x="2" y="28"/>
                      <a:pt x="2" y="28"/>
                    </a:cubicBezTo>
                    <a:cubicBezTo>
                      <a:pt x="2" y="28"/>
                      <a:pt x="192" y="29"/>
                      <a:pt x="198" y="28"/>
                    </a:cubicBezTo>
                    <a:cubicBezTo>
                      <a:pt x="205" y="27"/>
                      <a:pt x="231" y="29"/>
                      <a:pt x="230" y="10"/>
                    </a:cubicBezTo>
                    <a:cubicBezTo>
                      <a:pt x="230" y="7"/>
                      <a:pt x="229" y="3"/>
                      <a:pt x="229" y="0"/>
                    </a:cubicBezTo>
                    <a:cubicBezTo>
                      <a:pt x="217" y="4"/>
                      <a:pt x="200" y="9"/>
                      <a:pt x="181" y="11"/>
                    </a:cubicBezTo>
                    <a:cubicBezTo>
                      <a:pt x="152" y="14"/>
                      <a:pt x="34" y="12"/>
                      <a:pt x="0" y="12"/>
                    </a:cubicBezTo>
                    <a:close/>
                  </a:path>
                </a:pathLst>
              </a:custGeom>
              <a:solidFill>
                <a:srgbClr val="806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19"/>
              <p:cNvSpPr>
                <a:spLocks/>
              </p:cNvSpPr>
              <p:nvPr/>
            </p:nvSpPr>
            <p:spPr bwMode="auto">
              <a:xfrm>
                <a:off x="5136903" y="-699904"/>
                <a:ext cx="210962" cy="353238"/>
              </a:xfrm>
              <a:custGeom>
                <a:avLst/>
                <a:gdLst>
                  <a:gd name="T0" fmla="*/ 87 w 113"/>
                  <a:gd name="T1" fmla="*/ 5 h 189"/>
                  <a:gd name="T2" fmla="*/ 45 w 113"/>
                  <a:gd name="T3" fmla="*/ 9 h 189"/>
                  <a:gd name="T4" fmla="*/ 18 w 113"/>
                  <a:gd name="T5" fmla="*/ 189 h 189"/>
                  <a:gd name="T6" fmla="*/ 88 w 113"/>
                  <a:gd name="T7" fmla="*/ 180 h 189"/>
                  <a:gd name="T8" fmla="*/ 103 w 113"/>
                  <a:gd name="T9" fmla="*/ 178 h 189"/>
                  <a:gd name="T10" fmla="*/ 87 w 113"/>
                  <a:gd name="T11" fmla="*/ 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89">
                    <a:moveTo>
                      <a:pt x="87" y="5"/>
                    </a:moveTo>
                    <a:cubicBezTo>
                      <a:pt x="62" y="0"/>
                      <a:pt x="61" y="0"/>
                      <a:pt x="45" y="9"/>
                    </a:cubicBezTo>
                    <a:cubicBezTo>
                      <a:pt x="0" y="36"/>
                      <a:pt x="18" y="148"/>
                      <a:pt x="18" y="189"/>
                    </a:cubicBezTo>
                    <a:cubicBezTo>
                      <a:pt x="18" y="189"/>
                      <a:pt x="76" y="180"/>
                      <a:pt x="88" y="180"/>
                    </a:cubicBezTo>
                    <a:cubicBezTo>
                      <a:pt x="100" y="180"/>
                      <a:pt x="103" y="178"/>
                      <a:pt x="103" y="178"/>
                    </a:cubicBezTo>
                    <a:cubicBezTo>
                      <a:pt x="106" y="148"/>
                      <a:pt x="113" y="9"/>
                      <a:pt x="87" y="5"/>
                    </a:cubicBezTo>
                    <a:close/>
                  </a:path>
                </a:pathLst>
              </a:custGeom>
              <a:solidFill>
                <a:srgbClr val="A3C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23"/>
              <p:cNvSpPr>
                <a:spLocks/>
              </p:cNvSpPr>
              <p:nvPr/>
            </p:nvSpPr>
            <p:spPr bwMode="auto">
              <a:xfrm>
                <a:off x="5638024" y="-928387"/>
                <a:ext cx="56070" cy="89711"/>
              </a:xfrm>
              <a:custGeom>
                <a:avLst/>
                <a:gdLst>
                  <a:gd name="T0" fmla="*/ 2 w 30"/>
                  <a:gd name="T1" fmla="*/ 0 h 48"/>
                  <a:gd name="T2" fmla="*/ 30 w 30"/>
                  <a:gd name="T3" fmla="*/ 29 h 48"/>
                  <a:gd name="T4" fmla="*/ 6 w 30"/>
                  <a:gd name="T5" fmla="*/ 46 h 48"/>
                  <a:gd name="T6" fmla="*/ 21 w 30"/>
                  <a:gd name="T7" fmla="*/ 29 h 48"/>
                  <a:gd name="T8" fmla="*/ 2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2" y="0"/>
                    </a:moveTo>
                    <a:cubicBezTo>
                      <a:pt x="5" y="17"/>
                      <a:pt x="16" y="22"/>
                      <a:pt x="30" y="29"/>
                    </a:cubicBezTo>
                    <a:cubicBezTo>
                      <a:pt x="23" y="42"/>
                      <a:pt x="4" y="48"/>
                      <a:pt x="6" y="46"/>
                    </a:cubicBezTo>
                    <a:cubicBezTo>
                      <a:pt x="7" y="45"/>
                      <a:pt x="21" y="29"/>
                      <a:pt x="21" y="29"/>
                    </a:cubicBezTo>
                    <a:cubicBezTo>
                      <a:pt x="5" y="28"/>
                      <a:pt x="0" y="14"/>
                      <a:pt x="2" y="0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24"/>
              <p:cNvSpPr>
                <a:spLocks/>
              </p:cNvSpPr>
              <p:nvPr/>
            </p:nvSpPr>
            <p:spPr bwMode="auto">
              <a:xfrm>
                <a:off x="5484534" y="-805034"/>
                <a:ext cx="114242" cy="30138"/>
              </a:xfrm>
              <a:custGeom>
                <a:avLst/>
                <a:gdLst>
                  <a:gd name="T0" fmla="*/ 61 w 61"/>
                  <a:gd name="T1" fmla="*/ 10 h 16"/>
                  <a:gd name="T2" fmla="*/ 61 w 61"/>
                  <a:gd name="T3" fmla="*/ 0 h 16"/>
                  <a:gd name="T4" fmla="*/ 3 w 61"/>
                  <a:gd name="T5" fmla="*/ 0 h 16"/>
                  <a:gd name="T6" fmla="*/ 1 w 61"/>
                  <a:gd name="T7" fmla="*/ 0 h 16"/>
                  <a:gd name="T8" fmla="*/ 1 w 61"/>
                  <a:gd name="T9" fmla="*/ 11 h 16"/>
                  <a:gd name="T10" fmla="*/ 61 w 61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6">
                    <a:moveTo>
                      <a:pt x="61" y="10"/>
                    </a:moveTo>
                    <a:cubicBezTo>
                      <a:pt x="61" y="10"/>
                      <a:pt x="61" y="5"/>
                      <a:pt x="61" y="0"/>
                    </a:cubicBezTo>
                    <a:cubicBezTo>
                      <a:pt x="42" y="3"/>
                      <a:pt x="21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2" y="14"/>
                      <a:pt x="38" y="16"/>
                      <a:pt x="6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25"/>
              <p:cNvSpPr>
                <a:spLocks/>
              </p:cNvSpPr>
              <p:nvPr/>
            </p:nvSpPr>
            <p:spPr bwMode="auto">
              <a:xfrm>
                <a:off x="5181758" y="-1074869"/>
                <a:ext cx="641295" cy="234090"/>
              </a:xfrm>
              <a:custGeom>
                <a:avLst/>
                <a:gdLst>
                  <a:gd name="T0" fmla="*/ 193 w 343"/>
                  <a:gd name="T1" fmla="*/ 15 h 125"/>
                  <a:gd name="T2" fmla="*/ 224 w 343"/>
                  <a:gd name="T3" fmla="*/ 30 h 125"/>
                  <a:gd name="T4" fmla="*/ 244 w 343"/>
                  <a:gd name="T5" fmla="*/ 25 h 125"/>
                  <a:gd name="T6" fmla="*/ 263 w 343"/>
                  <a:gd name="T7" fmla="*/ 29 h 125"/>
                  <a:gd name="T8" fmla="*/ 304 w 343"/>
                  <a:gd name="T9" fmla="*/ 0 h 125"/>
                  <a:gd name="T10" fmla="*/ 339 w 343"/>
                  <a:gd name="T11" fmla="*/ 57 h 125"/>
                  <a:gd name="T12" fmla="*/ 291 w 343"/>
                  <a:gd name="T13" fmla="*/ 110 h 125"/>
                  <a:gd name="T14" fmla="*/ 256 w 343"/>
                  <a:gd name="T15" fmla="*/ 53 h 125"/>
                  <a:gd name="T16" fmla="*/ 258 w 343"/>
                  <a:gd name="T17" fmla="*/ 41 h 125"/>
                  <a:gd name="T18" fmla="*/ 232 w 343"/>
                  <a:gd name="T19" fmla="*/ 44 h 125"/>
                  <a:gd name="T20" fmla="*/ 235 w 343"/>
                  <a:gd name="T21" fmla="*/ 71 h 125"/>
                  <a:gd name="T22" fmla="*/ 180 w 343"/>
                  <a:gd name="T23" fmla="*/ 124 h 125"/>
                  <a:gd name="T24" fmla="*/ 139 w 343"/>
                  <a:gd name="T25" fmla="*/ 67 h 125"/>
                  <a:gd name="T26" fmla="*/ 142 w 343"/>
                  <a:gd name="T27" fmla="*/ 54 h 125"/>
                  <a:gd name="T28" fmla="*/ 0 w 343"/>
                  <a:gd name="T29" fmla="*/ 38 h 125"/>
                  <a:gd name="T30" fmla="*/ 0 w 343"/>
                  <a:gd name="T31" fmla="*/ 26 h 125"/>
                  <a:gd name="T32" fmla="*/ 150 w 343"/>
                  <a:gd name="T33" fmla="*/ 37 h 125"/>
                  <a:gd name="T34" fmla="*/ 193 w 343"/>
                  <a:gd name="T35" fmla="*/ 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3" h="125">
                    <a:moveTo>
                      <a:pt x="193" y="15"/>
                    </a:moveTo>
                    <a:cubicBezTo>
                      <a:pt x="206" y="15"/>
                      <a:pt x="217" y="21"/>
                      <a:pt x="224" y="30"/>
                    </a:cubicBezTo>
                    <a:cubicBezTo>
                      <a:pt x="230" y="28"/>
                      <a:pt x="239" y="25"/>
                      <a:pt x="244" y="25"/>
                    </a:cubicBezTo>
                    <a:cubicBezTo>
                      <a:pt x="251" y="24"/>
                      <a:pt x="259" y="27"/>
                      <a:pt x="263" y="29"/>
                    </a:cubicBezTo>
                    <a:cubicBezTo>
                      <a:pt x="272" y="11"/>
                      <a:pt x="288" y="0"/>
                      <a:pt x="304" y="0"/>
                    </a:cubicBezTo>
                    <a:cubicBezTo>
                      <a:pt x="327" y="1"/>
                      <a:pt x="343" y="27"/>
                      <a:pt x="339" y="57"/>
                    </a:cubicBezTo>
                    <a:cubicBezTo>
                      <a:pt x="335" y="87"/>
                      <a:pt x="314" y="111"/>
                      <a:pt x="291" y="110"/>
                    </a:cubicBezTo>
                    <a:cubicBezTo>
                      <a:pt x="268" y="109"/>
                      <a:pt x="252" y="83"/>
                      <a:pt x="256" y="53"/>
                    </a:cubicBezTo>
                    <a:cubicBezTo>
                      <a:pt x="256" y="49"/>
                      <a:pt x="257" y="45"/>
                      <a:pt x="258" y="41"/>
                    </a:cubicBezTo>
                    <a:cubicBezTo>
                      <a:pt x="248" y="37"/>
                      <a:pt x="242" y="38"/>
                      <a:pt x="232" y="44"/>
                    </a:cubicBezTo>
                    <a:cubicBezTo>
                      <a:pt x="235" y="52"/>
                      <a:pt x="236" y="62"/>
                      <a:pt x="235" y="71"/>
                    </a:cubicBezTo>
                    <a:cubicBezTo>
                      <a:pt x="231" y="102"/>
                      <a:pt x="207" y="125"/>
                      <a:pt x="180" y="124"/>
                    </a:cubicBezTo>
                    <a:cubicBezTo>
                      <a:pt x="154" y="123"/>
                      <a:pt x="135" y="97"/>
                      <a:pt x="139" y="67"/>
                    </a:cubicBezTo>
                    <a:cubicBezTo>
                      <a:pt x="139" y="63"/>
                      <a:pt x="140" y="58"/>
                      <a:pt x="142" y="54"/>
                    </a:cubicBezTo>
                    <a:cubicBezTo>
                      <a:pt x="122" y="52"/>
                      <a:pt x="0" y="38"/>
                      <a:pt x="0" y="3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28" y="35"/>
                      <a:pt x="150" y="37"/>
                    </a:cubicBezTo>
                    <a:cubicBezTo>
                      <a:pt x="161" y="23"/>
                      <a:pt x="177" y="14"/>
                      <a:pt x="193" y="1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26"/>
              <p:cNvSpPr>
                <a:spLocks/>
              </p:cNvSpPr>
              <p:nvPr/>
            </p:nvSpPr>
            <p:spPr bwMode="auto">
              <a:xfrm>
                <a:off x="5443182" y="-1039125"/>
                <a:ext cx="174516" cy="187132"/>
              </a:xfrm>
              <a:custGeom>
                <a:avLst/>
                <a:gdLst>
                  <a:gd name="T0" fmla="*/ 53 w 93"/>
                  <a:gd name="T1" fmla="*/ 1 h 100"/>
                  <a:gd name="T2" fmla="*/ 90 w 93"/>
                  <a:gd name="T3" fmla="*/ 52 h 100"/>
                  <a:gd name="T4" fmla="*/ 41 w 93"/>
                  <a:gd name="T5" fmla="*/ 99 h 100"/>
                  <a:gd name="T6" fmla="*/ 4 w 93"/>
                  <a:gd name="T7" fmla="*/ 48 h 100"/>
                  <a:gd name="T8" fmla="*/ 53 w 93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00">
                    <a:moveTo>
                      <a:pt x="53" y="1"/>
                    </a:moveTo>
                    <a:cubicBezTo>
                      <a:pt x="76" y="2"/>
                      <a:pt x="93" y="25"/>
                      <a:pt x="90" y="52"/>
                    </a:cubicBezTo>
                    <a:cubicBezTo>
                      <a:pt x="87" y="79"/>
                      <a:pt x="65" y="100"/>
                      <a:pt x="41" y="99"/>
                    </a:cubicBezTo>
                    <a:cubicBezTo>
                      <a:pt x="17" y="98"/>
                      <a:pt x="0" y="75"/>
                      <a:pt x="4" y="48"/>
                    </a:cubicBezTo>
                    <a:cubicBezTo>
                      <a:pt x="7" y="21"/>
                      <a:pt x="29" y="0"/>
                      <a:pt x="53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27"/>
              <p:cNvSpPr>
                <a:spLocks/>
              </p:cNvSpPr>
              <p:nvPr/>
            </p:nvSpPr>
            <p:spPr bwMode="auto">
              <a:xfrm>
                <a:off x="5662555" y="-1065056"/>
                <a:ext cx="151388" cy="187132"/>
              </a:xfrm>
              <a:custGeom>
                <a:avLst/>
                <a:gdLst>
                  <a:gd name="T0" fmla="*/ 46 w 81"/>
                  <a:gd name="T1" fmla="*/ 1 h 100"/>
                  <a:gd name="T2" fmla="*/ 78 w 81"/>
                  <a:gd name="T3" fmla="*/ 52 h 100"/>
                  <a:gd name="T4" fmla="*/ 34 w 81"/>
                  <a:gd name="T5" fmla="*/ 99 h 100"/>
                  <a:gd name="T6" fmla="*/ 3 w 81"/>
                  <a:gd name="T7" fmla="*/ 48 h 100"/>
                  <a:gd name="T8" fmla="*/ 46 w 81"/>
                  <a:gd name="T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0">
                    <a:moveTo>
                      <a:pt x="46" y="1"/>
                    </a:moveTo>
                    <a:cubicBezTo>
                      <a:pt x="67" y="2"/>
                      <a:pt x="81" y="25"/>
                      <a:pt x="78" y="52"/>
                    </a:cubicBezTo>
                    <a:cubicBezTo>
                      <a:pt x="74" y="79"/>
                      <a:pt x="55" y="100"/>
                      <a:pt x="34" y="99"/>
                    </a:cubicBezTo>
                    <a:cubicBezTo>
                      <a:pt x="14" y="98"/>
                      <a:pt x="0" y="76"/>
                      <a:pt x="3" y="48"/>
                    </a:cubicBezTo>
                    <a:cubicBezTo>
                      <a:pt x="6" y="21"/>
                      <a:pt x="26" y="0"/>
                      <a:pt x="46" y="1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28"/>
              <p:cNvSpPr>
                <a:spLocks/>
              </p:cNvSpPr>
              <p:nvPr/>
            </p:nvSpPr>
            <p:spPr bwMode="auto">
              <a:xfrm>
                <a:off x="5445285" y="-1039125"/>
                <a:ext cx="166807" cy="175918"/>
              </a:xfrm>
              <a:custGeom>
                <a:avLst/>
                <a:gdLst>
                  <a:gd name="T0" fmla="*/ 22 w 89"/>
                  <a:gd name="T1" fmla="*/ 94 h 94"/>
                  <a:gd name="T2" fmla="*/ 89 w 89"/>
                  <a:gd name="T3" fmla="*/ 45 h 94"/>
                  <a:gd name="T4" fmla="*/ 52 w 89"/>
                  <a:gd name="T5" fmla="*/ 1 h 94"/>
                  <a:gd name="T6" fmla="*/ 3 w 89"/>
                  <a:gd name="T7" fmla="*/ 48 h 94"/>
                  <a:gd name="T8" fmla="*/ 22 w 8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22" y="94"/>
                    </a:moveTo>
                    <a:cubicBezTo>
                      <a:pt x="38" y="75"/>
                      <a:pt x="61" y="57"/>
                      <a:pt x="89" y="45"/>
                    </a:cubicBezTo>
                    <a:cubicBezTo>
                      <a:pt x="89" y="21"/>
                      <a:pt x="73" y="2"/>
                      <a:pt x="52" y="1"/>
                    </a:cubicBezTo>
                    <a:cubicBezTo>
                      <a:pt x="28" y="0"/>
                      <a:pt x="6" y="21"/>
                      <a:pt x="3" y="48"/>
                    </a:cubicBezTo>
                    <a:cubicBezTo>
                      <a:pt x="0" y="68"/>
                      <a:pt x="8" y="86"/>
                      <a:pt x="22" y="94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29"/>
              <p:cNvSpPr>
                <a:spLocks/>
              </p:cNvSpPr>
              <p:nvPr/>
            </p:nvSpPr>
            <p:spPr bwMode="auto">
              <a:xfrm>
                <a:off x="5668162" y="-1065056"/>
                <a:ext cx="140174" cy="87609"/>
              </a:xfrm>
              <a:custGeom>
                <a:avLst/>
                <a:gdLst>
                  <a:gd name="T0" fmla="*/ 0 w 75"/>
                  <a:gd name="T1" fmla="*/ 47 h 47"/>
                  <a:gd name="T2" fmla="*/ 3 w 75"/>
                  <a:gd name="T3" fmla="*/ 46 h 47"/>
                  <a:gd name="T4" fmla="*/ 4 w 75"/>
                  <a:gd name="T5" fmla="*/ 46 h 47"/>
                  <a:gd name="T6" fmla="*/ 49 w 75"/>
                  <a:gd name="T7" fmla="*/ 38 h 47"/>
                  <a:gd name="T8" fmla="*/ 63 w 75"/>
                  <a:gd name="T9" fmla="*/ 37 h 47"/>
                  <a:gd name="T10" fmla="*/ 75 w 75"/>
                  <a:gd name="T11" fmla="*/ 37 h 47"/>
                  <a:gd name="T12" fmla="*/ 69 w 75"/>
                  <a:gd name="T13" fmla="*/ 19 h 47"/>
                  <a:gd name="T14" fmla="*/ 64 w 75"/>
                  <a:gd name="T15" fmla="*/ 11 h 47"/>
                  <a:gd name="T16" fmla="*/ 43 w 75"/>
                  <a:gd name="T17" fmla="*/ 1 h 47"/>
                  <a:gd name="T18" fmla="*/ 7 w 75"/>
                  <a:gd name="T19" fmla="*/ 26 h 47"/>
                  <a:gd name="T20" fmla="*/ 0 w 7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47">
                    <a:moveTo>
                      <a:pt x="0" y="47"/>
                    </a:moveTo>
                    <a:cubicBezTo>
                      <a:pt x="1" y="47"/>
                      <a:pt x="2" y="47"/>
                      <a:pt x="3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9" y="42"/>
                      <a:pt x="34" y="39"/>
                      <a:pt x="49" y="38"/>
                    </a:cubicBezTo>
                    <a:cubicBezTo>
                      <a:pt x="54" y="37"/>
                      <a:pt x="59" y="37"/>
                      <a:pt x="63" y="37"/>
                    </a:cubicBezTo>
                    <a:cubicBezTo>
                      <a:pt x="67" y="37"/>
                      <a:pt x="71" y="37"/>
                      <a:pt x="75" y="37"/>
                    </a:cubicBezTo>
                    <a:cubicBezTo>
                      <a:pt x="74" y="30"/>
                      <a:pt x="72" y="24"/>
                      <a:pt x="69" y="19"/>
                    </a:cubicBezTo>
                    <a:cubicBezTo>
                      <a:pt x="68" y="16"/>
                      <a:pt x="66" y="13"/>
                      <a:pt x="64" y="11"/>
                    </a:cubicBezTo>
                    <a:cubicBezTo>
                      <a:pt x="58" y="5"/>
                      <a:pt x="51" y="1"/>
                      <a:pt x="43" y="1"/>
                    </a:cubicBezTo>
                    <a:cubicBezTo>
                      <a:pt x="29" y="0"/>
                      <a:pt x="15" y="11"/>
                      <a:pt x="7" y="26"/>
                    </a:cubicBezTo>
                    <a:cubicBezTo>
                      <a:pt x="3" y="33"/>
                      <a:pt x="1" y="40"/>
                      <a:pt x="0" y="47"/>
                    </a:cubicBezTo>
                    <a:close/>
                  </a:path>
                </a:pathLst>
              </a:custGeom>
              <a:solidFill>
                <a:srgbClr val="E0F2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0"/>
              <p:cNvSpPr>
                <a:spLocks/>
              </p:cNvSpPr>
              <p:nvPr/>
            </p:nvSpPr>
            <p:spPr bwMode="auto">
              <a:xfrm>
                <a:off x="5462106" y="-995671"/>
                <a:ext cx="149986" cy="132465"/>
              </a:xfrm>
              <a:custGeom>
                <a:avLst/>
                <a:gdLst>
                  <a:gd name="T0" fmla="*/ 75 w 80"/>
                  <a:gd name="T1" fmla="*/ 0 h 71"/>
                  <a:gd name="T2" fmla="*/ 0 w 80"/>
                  <a:gd name="T3" fmla="*/ 57 h 71"/>
                  <a:gd name="T4" fmla="*/ 13 w 80"/>
                  <a:gd name="T5" fmla="*/ 71 h 71"/>
                  <a:gd name="T6" fmla="*/ 80 w 80"/>
                  <a:gd name="T7" fmla="*/ 22 h 71"/>
                  <a:gd name="T8" fmla="*/ 75 w 8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75" y="0"/>
                    </a:moveTo>
                    <a:cubicBezTo>
                      <a:pt x="43" y="14"/>
                      <a:pt x="17" y="35"/>
                      <a:pt x="0" y="57"/>
                    </a:cubicBezTo>
                    <a:cubicBezTo>
                      <a:pt x="3" y="63"/>
                      <a:pt x="8" y="68"/>
                      <a:pt x="13" y="71"/>
                    </a:cubicBezTo>
                    <a:cubicBezTo>
                      <a:pt x="29" y="52"/>
                      <a:pt x="52" y="34"/>
                      <a:pt x="80" y="22"/>
                    </a:cubicBezTo>
                    <a:cubicBezTo>
                      <a:pt x="80" y="14"/>
                      <a:pt x="78" y="6"/>
                      <a:pt x="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1"/>
              <p:cNvSpPr>
                <a:spLocks/>
              </p:cNvSpPr>
              <p:nvPr/>
            </p:nvSpPr>
            <p:spPr bwMode="auto">
              <a:xfrm>
                <a:off x="5668162" y="-1034919"/>
                <a:ext cx="140174" cy="57471"/>
              </a:xfrm>
              <a:custGeom>
                <a:avLst/>
                <a:gdLst>
                  <a:gd name="T0" fmla="*/ 7 w 75"/>
                  <a:gd name="T1" fmla="*/ 10 h 31"/>
                  <a:gd name="T2" fmla="*/ 0 w 75"/>
                  <a:gd name="T3" fmla="*/ 31 h 31"/>
                  <a:gd name="T4" fmla="*/ 3 w 75"/>
                  <a:gd name="T5" fmla="*/ 30 h 31"/>
                  <a:gd name="T6" fmla="*/ 4 w 75"/>
                  <a:gd name="T7" fmla="*/ 30 h 31"/>
                  <a:gd name="T8" fmla="*/ 49 w 75"/>
                  <a:gd name="T9" fmla="*/ 22 h 31"/>
                  <a:gd name="T10" fmla="*/ 63 w 75"/>
                  <a:gd name="T11" fmla="*/ 21 h 31"/>
                  <a:gd name="T12" fmla="*/ 75 w 75"/>
                  <a:gd name="T13" fmla="*/ 21 h 31"/>
                  <a:gd name="T14" fmla="*/ 69 w 75"/>
                  <a:gd name="T15" fmla="*/ 3 h 31"/>
                  <a:gd name="T16" fmla="*/ 68 w 75"/>
                  <a:gd name="T17" fmla="*/ 1 h 31"/>
                  <a:gd name="T18" fmla="*/ 64 w 75"/>
                  <a:gd name="T19" fmla="*/ 1 h 31"/>
                  <a:gd name="T20" fmla="*/ 9 w 75"/>
                  <a:gd name="T21" fmla="*/ 7 h 31"/>
                  <a:gd name="T22" fmla="*/ 7 w 75"/>
                  <a:gd name="T23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31">
                    <a:moveTo>
                      <a:pt x="7" y="10"/>
                    </a:moveTo>
                    <a:cubicBezTo>
                      <a:pt x="3" y="17"/>
                      <a:pt x="1" y="24"/>
                      <a:pt x="0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9" y="26"/>
                      <a:pt x="34" y="23"/>
                      <a:pt x="49" y="22"/>
                    </a:cubicBezTo>
                    <a:cubicBezTo>
                      <a:pt x="54" y="21"/>
                      <a:pt x="59" y="21"/>
                      <a:pt x="63" y="21"/>
                    </a:cubicBezTo>
                    <a:cubicBezTo>
                      <a:pt x="67" y="21"/>
                      <a:pt x="71" y="21"/>
                      <a:pt x="75" y="21"/>
                    </a:cubicBezTo>
                    <a:cubicBezTo>
                      <a:pt x="74" y="14"/>
                      <a:pt x="72" y="8"/>
                      <a:pt x="69" y="3"/>
                    </a:cubicBezTo>
                    <a:cubicBezTo>
                      <a:pt x="69" y="2"/>
                      <a:pt x="68" y="2"/>
                      <a:pt x="68" y="1"/>
                    </a:cubicBezTo>
                    <a:cubicBezTo>
                      <a:pt x="67" y="1"/>
                      <a:pt x="65" y="1"/>
                      <a:pt x="64" y="1"/>
                    </a:cubicBezTo>
                    <a:cubicBezTo>
                      <a:pt x="46" y="0"/>
                      <a:pt x="28" y="2"/>
                      <a:pt x="9" y="7"/>
                    </a:cubicBezTo>
                    <a:cubicBezTo>
                      <a:pt x="8" y="8"/>
                      <a:pt x="7" y="9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2"/>
              <p:cNvSpPr>
                <a:spLocks/>
              </p:cNvSpPr>
              <p:nvPr/>
            </p:nvSpPr>
            <p:spPr bwMode="auto">
              <a:xfrm>
                <a:off x="5076628" y="-1058048"/>
                <a:ext cx="192739" cy="258621"/>
              </a:xfrm>
              <a:custGeom>
                <a:avLst/>
                <a:gdLst>
                  <a:gd name="T0" fmla="*/ 31 w 103"/>
                  <a:gd name="T1" fmla="*/ 8 h 138"/>
                  <a:gd name="T2" fmla="*/ 91 w 103"/>
                  <a:gd name="T3" fmla="*/ 51 h 138"/>
                  <a:gd name="T4" fmla="*/ 79 w 103"/>
                  <a:gd name="T5" fmla="*/ 130 h 138"/>
                  <a:gd name="T6" fmla="*/ 12 w 103"/>
                  <a:gd name="T7" fmla="*/ 80 h 138"/>
                  <a:gd name="T8" fmla="*/ 31 w 103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8">
                    <a:moveTo>
                      <a:pt x="31" y="8"/>
                    </a:moveTo>
                    <a:cubicBezTo>
                      <a:pt x="53" y="0"/>
                      <a:pt x="80" y="19"/>
                      <a:pt x="91" y="51"/>
                    </a:cubicBezTo>
                    <a:cubicBezTo>
                      <a:pt x="103" y="83"/>
                      <a:pt x="101" y="122"/>
                      <a:pt x="79" y="130"/>
                    </a:cubicBezTo>
                    <a:cubicBezTo>
                      <a:pt x="57" y="138"/>
                      <a:pt x="23" y="112"/>
                      <a:pt x="12" y="80"/>
                    </a:cubicBezTo>
                    <a:cubicBezTo>
                      <a:pt x="0" y="48"/>
                      <a:pt x="9" y="16"/>
                      <a:pt x="31" y="8"/>
                    </a:cubicBezTo>
                    <a:close/>
                  </a:path>
                </a:pathLst>
              </a:custGeom>
              <a:solidFill>
                <a:srgbClr val="FA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33"/>
              <p:cNvSpPr>
                <a:spLocks/>
              </p:cNvSpPr>
              <p:nvPr/>
            </p:nvSpPr>
            <p:spPr bwMode="auto">
              <a:xfrm>
                <a:off x="5092047" y="-1048236"/>
                <a:ext cx="141576" cy="217270"/>
              </a:xfrm>
              <a:custGeom>
                <a:avLst/>
                <a:gdLst>
                  <a:gd name="T0" fmla="*/ 43 w 76"/>
                  <a:gd name="T1" fmla="*/ 17 h 116"/>
                  <a:gd name="T2" fmla="*/ 23 w 76"/>
                  <a:gd name="T3" fmla="*/ 73 h 116"/>
                  <a:gd name="T4" fmla="*/ 60 w 76"/>
                  <a:gd name="T5" fmla="*/ 107 h 116"/>
                  <a:gd name="T6" fmla="*/ 68 w 76"/>
                  <a:gd name="T7" fmla="*/ 72 h 116"/>
                  <a:gd name="T8" fmla="*/ 52 w 76"/>
                  <a:gd name="T9" fmla="*/ 55 h 116"/>
                  <a:gd name="T10" fmla="*/ 58 w 76"/>
                  <a:gd name="T11" fmla="*/ 44 h 116"/>
                  <a:gd name="T12" fmla="*/ 43 w 76"/>
                  <a:gd name="T13" fmla="*/ 1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6">
                    <a:moveTo>
                      <a:pt x="43" y="17"/>
                    </a:moveTo>
                    <a:cubicBezTo>
                      <a:pt x="27" y="0"/>
                      <a:pt x="0" y="42"/>
                      <a:pt x="23" y="73"/>
                    </a:cubicBezTo>
                    <a:cubicBezTo>
                      <a:pt x="35" y="90"/>
                      <a:pt x="50" y="116"/>
                      <a:pt x="60" y="107"/>
                    </a:cubicBezTo>
                    <a:cubicBezTo>
                      <a:pt x="72" y="96"/>
                      <a:pt x="76" y="81"/>
                      <a:pt x="68" y="72"/>
                    </a:cubicBezTo>
                    <a:cubicBezTo>
                      <a:pt x="62" y="64"/>
                      <a:pt x="52" y="60"/>
                      <a:pt x="52" y="55"/>
                    </a:cubicBezTo>
                    <a:cubicBezTo>
                      <a:pt x="53" y="47"/>
                      <a:pt x="54" y="47"/>
                      <a:pt x="58" y="44"/>
                    </a:cubicBezTo>
                    <a:cubicBezTo>
                      <a:pt x="62" y="40"/>
                      <a:pt x="43" y="17"/>
                      <a:pt x="43" y="17"/>
                    </a:cubicBezTo>
                    <a:close/>
                  </a:path>
                </a:pathLst>
              </a:custGeom>
              <a:solidFill>
                <a:srgbClr val="CF8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34"/>
              <p:cNvSpPr>
                <a:spLocks/>
              </p:cNvSpPr>
              <p:nvPr/>
            </p:nvSpPr>
            <p:spPr bwMode="auto">
              <a:xfrm>
                <a:off x="5277077" y="-1192615"/>
                <a:ext cx="302776" cy="174517"/>
              </a:xfrm>
              <a:custGeom>
                <a:avLst/>
                <a:gdLst>
                  <a:gd name="T0" fmla="*/ 72 w 162"/>
                  <a:gd name="T1" fmla="*/ 13 h 93"/>
                  <a:gd name="T2" fmla="*/ 92 w 162"/>
                  <a:gd name="T3" fmla="*/ 21 h 93"/>
                  <a:gd name="T4" fmla="*/ 112 w 162"/>
                  <a:gd name="T5" fmla="*/ 17 h 93"/>
                  <a:gd name="T6" fmla="*/ 118 w 162"/>
                  <a:gd name="T7" fmla="*/ 15 h 93"/>
                  <a:gd name="T8" fmla="*/ 132 w 162"/>
                  <a:gd name="T9" fmla="*/ 17 h 93"/>
                  <a:gd name="T10" fmla="*/ 151 w 162"/>
                  <a:gd name="T11" fmla="*/ 7 h 93"/>
                  <a:gd name="T12" fmla="*/ 162 w 162"/>
                  <a:gd name="T13" fmla="*/ 9 h 93"/>
                  <a:gd name="T14" fmla="*/ 151 w 162"/>
                  <a:gd name="T15" fmla="*/ 0 h 93"/>
                  <a:gd name="T16" fmla="*/ 118 w 162"/>
                  <a:gd name="T17" fmla="*/ 8 h 93"/>
                  <a:gd name="T18" fmla="*/ 87 w 162"/>
                  <a:gd name="T19" fmla="*/ 8 h 93"/>
                  <a:gd name="T20" fmla="*/ 64 w 162"/>
                  <a:gd name="T21" fmla="*/ 0 h 93"/>
                  <a:gd name="T22" fmla="*/ 40 w 162"/>
                  <a:gd name="T23" fmla="*/ 26 h 93"/>
                  <a:gd name="T24" fmla="*/ 16 w 162"/>
                  <a:gd name="T25" fmla="*/ 54 h 93"/>
                  <a:gd name="T26" fmla="*/ 8 w 162"/>
                  <a:gd name="T27" fmla="*/ 68 h 93"/>
                  <a:gd name="T28" fmla="*/ 1 w 162"/>
                  <a:gd name="T29" fmla="*/ 91 h 93"/>
                  <a:gd name="T30" fmla="*/ 0 w 162"/>
                  <a:gd name="T31" fmla="*/ 92 h 93"/>
                  <a:gd name="T32" fmla="*/ 0 w 162"/>
                  <a:gd name="T33" fmla="*/ 92 h 93"/>
                  <a:gd name="T34" fmla="*/ 12 w 162"/>
                  <a:gd name="T35" fmla="*/ 93 h 93"/>
                  <a:gd name="T36" fmla="*/ 13 w 162"/>
                  <a:gd name="T37" fmla="*/ 92 h 93"/>
                  <a:gd name="T38" fmla="*/ 22 w 162"/>
                  <a:gd name="T39" fmla="*/ 77 h 93"/>
                  <a:gd name="T40" fmla="*/ 18 w 162"/>
                  <a:gd name="T41" fmla="*/ 64 h 93"/>
                  <a:gd name="T42" fmla="*/ 32 w 162"/>
                  <a:gd name="T43" fmla="*/ 53 h 93"/>
                  <a:gd name="T44" fmla="*/ 43 w 162"/>
                  <a:gd name="T45" fmla="*/ 34 h 93"/>
                  <a:gd name="T46" fmla="*/ 43 w 162"/>
                  <a:gd name="T47" fmla="*/ 27 h 93"/>
                  <a:gd name="T48" fmla="*/ 64 w 162"/>
                  <a:gd name="T49" fmla="*/ 22 h 93"/>
                  <a:gd name="T50" fmla="*/ 72 w 162"/>
                  <a:gd name="T51" fmla="*/ 1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2" h="93">
                    <a:moveTo>
                      <a:pt x="72" y="13"/>
                    </a:moveTo>
                    <a:cubicBezTo>
                      <a:pt x="72" y="13"/>
                      <a:pt x="79" y="19"/>
                      <a:pt x="92" y="21"/>
                    </a:cubicBezTo>
                    <a:cubicBezTo>
                      <a:pt x="106" y="23"/>
                      <a:pt x="112" y="17"/>
                      <a:pt x="112" y="17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21" y="17"/>
                      <a:pt x="132" y="17"/>
                    </a:cubicBezTo>
                    <a:cubicBezTo>
                      <a:pt x="143" y="18"/>
                      <a:pt x="151" y="7"/>
                      <a:pt x="151" y="7"/>
                    </a:cubicBezTo>
                    <a:cubicBezTo>
                      <a:pt x="151" y="7"/>
                      <a:pt x="156" y="8"/>
                      <a:pt x="162" y="9"/>
                    </a:cubicBezTo>
                    <a:cubicBezTo>
                      <a:pt x="158" y="8"/>
                      <a:pt x="154" y="5"/>
                      <a:pt x="151" y="0"/>
                    </a:cubicBezTo>
                    <a:cubicBezTo>
                      <a:pt x="145" y="13"/>
                      <a:pt x="129" y="17"/>
                      <a:pt x="118" y="8"/>
                    </a:cubicBezTo>
                    <a:cubicBezTo>
                      <a:pt x="111" y="19"/>
                      <a:pt x="94" y="19"/>
                      <a:pt x="87" y="8"/>
                    </a:cubicBezTo>
                    <a:cubicBezTo>
                      <a:pt x="78" y="11"/>
                      <a:pt x="69" y="8"/>
                      <a:pt x="64" y="0"/>
                    </a:cubicBezTo>
                    <a:cubicBezTo>
                      <a:pt x="64" y="14"/>
                      <a:pt x="53" y="25"/>
                      <a:pt x="40" y="26"/>
                    </a:cubicBezTo>
                    <a:cubicBezTo>
                      <a:pt x="42" y="40"/>
                      <a:pt x="31" y="54"/>
                      <a:pt x="16" y="54"/>
                    </a:cubicBezTo>
                    <a:cubicBezTo>
                      <a:pt x="15" y="59"/>
                      <a:pt x="12" y="65"/>
                      <a:pt x="8" y="68"/>
                    </a:cubicBezTo>
                    <a:cubicBezTo>
                      <a:pt x="16" y="76"/>
                      <a:pt x="11" y="90"/>
                      <a:pt x="1" y="91"/>
                    </a:cubicBezTo>
                    <a:cubicBezTo>
                      <a:pt x="1" y="91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" y="93"/>
                      <a:pt x="8" y="93"/>
                      <a:pt x="12" y="93"/>
                    </a:cubicBezTo>
                    <a:cubicBezTo>
                      <a:pt x="13" y="92"/>
                      <a:pt x="13" y="91"/>
                      <a:pt x="13" y="92"/>
                    </a:cubicBezTo>
                    <a:cubicBezTo>
                      <a:pt x="13" y="93"/>
                      <a:pt x="22" y="86"/>
                      <a:pt x="22" y="77"/>
                    </a:cubicBezTo>
                    <a:cubicBezTo>
                      <a:pt x="21" y="68"/>
                      <a:pt x="18" y="64"/>
                      <a:pt x="18" y="64"/>
                    </a:cubicBezTo>
                    <a:cubicBezTo>
                      <a:pt x="18" y="64"/>
                      <a:pt x="28" y="57"/>
                      <a:pt x="32" y="53"/>
                    </a:cubicBezTo>
                    <a:cubicBezTo>
                      <a:pt x="36" y="49"/>
                      <a:pt x="43" y="40"/>
                      <a:pt x="43" y="34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58" y="27"/>
                      <a:pt x="64" y="22"/>
                    </a:cubicBezTo>
                    <a:cubicBezTo>
                      <a:pt x="70" y="17"/>
                      <a:pt x="72" y="13"/>
                      <a:pt x="72" y="13"/>
                    </a:cubicBez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35"/>
              <p:cNvSpPr>
                <a:spLocks/>
              </p:cNvSpPr>
              <p:nvPr/>
            </p:nvSpPr>
            <p:spPr bwMode="auto">
              <a:xfrm>
                <a:off x="5920475" y="-359281"/>
                <a:ext cx="114242" cy="107934"/>
              </a:xfrm>
              <a:custGeom>
                <a:avLst/>
                <a:gdLst>
                  <a:gd name="T0" fmla="*/ 6 w 61"/>
                  <a:gd name="T1" fmla="*/ 47 h 58"/>
                  <a:gd name="T2" fmla="*/ 7 w 61"/>
                  <a:gd name="T3" fmla="*/ 58 h 58"/>
                  <a:gd name="T4" fmla="*/ 20 w 61"/>
                  <a:gd name="T5" fmla="*/ 55 h 58"/>
                  <a:gd name="T6" fmla="*/ 33 w 61"/>
                  <a:gd name="T7" fmla="*/ 42 h 58"/>
                  <a:gd name="T8" fmla="*/ 36 w 61"/>
                  <a:gd name="T9" fmla="*/ 39 h 58"/>
                  <a:gd name="T10" fmla="*/ 38 w 61"/>
                  <a:gd name="T11" fmla="*/ 37 h 58"/>
                  <a:gd name="T12" fmla="*/ 41 w 61"/>
                  <a:gd name="T13" fmla="*/ 34 h 58"/>
                  <a:gd name="T14" fmla="*/ 51 w 61"/>
                  <a:gd name="T15" fmla="*/ 24 h 58"/>
                  <a:gd name="T16" fmla="*/ 51 w 61"/>
                  <a:gd name="T17" fmla="*/ 24 h 58"/>
                  <a:gd name="T18" fmla="*/ 51 w 61"/>
                  <a:gd name="T19" fmla="*/ 23 h 58"/>
                  <a:gd name="T20" fmla="*/ 53 w 61"/>
                  <a:gd name="T21" fmla="*/ 18 h 58"/>
                  <a:gd name="T22" fmla="*/ 58 w 61"/>
                  <a:gd name="T23" fmla="*/ 3 h 58"/>
                  <a:gd name="T24" fmla="*/ 59 w 61"/>
                  <a:gd name="T25" fmla="*/ 3 h 58"/>
                  <a:gd name="T26" fmla="*/ 61 w 61"/>
                  <a:gd name="T27" fmla="*/ 0 h 58"/>
                  <a:gd name="T28" fmla="*/ 60 w 61"/>
                  <a:gd name="T29" fmla="*/ 0 h 58"/>
                  <a:gd name="T30" fmla="*/ 57 w 61"/>
                  <a:gd name="T31" fmla="*/ 2 h 58"/>
                  <a:gd name="T32" fmla="*/ 50 w 61"/>
                  <a:gd name="T33" fmla="*/ 18 h 58"/>
                  <a:gd name="T34" fmla="*/ 47 w 61"/>
                  <a:gd name="T35" fmla="*/ 24 h 58"/>
                  <a:gd name="T36" fmla="*/ 47 w 61"/>
                  <a:gd name="T37" fmla="*/ 24 h 58"/>
                  <a:gd name="T38" fmla="*/ 46 w 61"/>
                  <a:gd name="T39" fmla="*/ 25 h 58"/>
                  <a:gd name="T40" fmla="*/ 35 w 61"/>
                  <a:gd name="T41" fmla="*/ 35 h 58"/>
                  <a:gd name="T42" fmla="*/ 34 w 61"/>
                  <a:gd name="T43" fmla="*/ 37 h 58"/>
                  <a:gd name="T44" fmla="*/ 33 w 61"/>
                  <a:gd name="T45" fmla="*/ 38 h 58"/>
                  <a:gd name="T46" fmla="*/ 28 w 61"/>
                  <a:gd name="T47" fmla="*/ 43 h 58"/>
                  <a:gd name="T48" fmla="*/ 6 w 61"/>
                  <a:gd name="T49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8">
                    <a:moveTo>
                      <a:pt x="6" y="47"/>
                    </a:moveTo>
                    <a:cubicBezTo>
                      <a:pt x="6" y="47"/>
                      <a:pt x="0" y="51"/>
                      <a:pt x="7" y="58"/>
                    </a:cubicBezTo>
                    <a:cubicBezTo>
                      <a:pt x="13" y="57"/>
                      <a:pt x="18" y="56"/>
                      <a:pt x="20" y="55"/>
                    </a:cubicBezTo>
                    <a:cubicBezTo>
                      <a:pt x="24" y="54"/>
                      <a:pt x="28" y="48"/>
                      <a:pt x="33" y="42"/>
                    </a:cubicBezTo>
                    <a:cubicBezTo>
                      <a:pt x="34" y="41"/>
                      <a:pt x="35" y="40"/>
                      <a:pt x="36" y="39"/>
                    </a:cubicBezTo>
                    <a:cubicBezTo>
                      <a:pt x="37" y="38"/>
                      <a:pt x="37" y="38"/>
                      <a:pt x="38" y="37"/>
                    </a:cubicBezTo>
                    <a:cubicBezTo>
                      <a:pt x="39" y="36"/>
                      <a:pt x="40" y="35"/>
                      <a:pt x="41" y="34"/>
                    </a:cubicBezTo>
                    <a:cubicBezTo>
                      <a:pt x="49" y="29"/>
                      <a:pt x="50" y="28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4" y="12"/>
                      <a:pt x="56" y="6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5" y="4"/>
                      <a:pt x="52" y="13"/>
                      <a:pt x="50" y="18"/>
                    </a:cubicBezTo>
                    <a:cubicBezTo>
                      <a:pt x="49" y="21"/>
                      <a:pt x="48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3" y="27"/>
                      <a:pt x="39" y="31"/>
                      <a:pt x="35" y="35"/>
                    </a:cubicBezTo>
                    <a:cubicBezTo>
                      <a:pt x="35" y="36"/>
                      <a:pt x="34" y="36"/>
                      <a:pt x="34" y="37"/>
                    </a:cubicBezTo>
                    <a:cubicBezTo>
                      <a:pt x="34" y="37"/>
                      <a:pt x="33" y="38"/>
                      <a:pt x="33" y="38"/>
                    </a:cubicBezTo>
                    <a:cubicBezTo>
                      <a:pt x="30" y="41"/>
                      <a:pt x="28" y="43"/>
                      <a:pt x="28" y="43"/>
                    </a:cubicBezTo>
                    <a:lnTo>
                      <a:pt x="6" y="47"/>
                    </a:lnTo>
                    <a:close/>
                  </a:path>
                </a:pathLst>
              </a:custGeom>
              <a:solidFill>
                <a:srgbClr val="FAC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36"/>
              <p:cNvSpPr>
                <a:spLocks/>
              </p:cNvSpPr>
              <p:nvPr/>
            </p:nvSpPr>
            <p:spPr bwMode="auto">
              <a:xfrm>
                <a:off x="5170544" y="-655048"/>
                <a:ext cx="168209" cy="308383"/>
              </a:xfrm>
              <a:custGeom>
                <a:avLst/>
                <a:gdLst>
                  <a:gd name="T0" fmla="*/ 75 w 90"/>
                  <a:gd name="T1" fmla="*/ 127 h 165"/>
                  <a:gd name="T2" fmla="*/ 53 w 90"/>
                  <a:gd name="T3" fmla="*/ 138 h 165"/>
                  <a:gd name="T4" fmla="*/ 9 w 90"/>
                  <a:gd name="T5" fmla="*/ 152 h 165"/>
                  <a:gd name="T6" fmla="*/ 0 w 90"/>
                  <a:gd name="T7" fmla="*/ 154 h 165"/>
                  <a:gd name="T8" fmla="*/ 0 w 90"/>
                  <a:gd name="T9" fmla="*/ 165 h 165"/>
                  <a:gd name="T10" fmla="*/ 10 w 90"/>
                  <a:gd name="T11" fmla="*/ 164 h 165"/>
                  <a:gd name="T12" fmla="*/ 57 w 90"/>
                  <a:gd name="T13" fmla="*/ 157 h 165"/>
                  <a:gd name="T14" fmla="*/ 68 w 90"/>
                  <a:gd name="T15" fmla="*/ 156 h 165"/>
                  <a:gd name="T16" fmla="*/ 70 w 90"/>
                  <a:gd name="T17" fmla="*/ 156 h 165"/>
                  <a:gd name="T18" fmla="*/ 85 w 90"/>
                  <a:gd name="T19" fmla="*/ 154 h 165"/>
                  <a:gd name="T20" fmla="*/ 86 w 90"/>
                  <a:gd name="T21" fmla="*/ 31 h 165"/>
                  <a:gd name="T22" fmla="*/ 86 w 90"/>
                  <a:gd name="T23" fmla="*/ 28 h 165"/>
                  <a:gd name="T24" fmla="*/ 86 w 90"/>
                  <a:gd name="T25" fmla="*/ 25 h 165"/>
                  <a:gd name="T26" fmla="*/ 85 w 90"/>
                  <a:gd name="T27" fmla="*/ 16 h 165"/>
                  <a:gd name="T28" fmla="*/ 84 w 90"/>
                  <a:gd name="T29" fmla="*/ 9 h 165"/>
                  <a:gd name="T30" fmla="*/ 84 w 90"/>
                  <a:gd name="T31" fmla="*/ 9 h 165"/>
                  <a:gd name="T32" fmla="*/ 83 w 90"/>
                  <a:gd name="T33" fmla="*/ 5 h 165"/>
                  <a:gd name="T34" fmla="*/ 82 w 90"/>
                  <a:gd name="T35" fmla="*/ 0 h 165"/>
                  <a:gd name="T36" fmla="*/ 81 w 90"/>
                  <a:gd name="T37" fmla="*/ 1 h 165"/>
                  <a:gd name="T38" fmla="*/ 80 w 90"/>
                  <a:gd name="T39" fmla="*/ 28 h 165"/>
                  <a:gd name="T40" fmla="*/ 80 w 90"/>
                  <a:gd name="T41" fmla="*/ 30 h 165"/>
                  <a:gd name="T42" fmla="*/ 75 w 90"/>
                  <a:gd name="T43" fmla="*/ 126 h 165"/>
                  <a:gd name="T44" fmla="*/ 75 w 90"/>
                  <a:gd name="T45" fmla="*/ 1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65">
                    <a:moveTo>
                      <a:pt x="75" y="127"/>
                    </a:moveTo>
                    <a:cubicBezTo>
                      <a:pt x="73" y="130"/>
                      <a:pt x="65" y="134"/>
                      <a:pt x="53" y="138"/>
                    </a:cubicBezTo>
                    <a:cubicBezTo>
                      <a:pt x="40" y="143"/>
                      <a:pt x="23" y="148"/>
                      <a:pt x="9" y="152"/>
                    </a:cubicBezTo>
                    <a:cubicBezTo>
                      <a:pt x="6" y="153"/>
                      <a:pt x="3" y="154"/>
                      <a:pt x="0" y="154"/>
                    </a:cubicBezTo>
                    <a:cubicBezTo>
                      <a:pt x="0" y="158"/>
                      <a:pt x="0" y="162"/>
                      <a:pt x="0" y="165"/>
                    </a:cubicBezTo>
                    <a:cubicBezTo>
                      <a:pt x="0" y="165"/>
                      <a:pt x="4" y="165"/>
                      <a:pt x="10" y="164"/>
                    </a:cubicBezTo>
                    <a:cubicBezTo>
                      <a:pt x="22" y="162"/>
                      <a:pt x="43" y="159"/>
                      <a:pt x="57" y="157"/>
                    </a:cubicBezTo>
                    <a:cubicBezTo>
                      <a:pt x="62" y="157"/>
                      <a:pt x="66" y="156"/>
                      <a:pt x="68" y="156"/>
                    </a:cubicBezTo>
                    <a:cubicBezTo>
                      <a:pt x="69" y="156"/>
                      <a:pt x="69" y="156"/>
                      <a:pt x="70" y="156"/>
                    </a:cubicBezTo>
                    <a:cubicBezTo>
                      <a:pt x="82" y="156"/>
                      <a:pt x="85" y="154"/>
                      <a:pt x="85" y="154"/>
                    </a:cubicBezTo>
                    <a:cubicBezTo>
                      <a:pt x="87" y="135"/>
                      <a:pt x="90" y="75"/>
                      <a:pt x="86" y="31"/>
                    </a:cubicBezTo>
                    <a:cubicBezTo>
                      <a:pt x="86" y="30"/>
                      <a:pt x="86" y="29"/>
                      <a:pt x="86" y="28"/>
                    </a:cubicBezTo>
                    <a:cubicBezTo>
                      <a:pt x="86" y="27"/>
                      <a:pt x="86" y="26"/>
                      <a:pt x="86" y="25"/>
                    </a:cubicBezTo>
                    <a:cubicBezTo>
                      <a:pt x="85" y="22"/>
                      <a:pt x="85" y="19"/>
                      <a:pt x="85" y="16"/>
                    </a:cubicBezTo>
                    <a:cubicBezTo>
                      <a:pt x="84" y="14"/>
                      <a:pt x="84" y="11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3" y="8"/>
                      <a:pt x="83" y="6"/>
                      <a:pt x="83" y="5"/>
                    </a:cubicBezTo>
                    <a:cubicBezTo>
                      <a:pt x="82" y="3"/>
                      <a:pt x="82" y="2"/>
                      <a:pt x="82" y="0"/>
                    </a:cubicBezTo>
                    <a:cubicBezTo>
                      <a:pt x="82" y="0"/>
                      <a:pt x="82" y="0"/>
                      <a:pt x="81" y="1"/>
                    </a:cubicBezTo>
                    <a:cubicBezTo>
                      <a:pt x="81" y="4"/>
                      <a:pt x="81" y="14"/>
                      <a:pt x="80" y="28"/>
                    </a:cubicBezTo>
                    <a:cubicBezTo>
                      <a:pt x="80" y="29"/>
                      <a:pt x="80" y="29"/>
                      <a:pt x="80" y="30"/>
                    </a:cubicBezTo>
                    <a:cubicBezTo>
                      <a:pt x="77" y="65"/>
                      <a:pt x="74" y="120"/>
                      <a:pt x="75" y="126"/>
                    </a:cubicBezTo>
                    <a:lnTo>
                      <a:pt x="75" y="127"/>
                    </a:lnTo>
                    <a:close/>
                  </a:path>
                </a:pathLst>
              </a:custGeom>
              <a:solidFill>
                <a:srgbClr val="91B0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664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3666" y="149549"/>
            <a:ext cx="498951" cy="49861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7772" y="149549"/>
            <a:ext cx="3611028" cy="49861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Rectangle 1330"/>
          <p:cNvSpPr>
            <a:spLocks noChangeArrowheads="1"/>
          </p:cNvSpPr>
          <p:nvPr/>
        </p:nvSpPr>
        <p:spPr bwMode="auto">
          <a:xfrm>
            <a:off x="9525" y="3582988"/>
            <a:ext cx="2390775" cy="1158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" name="Rectangle 1331"/>
          <p:cNvSpPr>
            <a:spLocks noChangeArrowheads="1"/>
          </p:cNvSpPr>
          <p:nvPr/>
        </p:nvSpPr>
        <p:spPr bwMode="auto">
          <a:xfrm>
            <a:off x="2397125" y="3582988"/>
            <a:ext cx="2390775" cy="1158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" name="Rectangle 1332"/>
          <p:cNvSpPr>
            <a:spLocks noChangeArrowheads="1"/>
          </p:cNvSpPr>
          <p:nvPr/>
        </p:nvSpPr>
        <p:spPr bwMode="auto">
          <a:xfrm>
            <a:off x="4787900" y="3582988"/>
            <a:ext cx="2387600" cy="115887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" name="Rectangle 1333"/>
          <p:cNvSpPr>
            <a:spLocks noChangeArrowheads="1"/>
          </p:cNvSpPr>
          <p:nvPr/>
        </p:nvSpPr>
        <p:spPr bwMode="auto">
          <a:xfrm>
            <a:off x="7175500" y="3582988"/>
            <a:ext cx="2387600" cy="11588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Rectangle 1334"/>
          <p:cNvSpPr>
            <a:spLocks noChangeArrowheads="1"/>
          </p:cNvSpPr>
          <p:nvPr/>
        </p:nvSpPr>
        <p:spPr bwMode="auto">
          <a:xfrm>
            <a:off x="9563100" y="3582988"/>
            <a:ext cx="2392363" cy="1158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Rectangle 1335"/>
          <p:cNvSpPr>
            <a:spLocks noChangeArrowheads="1"/>
          </p:cNvSpPr>
          <p:nvPr/>
        </p:nvSpPr>
        <p:spPr bwMode="auto">
          <a:xfrm>
            <a:off x="2378075" y="1300163"/>
            <a:ext cx="22225" cy="239871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336"/>
          <p:cNvSpPr>
            <a:spLocks noChangeArrowheads="1"/>
          </p:cNvSpPr>
          <p:nvPr/>
        </p:nvSpPr>
        <p:spPr bwMode="auto">
          <a:xfrm>
            <a:off x="4765675" y="3582988"/>
            <a:ext cx="22225" cy="24034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" name="Rectangle 1337"/>
          <p:cNvSpPr>
            <a:spLocks noChangeArrowheads="1"/>
          </p:cNvSpPr>
          <p:nvPr/>
        </p:nvSpPr>
        <p:spPr bwMode="auto">
          <a:xfrm>
            <a:off x="7164388" y="1300163"/>
            <a:ext cx="23812" cy="239871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338"/>
          <p:cNvSpPr>
            <a:spLocks noChangeArrowheads="1"/>
          </p:cNvSpPr>
          <p:nvPr/>
        </p:nvSpPr>
        <p:spPr bwMode="auto">
          <a:xfrm>
            <a:off x="11931650" y="1300163"/>
            <a:ext cx="23813" cy="239871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" name="Rectangle 1339"/>
          <p:cNvSpPr>
            <a:spLocks noChangeArrowheads="1"/>
          </p:cNvSpPr>
          <p:nvPr/>
        </p:nvSpPr>
        <p:spPr bwMode="auto">
          <a:xfrm>
            <a:off x="9555163" y="3582988"/>
            <a:ext cx="20637" cy="240347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6" name="Freeform 1340"/>
          <p:cNvSpPr>
            <a:spLocks/>
          </p:cNvSpPr>
          <p:nvPr/>
        </p:nvSpPr>
        <p:spPr bwMode="auto">
          <a:xfrm>
            <a:off x="23812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341"/>
          <p:cNvSpPr>
            <a:spLocks/>
          </p:cNvSpPr>
          <p:nvPr/>
        </p:nvSpPr>
        <p:spPr bwMode="auto">
          <a:xfrm>
            <a:off x="4768850" y="5730875"/>
            <a:ext cx="242888" cy="255588"/>
          </a:xfrm>
          <a:custGeom>
            <a:avLst/>
            <a:gdLst>
              <a:gd name="T0" fmla="*/ 0 w 153"/>
              <a:gd name="T1" fmla="*/ 0 h 161"/>
              <a:gd name="T2" fmla="*/ 0 w 153"/>
              <a:gd name="T3" fmla="*/ 2147483646 h 161"/>
              <a:gd name="T4" fmla="*/ 2147483646 w 153"/>
              <a:gd name="T5" fmla="*/ 2147483646 h 161"/>
              <a:gd name="T6" fmla="*/ 0 w 153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1">
                <a:moveTo>
                  <a:pt x="0" y="0"/>
                </a:moveTo>
                <a:lnTo>
                  <a:pt x="0" y="161"/>
                </a:lnTo>
                <a:lnTo>
                  <a:pt x="153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342"/>
          <p:cNvSpPr>
            <a:spLocks/>
          </p:cNvSpPr>
          <p:nvPr/>
        </p:nvSpPr>
        <p:spPr bwMode="auto">
          <a:xfrm>
            <a:off x="9559925" y="5730875"/>
            <a:ext cx="241300" cy="255588"/>
          </a:xfrm>
          <a:custGeom>
            <a:avLst/>
            <a:gdLst>
              <a:gd name="T0" fmla="*/ 0 w 152"/>
              <a:gd name="T1" fmla="*/ 0 h 161"/>
              <a:gd name="T2" fmla="*/ 0 w 152"/>
              <a:gd name="T3" fmla="*/ 2147483646 h 161"/>
              <a:gd name="T4" fmla="*/ 2147483646 w 152"/>
              <a:gd name="T5" fmla="*/ 2147483646 h 161"/>
              <a:gd name="T6" fmla="*/ 0 w 152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" h="161">
                <a:moveTo>
                  <a:pt x="0" y="0"/>
                </a:moveTo>
                <a:lnTo>
                  <a:pt x="0" y="161"/>
                </a:lnTo>
                <a:lnTo>
                  <a:pt x="152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43"/>
          <p:cNvSpPr>
            <a:spLocks/>
          </p:cNvSpPr>
          <p:nvPr/>
        </p:nvSpPr>
        <p:spPr bwMode="auto">
          <a:xfrm>
            <a:off x="7167563" y="1300163"/>
            <a:ext cx="242887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44"/>
          <p:cNvSpPr>
            <a:spLocks/>
          </p:cNvSpPr>
          <p:nvPr/>
        </p:nvSpPr>
        <p:spPr bwMode="auto">
          <a:xfrm>
            <a:off x="119316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365"/>
          <p:cNvSpPr>
            <a:spLocks noEditPoints="1"/>
          </p:cNvSpPr>
          <p:nvPr/>
        </p:nvSpPr>
        <p:spPr bwMode="auto">
          <a:xfrm>
            <a:off x="2651125" y="5226050"/>
            <a:ext cx="522288" cy="576263"/>
          </a:xfrm>
          <a:custGeom>
            <a:avLst/>
            <a:gdLst>
              <a:gd name="T0" fmla="*/ 2147483646 w 136"/>
              <a:gd name="T1" fmla="*/ 2147483646 h 150"/>
              <a:gd name="T2" fmla="*/ 2147483646 w 136"/>
              <a:gd name="T3" fmla="*/ 2147483646 h 150"/>
              <a:gd name="T4" fmla="*/ 2147483646 w 136"/>
              <a:gd name="T5" fmla="*/ 2147483646 h 150"/>
              <a:gd name="T6" fmla="*/ 2147483646 w 136"/>
              <a:gd name="T7" fmla="*/ 2147483646 h 150"/>
              <a:gd name="T8" fmla="*/ 2147483646 w 136"/>
              <a:gd name="T9" fmla="*/ 2147483646 h 150"/>
              <a:gd name="T10" fmla="*/ 2147483646 w 136"/>
              <a:gd name="T11" fmla="*/ 2147483646 h 150"/>
              <a:gd name="T12" fmla="*/ 2147483646 w 136"/>
              <a:gd name="T13" fmla="*/ 2147483646 h 150"/>
              <a:gd name="T14" fmla="*/ 2147483646 w 136"/>
              <a:gd name="T15" fmla="*/ 2147483646 h 150"/>
              <a:gd name="T16" fmla="*/ 2147483646 w 136"/>
              <a:gd name="T17" fmla="*/ 2147483646 h 150"/>
              <a:gd name="T18" fmla="*/ 2147483646 w 136"/>
              <a:gd name="T19" fmla="*/ 2147483646 h 150"/>
              <a:gd name="T20" fmla="*/ 2147483646 w 136"/>
              <a:gd name="T21" fmla="*/ 2147483646 h 150"/>
              <a:gd name="T22" fmla="*/ 2147483646 w 136"/>
              <a:gd name="T23" fmla="*/ 2147483646 h 150"/>
              <a:gd name="T24" fmla="*/ 2147483646 w 136"/>
              <a:gd name="T25" fmla="*/ 2147483646 h 150"/>
              <a:gd name="T26" fmla="*/ 2147483646 w 136"/>
              <a:gd name="T27" fmla="*/ 2147483646 h 150"/>
              <a:gd name="T28" fmla="*/ 2147483646 w 136"/>
              <a:gd name="T29" fmla="*/ 2147483646 h 150"/>
              <a:gd name="T30" fmla="*/ 0 w 136"/>
              <a:gd name="T31" fmla="*/ 2147483646 h 150"/>
              <a:gd name="T32" fmla="*/ 2147483646 w 136"/>
              <a:gd name="T33" fmla="*/ 2147483646 h 150"/>
              <a:gd name="T34" fmla="*/ 2147483646 w 136"/>
              <a:gd name="T35" fmla="*/ 2147483646 h 150"/>
              <a:gd name="T36" fmla="*/ 2147483646 w 136"/>
              <a:gd name="T37" fmla="*/ 2147483646 h 150"/>
              <a:gd name="T38" fmla="*/ 2147483646 w 136"/>
              <a:gd name="T39" fmla="*/ 2147483646 h 150"/>
              <a:gd name="T40" fmla="*/ 2147483646 w 136"/>
              <a:gd name="T41" fmla="*/ 2147483646 h 150"/>
              <a:gd name="T42" fmla="*/ 2147483646 w 136"/>
              <a:gd name="T43" fmla="*/ 2147483646 h 150"/>
              <a:gd name="T44" fmla="*/ 2147483646 w 136"/>
              <a:gd name="T45" fmla="*/ 2147483646 h 150"/>
              <a:gd name="T46" fmla="*/ 2147483646 w 136"/>
              <a:gd name="T47" fmla="*/ 2147483646 h 150"/>
              <a:gd name="T48" fmla="*/ 2147483646 w 136"/>
              <a:gd name="T49" fmla="*/ 2147483646 h 150"/>
              <a:gd name="T50" fmla="*/ 2147483646 w 136"/>
              <a:gd name="T51" fmla="*/ 2147483646 h 150"/>
              <a:gd name="T52" fmla="*/ 2147483646 w 136"/>
              <a:gd name="T53" fmla="*/ 2147483646 h 150"/>
              <a:gd name="T54" fmla="*/ 2147483646 w 136"/>
              <a:gd name="T55" fmla="*/ 2147483646 h 150"/>
              <a:gd name="T56" fmla="*/ 2147483646 w 136"/>
              <a:gd name="T57" fmla="*/ 2147483646 h 150"/>
              <a:gd name="T58" fmla="*/ 2147483646 w 136"/>
              <a:gd name="T59" fmla="*/ 2147483646 h 150"/>
              <a:gd name="T60" fmla="*/ 2147483646 w 136"/>
              <a:gd name="T61" fmla="*/ 2147483646 h 150"/>
              <a:gd name="T62" fmla="*/ 2147483646 w 136"/>
              <a:gd name="T63" fmla="*/ 2147483646 h 1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36" h="150">
                <a:moveTo>
                  <a:pt x="128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8" y="49"/>
                  <a:pt x="82" y="46"/>
                  <a:pt x="75" y="45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22"/>
                  <a:pt x="104" y="22"/>
                  <a:pt x="105" y="22"/>
                </a:cubicBezTo>
                <a:cubicBezTo>
                  <a:pt x="106" y="22"/>
                  <a:pt x="108" y="21"/>
                  <a:pt x="108" y="19"/>
                </a:cubicBezTo>
                <a:cubicBezTo>
                  <a:pt x="108" y="17"/>
                  <a:pt x="107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1" y="17"/>
                  <a:pt x="101" y="19"/>
                </a:cubicBezTo>
                <a:cubicBezTo>
                  <a:pt x="101" y="19"/>
                  <a:pt x="102" y="20"/>
                  <a:pt x="102" y="20"/>
                </a:cubicBezTo>
                <a:cubicBezTo>
                  <a:pt x="73" y="45"/>
                  <a:pt x="73" y="45"/>
                  <a:pt x="73" y="45"/>
                </a:cubicBezTo>
                <a:cubicBezTo>
                  <a:pt x="71" y="45"/>
                  <a:pt x="69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5" y="45"/>
                  <a:pt x="65" y="45"/>
                </a:cubicBezTo>
                <a:cubicBezTo>
                  <a:pt x="65" y="45"/>
                  <a:pt x="64" y="45"/>
                  <a:pt x="64" y="4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30" y="4"/>
                  <a:pt x="30" y="3"/>
                </a:cubicBezTo>
                <a:cubicBezTo>
                  <a:pt x="30" y="1"/>
                  <a:pt x="28" y="0"/>
                  <a:pt x="27" y="0"/>
                </a:cubicBezTo>
                <a:cubicBezTo>
                  <a:pt x="25" y="0"/>
                  <a:pt x="23" y="1"/>
                  <a:pt x="23" y="3"/>
                </a:cubicBezTo>
                <a:cubicBezTo>
                  <a:pt x="23" y="5"/>
                  <a:pt x="25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61" y="45"/>
                  <a:pt x="61" y="45"/>
                  <a:pt x="61" y="45"/>
                </a:cubicBezTo>
                <a:cubicBezTo>
                  <a:pt x="59" y="45"/>
                  <a:pt x="56" y="45"/>
                  <a:pt x="54" y="46"/>
                </a:cubicBezTo>
                <a:cubicBezTo>
                  <a:pt x="49" y="47"/>
                  <a:pt x="45" y="49"/>
                  <a:pt x="43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0" y="55"/>
                  <a:pt x="0" y="6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5"/>
                  <a:pt x="4" y="149"/>
                  <a:pt x="8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33" y="149"/>
                  <a:pt x="136" y="145"/>
                  <a:pt x="136" y="14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55"/>
                  <a:pt x="133" y="52"/>
                  <a:pt x="128" y="52"/>
                </a:cubicBezTo>
                <a:close/>
                <a:moveTo>
                  <a:pt x="115" y="129"/>
                </a:moveTo>
                <a:cubicBezTo>
                  <a:pt x="115" y="137"/>
                  <a:pt x="109" y="143"/>
                  <a:pt x="101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3" y="143"/>
                  <a:pt x="7" y="137"/>
                  <a:pt x="7" y="12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63"/>
                  <a:pt x="13" y="57"/>
                  <a:pt x="2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9" y="57"/>
                  <a:pt x="115" y="63"/>
                  <a:pt x="115" y="71"/>
                </a:cubicBezTo>
                <a:lnTo>
                  <a:pt x="115" y="129"/>
                </a:lnTo>
                <a:close/>
                <a:moveTo>
                  <a:pt x="125" y="87"/>
                </a:moveTo>
                <a:cubicBezTo>
                  <a:pt x="122" y="87"/>
                  <a:pt x="120" y="84"/>
                  <a:pt x="120" y="81"/>
                </a:cubicBezTo>
                <a:cubicBezTo>
                  <a:pt x="120" y="78"/>
                  <a:pt x="122" y="76"/>
                  <a:pt x="125" y="76"/>
                </a:cubicBezTo>
                <a:cubicBezTo>
                  <a:pt x="128" y="76"/>
                  <a:pt x="130" y="78"/>
                  <a:pt x="130" y="81"/>
                </a:cubicBezTo>
                <a:cubicBezTo>
                  <a:pt x="130" y="84"/>
                  <a:pt x="128" y="87"/>
                  <a:pt x="125" y="87"/>
                </a:cubicBezTo>
                <a:close/>
                <a:moveTo>
                  <a:pt x="125" y="74"/>
                </a:moveTo>
                <a:cubicBezTo>
                  <a:pt x="122" y="74"/>
                  <a:pt x="120" y="71"/>
                  <a:pt x="120" y="68"/>
                </a:cubicBezTo>
                <a:cubicBezTo>
                  <a:pt x="120" y="65"/>
                  <a:pt x="122" y="63"/>
                  <a:pt x="125" y="63"/>
                </a:cubicBezTo>
                <a:cubicBezTo>
                  <a:pt x="128" y="63"/>
                  <a:pt x="130" y="65"/>
                  <a:pt x="130" y="68"/>
                </a:cubicBezTo>
                <a:cubicBezTo>
                  <a:pt x="130" y="71"/>
                  <a:pt x="128" y="74"/>
                  <a:pt x="125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1383"/>
          <p:cNvGrpSpPr>
            <a:grpSpLocks/>
          </p:cNvGrpSpPr>
          <p:nvPr/>
        </p:nvGrpSpPr>
        <p:grpSpPr bwMode="auto">
          <a:xfrm>
            <a:off x="5176838" y="1465263"/>
            <a:ext cx="557212" cy="461962"/>
            <a:chOff x="5176838" y="1589088"/>
            <a:chExt cx="557213" cy="461962"/>
          </a:xfrm>
          <a:solidFill>
            <a:schemeClr val="accent3"/>
          </a:solidFill>
        </p:grpSpPr>
        <p:sp>
          <p:nvSpPr>
            <p:cNvPr id="23" name="Freeform 1366"/>
            <p:cNvSpPr>
              <a:spLocks/>
            </p:cNvSpPr>
            <p:nvPr/>
          </p:nvSpPr>
          <p:spPr bwMode="auto">
            <a:xfrm>
              <a:off x="5238750" y="1589088"/>
              <a:ext cx="433388" cy="260350"/>
            </a:xfrm>
            <a:custGeom>
              <a:avLst/>
              <a:gdLst>
                <a:gd name="T0" fmla="*/ 2147483646 w 113"/>
                <a:gd name="T1" fmla="*/ 2147483646 h 68"/>
                <a:gd name="T2" fmla="*/ 2147483646 w 113"/>
                <a:gd name="T3" fmla="*/ 2147483646 h 68"/>
                <a:gd name="T4" fmla="*/ 2147483646 w 113"/>
                <a:gd name="T5" fmla="*/ 2147483646 h 68"/>
                <a:gd name="T6" fmla="*/ 2147483646 w 113"/>
                <a:gd name="T7" fmla="*/ 2147483646 h 68"/>
                <a:gd name="T8" fmla="*/ 2147483646 w 113"/>
                <a:gd name="T9" fmla="*/ 2147483646 h 68"/>
                <a:gd name="T10" fmla="*/ 0 w 113"/>
                <a:gd name="T11" fmla="*/ 2147483646 h 68"/>
                <a:gd name="T12" fmla="*/ 2147483646 w 113"/>
                <a:gd name="T13" fmla="*/ 0 h 68"/>
                <a:gd name="T14" fmla="*/ 2147483646 w 113"/>
                <a:gd name="T15" fmla="*/ 2147483646 h 68"/>
                <a:gd name="T16" fmla="*/ 2147483646 w 113"/>
                <a:gd name="T17" fmla="*/ 214748364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68">
                  <a:moveTo>
                    <a:pt x="106" y="68"/>
                  </a:moveTo>
                  <a:cubicBezTo>
                    <a:pt x="103" y="68"/>
                    <a:pt x="100" y="65"/>
                    <a:pt x="100" y="61"/>
                  </a:cubicBezTo>
                  <a:cubicBezTo>
                    <a:pt x="100" y="35"/>
                    <a:pt x="81" y="13"/>
                    <a:pt x="57" y="13"/>
                  </a:cubicBezTo>
                  <a:cubicBezTo>
                    <a:pt x="33" y="13"/>
                    <a:pt x="13" y="35"/>
                    <a:pt x="13" y="61"/>
                  </a:cubicBezTo>
                  <a:cubicBezTo>
                    <a:pt x="13" y="65"/>
                    <a:pt x="10" y="68"/>
                    <a:pt x="7" y="68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28"/>
                    <a:pt x="26" y="0"/>
                    <a:pt x="57" y="0"/>
                  </a:cubicBezTo>
                  <a:cubicBezTo>
                    <a:pt x="88" y="0"/>
                    <a:pt x="113" y="28"/>
                    <a:pt x="113" y="61"/>
                  </a:cubicBezTo>
                  <a:cubicBezTo>
                    <a:pt x="113" y="65"/>
                    <a:pt x="110" y="68"/>
                    <a:pt x="10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367"/>
            <p:cNvSpPr>
              <a:spLocks/>
            </p:cNvSpPr>
            <p:nvPr/>
          </p:nvSpPr>
          <p:spPr bwMode="auto">
            <a:xfrm>
              <a:off x="5219700" y="1857375"/>
              <a:ext cx="84138" cy="193675"/>
            </a:xfrm>
            <a:custGeom>
              <a:avLst/>
              <a:gdLst>
                <a:gd name="T0" fmla="*/ 2147483646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0 w 22"/>
                <a:gd name="T7" fmla="*/ 2147483646 h 50"/>
                <a:gd name="T8" fmla="*/ 0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2147483646 w 22"/>
                <a:gd name="T15" fmla="*/ 2147483646 h 50"/>
                <a:gd name="T16" fmla="*/ 2147483646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22" y="42"/>
                  </a:moveTo>
                  <a:cubicBezTo>
                    <a:pt x="22" y="46"/>
                    <a:pt x="18" y="50"/>
                    <a:pt x="14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6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368"/>
            <p:cNvSpPr>
              <a:spLocks/>
            </p:cNvSpPr>
            <p:nvPr/>
          </p:nvSpPr>
          <p:spPr bwMode="auto">
            <a:xfrm>
              <a:off x="5176838" y="1889125"/>
              <a:ext cx="26988" cy="130175"/>
            </a:xfrm>
            <a:custGeom>
              <a:avLst/>
              <a:gdLst>
                <a:gd name="T0" fmla="*/ 2147483646 w 7"/>
                <a:gd name="T1" fmla="*/ 0 h 34"/>
                <a:gd name="T2" fmla="*/ 2147483646 w 7"/>
                <a:gd name="T3" fmla="*/ 0 h 34"/>
                <a:gd name="T4" fmla="*/ 0 w 7"/>
                <a:gd name="T5" fmla="*/ 2147483646 h 34"/>
                <a:gd name="T6" fmla="*/ 0 w 7"/>
                <a:gd name="T7" fmla="*/ 2147483646 h 34"/>
                <a:gd name="T8" fmla="*/ 2147483646 w 7"/>
                <a:gd name="T9" fmla="*/ 2147483646 h 34"/>
                <a:gd name="T10" fmla="*/ 2147483646 w 7"/>
                <a:gd name="T11" fmla="*/ 2147483646 h 34"/>
                <a:gd name="T12" fmla="*/ 2147483646 w 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2" y="34"/>
                    <a:pt x="5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369"/>
            <p:cNvSpPr>
              <a:spLocks/>
            </p:cNvSpPr>
            <p:nvPr/>
          </p:nvSpPr>
          <p:spPr bwMode="auto">
            <a:xfrm>
              <a:off x="5603875" y="1857375"/>
              <a:ext cx="84138" cy="193675"/>
            </a:xfrm>
            <a:custGeom>
              <a:avLst/>
              <a:gdLst>
                <a:gd name="T0" fmla="*/ 0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2147483646 w 22"/>
                <a:gd name="T7" fmla="*/ 2147483646 h 50"/>
                <a:gd name="T8" fmla="*/ 2147483646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0 w 22"/>
                <a:gd name="T15" fmla="*/ 2147483646 h 50"/>
                <a:gd name="T16" fmla="*/ 0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0" y="42"/>
                  </a:move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22" y="46"/>
                    <a:pt x="22" y="4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4"/>
                    <a:pt x="18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370"/>
            <p:cNvSpPr>
              <a:spLocks/>
            </p:cNvSpPr>
            <p:nvPr/>
          </p:nvSpPr>
          <p:spPr bwMode="auto">
            <a:xfrm>
              <a:off x="5703888" y="1889125"/>
              <a:ext cx="30163" cy="130175"/>
            </a:xfrm>
            <a:custGeom>
              <a:avLst/>
              <a:gdLst>
                <a:gd name="T0" fmla="*/ 0 w 8"/>
                <a:gd name="T1" fmla="*/ 0 h 34"/>
                <a:gd name="T2" fmla="*/ 2147483646 w 8"/>
                <a:gd name="T3" fmla="*/ 0 h 34"/>
                <a:gd name="T4" fmla="*/ 2147483646 w 8"/>
                <a:gd name="T5" fmla="*/ 2147483646 h 34"/>
                <a:gd name="T6" fmla="*/ 2147483646 w 8"/>
                <a:gd name="T7" fmla="*/ 2147483646 h 34"/>
                <a:gd name="T8" fmla="*/ 2147483646 w 8"/>
                <a:gd name="T9" fmla="*/ 2147483646 h 34"/>
                <a:gd name="T10" fmla="*/ 0 w 8"/>
                <a:gd name="T11" fmla="*/ 2147483646 h 34"/>
                <a:gd name="T12" fmla="*/ 0 w 8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8" y="2"/>
                    <a:pt x="8" y="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2"/>
                    <a:pt x="5" y="34"/>
                    <a:pt x="2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Freeform 1371"/>
          <p:cNvSpPr>
            <a:spLocks noEditPoints="1"/>
          </p:cNvSpPr>
          <p:nvPr/>
        </p:nvSpPr>
        <p:spPr bwMode="auto">
          <a:xfrm>
            <a:off x="371475" y="1414463"/>
            <a:ext cx="414338" cy="488950"/>
          </a:xfrm>
          <a:custGeom>
            <a:avLst/>
            <a:gdLst>
              <a:gd name="T0" fmla="*/ 2147483646 w 261"/>
              <a:gd name="T1" fmla="*/ 2147483646 h 308"/>
              <a:gd name="T2" fmla="*/ 2147483646 w 261"/>
              <a:gd name="T3" fmla="*/ 2147483646 h 308"/>
              <a:gd name="T4" fmla="*/ 2147483646 w 261"/>
              <a:gd name="T5" fmla="*/ 2147483646 h 308"/>
              <a:gd name="T6" fmla="*/ 2147483646 w 261"/>
              <a:gd name="T7" fmla="*/ 2147483646 h 308"/>
              <a:gd name="T8" fmla="*/ 2147483646 w 261"/>
              <a:gd name="T9" fmla="*/ 2147483646 h 308"/>
              <a:gd name="T10" fmla="*/ 2147483646 w 261"/>
              <a:gd name="T11" fmla="*/ 2147483646 h 308"/>
              <a:gd name="T12" fmla="*/ 2147483646 w 261"/>
              <a:gd name="T13" fmla="*/ 0 h 308"/>
              <a:gd name="T14" fmla="*/ 2147483646 w 261"/>
              <a:gd name="T15" fmla="*/ 2147483646 h 308"/>
              <a:gd name="T16" fmla="*/ 0 w 261"/>
              <a:gd name="T17" fmla="*/ 2147483646 h 308"/>
              <a:gd name="T18" fmla="*/ 2147483646 w 261"/>
              <a:gd name="T19" fmla="*/ 2147483646 h 308"/>
              <a:gd name="T20" fmla="*/ 2147483646 w 261"/>
              <a:gd name="T21" fmla="*/ 2147483646 h 308"/>
              <a:gd name="T22" fmla="*/ 2147483646 w 261"/>
              <a:gd name="T23" fmla="*/ 2147483646 h 308"/>
              <a:gd name="T24" fmla="*/ 2147483646 w 261"/>
              <a:gd name="T25" fmla="*/ 2147483646 h 308"/>
              <a:gd name="T26" fmla="*/ 2147483646 w 261"/>
              <a:gd name="T27" fmla="*/ 2147483646 h 308"/>
              <a:gd name="T28" fmla="*/ 2147483646 w 261"/>
              <a:gd name="T29" fmla="*/ 2147483646 h 308"/>
              <a:gd name="T30" fmla="*/ 2147483646 w 261"/>
              <a:gd name="T31" fmla="*/ 2147483646 h 308"/>
              <a:gd name="T32" fmla="*/ 2147483646 w 261"/>
              <a:gd name="T33" fmla="*/ 2147483646 h 308"/>
              <a:gd name="T34" fmla="*/ 2147483646 w 261"/>
              <a:gd name="T35" fmla="*/ 2147483646 h 308"/>
              <a:gd name="T36" fmla="*/ 2147483646 w 261"/>
              <a:gd name="T37" fmla="*/ 2147483646 h 308"/>
              <a:gd name="T38" fmla="*/ 2147483646 w 261"/>
              <a:gd name="T39" fmla="*/ 2147483646 h 308"/>
              <a:gd name="T40" fmla="*/ 2147483646 w 261"/>
              <a:gd name="T41" fmla="*/ 2147483646 h 308"/>
              <a:gd name="T42" fmla="*/ 2147483646 w 261"/>
              <a:gd name="T43" fmla="*/ 2147483646 h 308"/>
              <a:gd name="T44" fmla="*/ 2147483646 w 261"/>
              <a:gd name="T45" fmla="*/ 2147483646 h 308"/>
              <a:gd name="T46" fmla="*/ 2147483646 w 261"/>
              <a:gd name="T47" fmla="*/ 2147483646 h 308"/>
              <a:gd name="T48" fmla="*/ 2147483646 w 261"/>
              <a:gd name="T49" fmla="*/ 2147483646 h 308"/>
              <a:gd name="T50" fmla="*/ 2147483646 w 261"/>
              <a:gd name="T51" fmla="*/ 2147483646 h 308"/>
              <a:gd name="T52" fmla="*/ 2147483646 w 261"/>
              <a:gd name="T53" fmla="*/ 2147483646 h 308"/>
              <a:gd name="T54" fmla="*/ 2147483646 w 261"/>
              <a:gd name="T55" fmla="*/ 2147483646 h 308"/>
              <a:gd name="T56" fmla="*/ 2147483646 w 261"/>
              <a:gd name="T57" fmla="*/ 2147483646 h 308"/>
              <a:gd name="T58" fmla="*/ 2147483646 w 261"/>
              <a:gd name="T59" fmla="*/ 2147483646 h 308"/>
              <a:gd name="T60" fmla="*/ 2147483646 w 261"/>
              <a:gd name="T61" fmla="*/ 2147483646 h 308"/>
              <a:gd name="T62" fmla="*/ 2147483646 w 261"/>
              <a:gd name="T63" fmla="*/ 2147483646 h 308"/>
              <a:gd name="T64" fmla="*/ 2147483646 w 261"/>
              <a:gd name="T65" fmla="*/ 2147483646 h 308"/>
              <a:gd name="T66" fmla="*/ 2147483646 w 261"/>
              <a:gd name="T67" fmla="*/ 2147483646 h 3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61" h="308">
                <a:moveTo>
                  <a:pt x="261" y="73"/>
                </a:moveTo>
                <a:lnTo>
                  <a:pt x="261" y="73"/>
                </a:lnTo>
                <a:lnTo>
                  <a:pt x="218" y="61"/>
                </a:lnTo>
                <a:lnTo>
                  <a:pt x="177" y="51"/>
                </a:lnTo>
                <a:lnTo>
                  <a:pt x="133" y="61"/>
                </a:lnTo>
                <a:lnTo>
                  <a:pt x="89" y="73"/>
                </a:lnTo>
                <a:lnTo>
                  <a:pt x="89" y="223"/>
                </a:lnTo>
                <a:lnTo>
                  <a:pt x="68" y="223"/>
                </a:lnTo>
                <a:lnTo>
                  <a:pt x="56" y="0"/>
                </a:lnTo>
                <a:lnTo>
                  <a:pt x="36" y="0"/>
                </a:lnTo>
                <a:lnTo>
                  <a:pt x="24" y="223"/>
                </a:lnTo>
                <a:lnTo>
                  <a:pt x="0" y="223"/>
                </a:lnTo>
                <a:lnTo>
                  <a:pt x="0" y="308"/>
                </a:lnTo>
                <a:lnTo>
                  <a:pt x="89" y="308"/>
                </a:lnTo>
                <a:lnTo>
                  <a:pt x="92" y="308"/>
                </a:lnTo>
                <a:lnTo>
                  <a:pt x="261" y="308"/>
                </a:lnTo>
                <a:lnTo>
                  <a:pt x="261" y="73"/>
                </a:lnTo>
                <a:close/>
                <a:moveTo>
                  <a:pt x="131" y="238"/>
                </a:moveTo>
                <a:lnTo>
                  <a:pt x="114" y="238"/>
                </a:lnTo>
                <a:lnTo>
                  <a:pt x="114" y="204"/>
                </a:lnTo>
                <a:lnTo>
                  <a:pt x="131" y="204"/>
                </a:lnTo>
                <a:lnTo>
                  <a:pt x="131" y="238"/>
                </a:lnTo>
                <a:close/>
                <a:moveTo>
                  <a:pt x="131" y="189"/>
                </a:moveTo>
                <a:lnTo>
                  <a:pt x="114" y="189"/>
                </a:lnTo>
                <a:lnTo>
                  <a:pt x="114" y="155"/>
                </a:lnTo>
                <a:lnTo>
                  <a:pt x="131" y="155"/>
                </a:lnTo>
                <a:lnTo>
                  <a:pt x="131" y="189"/>
                </a:lnTo>
                <a:close/>
                <a:moveTo>
                  <a:pt x="131" y="141"/>
                </a:moveTo>
                <a:lnTo>
                  <a:pt x="114" y="141"/>
                </a:lnTo>
                <a:lnTo>
                  <a:pt x="114" y="109"/>
                </a:lnTo>
                <a:lnTo>
                  <a:pt x="131" y="109"/>
                </a:lnTo>
                <a:lnTo>
                  <a:pt x="131" y="141"/>
                </a:lnTo>
                <a:close/>
                <a:moveTo>
                  <a:pt x="181" y="238"/>
                </a:moveTo>
                <a:lnTo>
                  <a:pt x="167" y="238"/>
                </a:lnTo>
                <a:lnTo>
                  <a:pt x="167" y="204"/>
                </a:lnTo>
                <a:lnTo>
                  <a:pt x="181" y="204"/>
                </a:lnTo>
                <a:lnTo>
                  <a:pt x="181" y="238"/>
                </a:lnTo>
                <a:close/>
                <a:moveTo>
                  <a:pt x="181" y="189"/>
                </a:moveTo>
                <a:lnTo>
                  <a:pt x="167" y="189"/>
                </a:lnTo>
                <a:lnTo>
                  <a:pt x="167" y="155"/>
                </a:lnTo>
                <a:lnTo>
                  <a:pt x="181" y="155"/>
                </a:lnTo>
                <a:lnTo>
                  <a:pt x="181" y="189"/>
                </a:lnTo>
                <a:close/>
                <a:moveTo>
                  <a:pt x="181" y="141"/>
                </a:moveTo>
                <a:lnTo>
                  <a:pt x="167" y="141"/>
                </a:lnTo>
                <a:lnTo>
                  <a:pt x="167" y="109"/>
                </a:lnTo>
                <a:lnTo>
                  <a:pt x="181" y="109"/>
                </a:lnTo>
                <a:lnTo>
                  <a:pt x="181" y="141"/>
                </a:lnTo>
                <a:close/>
                <a:moveTo>
                  <a:pt x="235" y="238"/>
                </a:moveTo>
                <a:lnTo>
                  <a:pt x="218" y="238"/>
                </a:lnTo>
                <a:lnTo>
                  <a:pt x="218" y="204"/>
                </a:lnTo>
                <a:lnTo>
                  <a:pt x="235" y="204"/>
                </a:lnTo>
                <a:lnTo>
                  <a:pt x="235" y="238"/>
                </a:lnTo>
                <a:close/>
                <a:moveTo>
                  <a:pt x="235" y="189"/>
                </a:moveTo>
                <a:lnTo>
                  <a:pt x="218" y="189"/>
                </a:lnTo>
                <a:lnTo>
                  <a:pt x="218" y="155"/>
                </a:lnTo>
                <a:lnTo>
                  <a:pt x="235" y="155"/>
                </a:lnTo>
                <a:lnTo>
                  <a:pt x="235" y="189"/>
                </a:lnTo>
                <a:close/>
                <a:moveTo>
                  <a:pt x="235" y="141"/>
                </a:moveTo>
                <a:lnTo>
                  <a:pt x="218" y="141"/>
                </a:lnTo>
                <a:lnTo>
                  <a:pt x="218" y="109"/>
                </a:lnTo>
                <a:lnTo>
                  <a:pt x="235" y="109"/>
                </a:lnTo>
                <a:lnTo>
                  <a:pt x="235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607300" y="5386388"/>
            <a:ext cx="225425" cy="550862"/>
            <a:chOff x="7607300" y="5214938"/>
            <a:chExt cx="225425" cy="550862"/>
          </a:xfrm>
          <a:solidFill>
            <a:schemeClr val="accent4"/>
          </a:solidFill>
        </p:grpSpPr>
        <p:sp>
          <p:nvSpPr>
            <p:cNvPr id="30" name="Freeform 1372"/>
            <p:cNvSpPr>
              <a:spLocks/>
            </p:cNvSpPr>
            <p:nvPr/>
          </p:nvSpPr>
          <p:spPr bwMode="auto">
            <a:xfrm>
              <a:off x="7607300" y="5562600"/>
              <a:ext cx="225425" cy="149225"/>
            </a:xfrm>
            <a:custGeom>
              <a:avLst/>
              <a:gdLst>
                <a:gd name="T0" fmla="*/ 55 w 59"/>
                <a:gd name="T1" fmla="*/ 0 h 39"/>
                <a:gd name="T2" fmla="*/ 4 w 59"/>
                <a:gd name="T3" fmla="*/ 0 h 39"/>
                <a:gd name="T4" fmla="*/ 0 w 59"/>
                <a:gd name="T5" fmla="*/ 4 h 39"/>
                <a:gd name="T6" fmla="*/ 0 w 59"/>
                <a:gd name="T7" fmla="*/ 18 h 39"/>
                <a:gd name="T8" fmla="*/ 4 w 59"/>
                <a:gd name="T9" fmla="*/ 22 h 39"/>
                <a:gd name="T10" fmla="*/ 5 w 59"/>
                <a:gd name="T11" fmla="*/ 22 h 39"/>
                <a:gd name="T12" fmla="*/ 9 w 59"/>
                <a:gd name="T13" fmla="*/ 30 h 39"/>
                <a:gd name="T14" fmla="*/ 18 w 59"/>
                <a:gd name="T15" fmla="*/ 39 h 39"/>
                <a:gd name="T16" fmla="*/ 41 w 59"/>
                <a:gd name="T17" fmla="*/ 39 h 39"/>
                <a:gd name="T18" fmla="*/ 50 w 59"/>
                <a:gd name="T19" fmla="*/ 30 h 39"/>
                <a:gd name="T20" fmla="*/ 54 w 59"/>
                <a:gd name="T21" fmla="*/ 22 h 39"/>
                <a:gd name="T22" fmla="*/ 55 w 59"/>
                <a:gd name="T23" fmla="*/ 22 h 39"/>
                <a:gd name="T24" fmla="*/ 59 w 59"/>
                <a:gd name="T25" fmla="*/ 18 h 39"/>
                <a:gd name="T26" fmla="*/ 59 w 59"/>
                <a:gd name="T27" fmla="*/ 4 h 39"/>
                <a:gd name="T28" fmla="*/ 55 w 59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3" y="39"/>
                    <a:pt x="18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6" y="39"/>
                    <a:pt x="50" y="35"/>
                    <a:pt x="50" y="3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7" y="22"/>
                    <a:pt x="59" y="20"/>
                    <a:pt x="59" y="1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1" name="Freeform 1373"/>
            <p:cNvSpPr>
              <a:spLocks/>
            </p:cNvSpPr>
            <p:nvPr/>
          </p:nvSpPr>
          <p:spPr bwMode="auto">
            <a:xfrm>
              <a:off x="7659688" y="5719763"/>
              <a:ext cx="120650" cy="15875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2" name="Freeform 1374"/>
            <p:cNvSpPr>
              <a:spLocks/>
            </p:cNvSpPr>
            <p:nvPr/>
          </p:nvSpPr>
          <p:spPr bwMode="auto">
            <a:xfrm>
              <a:off x="7686675" y="5751513"/>
              <a:ext cx="66675" cy="14287"/>
            </a:xfrm>
            <a:custGeom>
              <a:avLst/>
              <a:gdLst>
                <a:gd name="T0" fmla="*/ 1 w 17"/>
                <a:gd name="T1" fmla="*/ 4 h 4"/>
                <a:gd name="T2" fmla="*/ 0 w 17"/>
                <a:gd name="T3" fmla="*/ 2 h 4"/>
                <a:gd name="T4" fmla="*/ 0 w 17"/>
                <a:gd name="T5" fmla="*/ 2 h 4"/>
                <a:gd name="T6" fmla="*/ 1 w 17"/>
                <a:gd name="T7" fmla="*/ 0 h 4"/>
                <a:gd name="T8" fmla="*/ 16 w 17"/>
                <a:gd name="T9" fmla="*/ 0 h 4"/>
                <a:gd name="T10" fmla="*/ 17 w 17"/>
                <a:gd name="T11" fmla="*/ 2 h 4"/>
                <a:gd name="T12" fmla="*/ 17 w 17"/>
                <a:gd name="T13" fmla="*/ 2 h 4"/>
                <a:gd name="T14" fmla="*/ 16 w 1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4"/>
                    <a:pt x="1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Freeform 1375"/>
            <p:cNvSpPr>
              <a:spLocks/>
            </p:cNvSpPr>
            <p:nvPr/>
          </p:nvSpPr>
          <p:spPr bwMode="auto">
            <a:xfrm>
              <a:off x="7686675" y="5214938"/>
              <a:ext cx="66675" cy="334962"/>
            </a:xfrm>
            <a:custGeom>
              <a:avLst/>
              <a:gdLst>
                <a:gd name="T0" fmla="*/ 17 w 17"/>
                <a:gd name="T1" fmla="*/ 9 h 87"/>
                <a:gd name="T2" fmla="*/ 9 w 17"/>
                <a:gd name="T3" fmla="*/ 0 h 87"/>
                <a:gd name="T4" fmla="*/ 9 w 17"/>
                <a:gd name="T5" fmla="*/ 0 h 87"/>
                <a:gd name="T6" fmla="*/ 0 w 17"/>
                <a:gd name="T7" fmla="*/ 9 h 87"/>
                <a:gd name="T8" fmla="*/ 0 w 17"/>
                <a:gd name="T9" fmla="*/ 78 h 87"/>
                <a:gd name="T10" fmla="*/ 9 w 17"/>
                <a:gd name="T11" fmla="*/ 87 h 87"/>
                <a:gd name="T12" fmla="*/ 9 w 17"/>
                <a:gd name="T13" fmla="*/ 87 h 87"/>
                <a:gd name="T14" fmla="*/ 17 w 17"/>
                <a:gd name="T15" fmla="*/ 78 h 87"/>
                <a:gd name="T16" fmla="*/ 17 w 17"/>
                <a:gd name="T1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3" y="87"/>
                    <a:pt x="17" y="83"/>
                    <a:pt x="17" y="78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4" name="Freeform 1376"/>
            <p:cNvSpPr>
              <a:spLocks/>
            </p:cNvSpPr>
            <p:nvPr/>
          </p:nvSpPr>
          <p:spPr bwMode="auto">
            <a:xfrm>
              <a:off x="7629525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2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9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5" name="Freeform 1377"/>
            <p:cNvSpPr>
              <a:spLocks/>
            </p:cNvSpPr>
            <p:nvPr/>
          </p:nvSpPr>
          <p:spPr bwMode="auto">
            <a:xfrm>
              <a:off x="7767638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0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36" name="Freeform 1378"/>
          <p:cNvSpPr>
            <a:spLocks noEditPoints="1"/>
          </p:cNvSpPr>
          <p:nvPr/>
        </p:nvSpPr>
        <p:spPr bwMode="auto">
          <a:xfrm>
            <a:off x="10055225" y="1471613"/>
            <a:ext cx="277813" cy="488950"/>
          </a:xfrm>
          <a:custGeom>
            <a:avLst/>
            <a:gdLst>
              <a:gd name="T0" fmla="*/ 2147483646 w 72"/>
              <a:gd name="T1" fmla="*/ 0 h 127"/>
              <a:gd name="T2" fmla="*/ 2147483646 w 72"/>
              <a:gd name="T3" fmla="*/ 0 h 127"/>
              <a:gd name="T4" fmla="*/ 0 w 72"/>
              <a:gd name="T5" fmla="*/ 2147483646 h 127"/>
              <a:gd name="T6" fmla="*/ 0 w 72"/>
              <a:gd name="T7" fmla="*/ 2147483646 h 127"/>
              <a:gd name="T8" fmla="*/ 2147483646 w 72"/>
              <a:gd name="T9" fmla="*/ 2147483646 h 127"/>
              <a:gd name="T10" fmla="*/ 2147483646 w 72"/>
              <a:gd name="T11" fmla="*/ 2147483646 h 127"/>
              <a:gd name="T12" fmla="*/ 2147483646 w 72"/>
              <a:gd name="T13" fmla="*/ 2147483646 h 127"/>
              <a:gd name="T14" fmla="*/ 2147483646 w 72"/>
              <a:gd name="T15" fmla="*/ 2147483646 h 127"/>
              <a:gd name="T16" fmla="*/ 2147483646 w 72"/>
              <a:gd name="T17" fmla="*/ 0 h 127"/>
              <a:gd name="T18" fmla="*/ 2147483646 w 72"/>
              <a:gd name="T19" fmla="*/ 2147483646 h 127"/>
              <a:gd name="T20" fmla="*/ 2147483646 w 72"/>
              <a:gd name="T21" fmla="*/ 2147483646 h 127"/>
              <a:gd name="T22" fmla="*/ 2147483646 w 72"/>
              <a:gd name="T23" fmla="*/ 2147483646 h 127"/>
              <a:gd name="T24" fmla="*/ 2147483646 w 72"/>
              <a:gd name="T25" fmla="*/ 2147483646 h 127"/>
              <a:gd name="T26" fmla="*/ 2147483646 w 72"/>
              <a:gd name="T27" fmla="*/ 2147483646 h 127"/>
              <a:gd name="T28" fmla="*/ 2147483646 w 72"/>
              <a:gd name="T29" fmla="*/ 2147483646 h 127"/>
              <a:gd name="T30" fmla="*/ 2147483646 w 72"/>
              <a:gd name="T31" fmla="*/ 2147483646 h 127"/>
              <a:gd name="T32" fmla="*/ 2147483646 w 72"/>
              <a:gd name="T33" fmla="*/ 2147483646 h 127"/>
              <a:gd name="T34" fmla="*/ 2147483646 w 72"/>
              <a:gd name="T35" fmla="*/ 2147483646 h 127"/>
              <a:gd name="T36" fmla="*/ 2147483646 w 72"/>
              <a:gd name="T37" fmla="*/ 2147483646 h 127"/>
              <a:gd name="T38" fmla="*/ 2147483646 w 72"/>
              <a:gd name="T39" fmla="*/ 2147483646 h 127"/>
              <a:gd name="T40" fmla="*/ 2147483646 w 72"/>
              <a:gd name="T41" fmla="*/ 2147483646 h 127"/>
              <a:gd name="T42" fmla="*/ 2147483646 w 72"/>
              <a:gd name="T43" fmla="*/ 2147483646 h 127"/>
              <a:gd name="T44" fmla="*/ 2147483646 w 72"/>
              <a:gd name="T45" fmla="*/ 2147483646 h 127"/>
              <a:gd name="T46" fmla="*/ 2147483646 w 72"/>
              <a:gd name="T47" fmla="*/ 2147483646 h 1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2" h="127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3"/>
                  <a:pt x="3" y="127"/>
                  <a:pt x="8" y="12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9" y="127"/>
                  <a:pt x="72" y="123"/>
                  <a:pt x="72" y="119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lose/>
                <a:moveTo>
                  <a:pt x="24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12"/>
                  <a:pt x="48" y="12"/>
                  <a:pt x="48" y="12"/>
                </a:cubicBezTo>
                <a:cubicBezTo>
                  <a:pt x="24" y="12"/>
                  <a:pt x="24" y="12"/>
                  <a:pt x="24" y="12"/>
                </a:cubicBezTo>
                <a:lnTo>
                  <a:pt x="24" y="9"/>
                </a:lnTo>
                <a:close/>
                <a:moveTo>
                  <a:pt x="36" y="122"/>
                </a:moveTo>
                <a:cubicBezTo>
                  <a:pt x="33" y="122"/>
                  <a:pt x="31" y="120"/>
                  <a:pt x="31" y="117"/>
                </a:cubicBezTo>
                <a:cubicBezTo>
                  <a:pt x="31" y="115"/>
                  <a:pt x="33" y="113"/>
                  <a:pt x="36" y="113"/>
                </a:cubicBezTo>
                <a:cubicBezTo>
                  <a:pt x="38" y="113"/>
                  <a:pt x="40" y="115"/>
                  <a:pt x="40" y="117"/>
                </a:cubicBezTo>
                <a:cubicBezTo>
                  <a:pt x="40" y="120"/>
                  <a:pt x="38" y="122"/>
                  <a:pt x="36" y="122"/>
                </a:cubicBezTo>
                <a:close/>
                <a:moveTo>
                  <a:pt x="67" y="106"/>
                </a:moveTo>
                <a:cubicBezTo>
                  <a:pt x="5" y="106"/>
                  <a:pt x="5" y="106"/>
                  <a:pt x="5" y="106"/>
                </a:cubicBezTo>
                <a:cubicBezTo>
                  <a:pt x="5" y="20"/>
                  <a:pt x="5" y="20"/>
                  <a:pt x="5" y="20"/>
                </a:cubicBezTo>
                <a:cubicBezTo>
                  <a:pt x="67" y="20"/>
                  <a:pt x="67" y="20"/>
                  <a:pt x="67" y="20"/>
                </a:cubicBezTo>
                <a:lnTo>
                  <a:pt x="67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7" name="MH_Desc_1"/>
          <p:cNvSpPr txBox="1">
            <a:spLocks noChangeArrowheads="1"/>
          </p:cNvSpPr>
          <p:nvPr/>
        </p:nvSpPr>
        <p:spPr bwMode="auto">
          <a:xfrm>
            <a:off x="13652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8" name="MH_Desc_1"/>
          <p:cNvSpPr txBox="1">
            <a:spLocks noChangeArrowheads="1"/>
          </p:cNvSpPr>
          <p:nvPr/>
        </p:nvSpPr>
        <p:spPr bwMode="auto">
          <a:xfrm>
            <a:off x="5011738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9" name="MH_Desc_1"/>
          <p:cNvSpPr txBox="1">
            <a:spLocks noChangeArrowheads="1"/>
          </p:cNvSpPr>
          <p:nvPr/>
        </p:nvSpPr>
        <p:spPr bwMode="auto">
          <a:xfrm>
            <a:off x="965517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0" name="MH_Desc_1"/>
          <p:cNvSpPr txBox="1">
            <a:spLocks noChangeArrowheads="1"/>
          </p:cNvSpPr>
          <p:nvPr/>
        </p:nvSpPr>
        <p:spPr bwMode="auto">
          <a:xfrm>
            <a:off x="2400300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1" name="MH_Desc_1"/>
          <p:cNvSpPr txBox="1">
            <a:spLocks noChangeArrowheads="1"/>
          </p:cNvSpPr>
          <p:nvPr/>
        </p:nvSpPr>
        <p:spPr bwMode="auto">
          <a:xfrm>
            <a:off x="7275513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小鹿模板极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19776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100122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heme/theme1.xml><?xml version="1.0" encoding="utf-8"?>
<a:theme xmlns:a="http://schemas.openxmlformats.org/drawingml/2006/main" name="Office 主题​​">
  <a:themeElements>
    <a:clrScheme name="教育讲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63318"/>
      </a:accent1>
      <a:accent2>
        <a:srgbClr val="3485EA"/>
      </a:accent2>
      <a:accent3>
        <a:srgbClr val="007F7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2599</Words>
  <Application>Microsoft Office PowerPoint</Application>
  <PresentationFormat>宽屏</PresentationFormat>
  <Paragraphs>200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等线</vt:lpstr>
      <vt:lpstr>等线 Light</vt:lpstr>
      <vt:lpstr>宋体</vt:lpstr>
      <vt:lpstr>微软雅黑</vt:lpstr>
      <vt:lpstr>Arial</vt:lpstr>
      <vt:lpstr>Arial Black</vt:lpstr>
      <vt:lpstr>Arial Narrow</vt:lpstr>
      <vt:lpstr>Calibri</vt:lpstr>
      <vt:lpstr>Century Gothic</vt:lpstr>
      <vt:lpstr>Cordia New</vt:lpstr>
      <vt:lpstr>Impact</vt:lpstr>
      <vt:lpstr>Times New Roman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13</cp:revision>
  <dcterms:created xsi:type="dcterms:W3CDTF">2016-11-30T08:56:38Z</dcterms:created>
  <dcterms:modified xsi:type="dcterms:W3CDTF">2018-05-17T07:42:24Z</dcterms:modified>
</cp:coreProperties>
</file>